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DM Sans Medium"/>
      <p:regular r:id="rId18"/>
      <p:bold r:id="rId19"/>
      <p:italic r:id="rId20"/>
      <p:boldItalic r:id="rId21"/>
    </p:embeddedFont>
    <p:embeddedFont>
      <p:font typeface="Proxima Nova"/>
      <p:regular r:id="rId22"/>
      <p:bold r:id="rId23"/>
      <p:italic r:id="rId24"/>
      <p:boldItalic r:id="rId25"/>
    </p:embeddedFont>
    <p:embeddedFont>
      <p:font typeface="DM Sans"/>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4" roundtripDataSignature="AMtx7mhBqmROaMfmfNNTP3gFK+xxgLwb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MSansMedium-italic.fntdata"/><Relationship Id="rId22" Type="http://schemas.openxmlformats.org/officeDocument/2006/relationships/font" Target="fonts/ProximaNova-regular.fntdata"/><Relationship Id="rId21" Type="http://schemas.openxmlformats.org/officeDocument/2006/relationships/font" Target="fonts/DMSansMedium-boldItalic.fntdata"/><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DMSans-regular.fntdata"/><Relationship Id="rId25" Type="http://schemas.openxmlformats.org/officeDocument/2006/relationships/font" Target="fonts/ProximaNova-boldItalic.fntdata"/><Relationship Id="rId28" Type="http://schemas.openxmlformats.org/officeDocument/2006/relationships/font" Target="fonts/DMSans-italic.fntdata"/><Relationship Id="rId27" Type="http://schemas.openxmlformats.org/officeDocument/2006/relationships/font" Target="fonts/DM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DMSans-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DMSansMedium-bold.fntdata"/><Relationship Id="rId18" Type="http://schemas.openxmlformats.org/officeDocument/2006/relationships/font" Target="fonts/DMSans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Intro - Shane (1 minute)</a:t>
            </a:r>
            <a:endParaRPr/>
          </a:p>
          <a:p>
            <a:pPr indent="0" lvl="0" marL="0" rtl="0" algn="l">
              <a:lnSpc>
                <a:spcPct val="100000"/>
              </a:lnSpc>
              <a:spcBef>
                <a:spcPts val="0"/>
              </a:spcBef>
              <a:spcAft>
                <a:spcPts val="0"/>
              </a:spcAft>
              <a:buSzPts val="1100"/>
              <a:buNone/>
            </a:pPr>
            <a:r>
              <a:rPr lang="en"/>
              <a:t>Intro - Nicole (30 seconds)</a:t>
            </a:r>
            <a:endParaRPr/>
          </a:p>
          <a:p>
            <a:pPr indent="0" lvl="0" marL="0" rtl="0" algn="l">
              <a:lnSpc>
                <a:spcPct val="100000"/>
              </a:lnSpc>
              <a:spcBef>
                <a:spcPts val="0"/>
              </a:spcBef>
              <a:spcAft>
                <a:spcPts val="0"/>
              </a:spcAft>
              <a:buSzPts val="1100"/>
              <a:buNone/>
            </a:pPr>
            <a:r>
              <a:rPr lang="en"/>
              <a:t>Meet of the presentation - Nicole (10-12 minutes)</a:t>
            </a:r>
            <a:endParaRPr/>
          </a:p>
          <a:p>
            <a:pPr indent="0" lvl="0" marL="0" rtl="0" algn="l">
              <a:lnSpc>
                <a:spcPct val="100000"/>
              </a:lnSpc>
              <a:spcBef>
                <a:spcPts val="0"/>
              </a:spcBef>
              <a:spcAft>
                <a:spcPts val="0"/>
              </a:spcAft>
              <a:buSzPts val="1100"/>
              <a:buNone/>
            </a:pPr>
            <a:r>
              <a:rPr lang="en"/>
              <a:t>Mission/Demo - Shane (10 minutes)</a:t>
            </a:r>
            <a:endParaRPr/>
          </a:p>
          <a:p>
            <a:pPr indent="0" lvl="0" marL="0" rtl="0" algn="l">
              <a:lnSpc>
                <a:spcPct val="100000"/>
              </a:lnSpc>
              <a:spcBef>
                <a:spcPts val="0"/>
              </a:spcBef>
              <a:spcAft>
                <a:spcPts val="0"/>
              </a:spcAft>
              <a:buSzPts val="1100"/>
              <a:buNone/>
            </a:pPr>
            <a:r>
              <a:rPr lang="en"/>
              <a:t>How I implemented Qube and best practices when you have a tool (challenges they’ll face with clients) - Nicole (5 minutes)</a:t>
            </a:r>
            <a:endParaRPr/>
          </a:p>
          <a:p>
            <a:pPr indent="0" lvl="0" marL="0" rtl="0" algn="l">
              <a:lnSpc>
                <a:spcPct val="100000"/>
              </a:lnSpc>
              <a:spcBef>
                <a:spcPts val="0"/>
              </a:spcBef>
              <a:spcAft>
                <a:spcPts val="0"/>
              </a:spcAft>
              <a:buSzPts val="1100"/>
              <a:buNone/>
            </a:pPr>
            <a:r>
              <a:rPr lang="en"/>
              <a:t>Reiterate our mission, give them my email, make the offering - Shane (2 minutes)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c7158f06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2c7158f063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c7158f063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2c7158f063a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c73bc241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g2c73bc241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CUSTOM">
    <p:spTree>
      <p:nvGrpSpPr>
        <p:cNvPr id="9"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sp>
        <p:nvSpPr>
          <p:cNvPr id="55" name="Google Shape;55;p21"/>
          <p:cNvSpPr txBox="1"/>
          <p:nvPr>
            <p:ph idx="1" type="body"/>
          </p:nvPr>
        </p:nvSpPr>
        <p:spPr>
          <a:xfrm>
            <a:off x="311700" y="1189100"/>
            <a:ext cx="8520600" cy="3379800"/>
          </a:xfrm>
          <a:prstGeom prst="rect">
            <a:avLst/>
          </a:prstGeom>
          <a:noFill/>
          <a:ln>
            <a:noFill/>
          </a:ln>
        </p:spPr>
        <p:txBody>
          <a:bodyPr anchorCtr="0" anchor="t" bIns="91425" lIns="91425" spcFirstLastPara="1" rIns="91425" wrap="square" tIns="91425">
            <a:norm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0"/>
              </a:spcBef>
              <a:spcAft>
                <a:spcPts val="0"/>
              </a:spcAft>
              <a:buSzPts val="2000"/>
              <a:buChar char="○"/>
              <a:defRPr sz="2000"/>
            </a:lvl2pPr>
            <a:lvl3pPr indent="-355600" lvl="2" marL="1371600" algn="l">
              <a:lnSpc>
                <a:spcPct val="150000"/>
              </a:lnSpc>
              <a:spcBef>
                <a:spcPts val="0"/>
              </a:spcBef>
              <a:spcAft>
                <a:spcPts val="0"/>
              </a:spcAft>
              <a:buSzPts val="2000"/>
              <a:buChar char="■"/>
              <a:defRPr sz="2000"/>
            </a:lvl3pPr>
            <a:lvl4pPr indent="-355600" lvl="3" marL="1828800" algn="l">
              <a:lnSpc>
                <a:spcPct val="150000"/>
              </a:lnSpc>
              <a:spcBef>
                <a:spcPts val="0"/>
              </a:spcBef>
              <a:spcAft>
                <a:spcPts val="0"/>
              </a:spcAft>
              <a:buSzPts val="2000"/>
              <a:buChar char="●"/>
              <a:defRPr sz="2000"/>
            </a:lvl4pPr>
            <a:lvl5pPr indent="-355600" lvl="4" marL="2286000" algn="l">
              <a:lnSpc>
                <a:spcPct val="150000"/>
              </a:lnSpc>
              <a:spcBef>
                <a:spcPts val="0"/>
              </a:spcBef>
              <a:spcAft>
                <a:spcPts val="0"/>
              </a:spcAft>
              <a:buSzPts val="2000"/>
              <a:buChar char="○"/>
              <a:defRPr sz="2000"/>
            </a:lvl5pPr>
            <a:lvl6pPr indent="-355600" lvl="5" marL="2743200" algn="l">
              <a:lnSpc>
                <a:spcPct val="150000"/>
              </a:lnSpc>
              <a:spcBef>
                <a:spcPts val="0"/>
              </a:spcBef>
              <a:spcAft>
                <a:spcPts val="0"/>
              </a:spcAft>
              <a:buSzPts val="2000"/>
              <a:buChar char="■"/>
              <a:defRPr sz="2000"/>
            </a:lvl6pPr>
            <a:lvl7pPr indent="-355600" lvl="6" marL="3200400" algn="l">
              <a:lnSpc>
                <a:spcPct val="150000"/>
              </a:lnSpc>
              <a:spcBef>
                <a:spcPts val="0"/>
              </a:spcBef>
              <a:spcAft>
                <a:spcPts val="0"/>
              </a:spcAft>
              <a:buSzPts val="2000"/>
              <a:buChar char="●"/>
              <a:defRPr sz="2000"/>
            </a:lvl7pPr>
            <a:lvl8pPr indent="-355600" lvl="7" marL="3657600" algn="l">
              <a:lnSpc>
                <a:spcPct val="150000"/>
              </a:lnSpc>
              <a:spcBef>
                <a:spcPts val="0"/>
              </a:spcBef>
              <a:spcAft>
                <a:spcPts val="0"/>
              </a:spcAft>
              <a:buSzPts val="2000"/>
              <a:buChar char="○"/>
              <a:defRPr sz="2000"/>
            </a:lvl8pPr>
            <a:lvl9pPr indent="-355600" lvl="8" marL="4114800" algn="l">
              <a:lnSpc>
                <a:spcPct val="150000"/>
              </a:lnSpc>
              <a:spcBef>
                <a:spcPts val="0"/>
              </a:spcBef>
              <a:spcAft>
                <a:spcPts val="0"/>
              </a:spcAft>
              <a:buSzPts val="2000"/>
              <a:buChar char="■"/>
              <a:defRPr sz="2000"/>
            </a:lvl9pPr>
          </a:lstStyle>
          <a:p/>
        </p:txBody>
      </p:sp>
      <p:sp>
        <p:nvSpPr>
          <p:cNvPr id="56" name="Google Shape;5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57" name="Google Shape;57;p21"/>
          <p:cNvPicPr preferRelativeResize="0"/>
          <p:nvPr/>
        </p:nvPicPr>
        <p:blipFill rotWithShape="1">
          <a:blip r:embed="rId2">
            <a:alphaModFix/>
          </a:blip>
          <a:srcRect b="0" l="0" r="0" t="0"/>
          <a:stretch/>
        </p:blipFill>
        <p:spPr>
          <a:xfrm>
            <a:off x="8040426" y="331049"/>
            <a:ext cx="791873" cy="325250"/>
          </a:xfrm>
          <a:prstGeom prst="rect">
            <a:avLst/>
          </a:prstGeom>
          <a:noFill/>
          <a:ln>
            <a:noFill/>
          </a:ln>
        </p:spPr>
      </p:pic>
      <p:sp>
        <p:nvSpPr>
          <p:cNvPr id="58" name="Google Shape;58;p21"/>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Main point">
  <p:cSld name="MAIN_POINT">
    <p:bg>
      <p:bgPr>
        <a:solidFill>
          <a:schemeClr val="accent5"/>
        </a:solidFill>
      </p:bgPr>
    </p:bg>
    <p:spTree>
      <p:nvGrpSpPr>
        <p:cNvPr id="59" name="Shape 59"/>
        <p:cNvGrpSpPr/>
        <p:nvPr/>
      </p:nvGrpSpPr>
      <p:grpSpPr>
        <a:xfrm>
          <a:off x="0" y="0"/>
          <a:ext cx="0" cy="0"/>
          <a:chOff x="0" y="0"/>
          <a:chExt cx="0" cy="0"/>
        </a:xfrm>
      </p:grpSpPr>
      <p:sp>
        <p:nvSpPr>
          <p:cNvPr id="60" name="Google Shape;60;p22"/>
          <p:cNvSpPr txBox="1"/>
          <p:nvPr>
            <p:ph type="title"/>
          </p:nvPr>
        </p:nvSpPr>
        <p:spPr>
          <a:xfrm>
            <a:off x="1225675" y="684200"/>
            <a:ext cx="4948500" cy="3327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61" name="Google Shape;6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22"/>
          <p:cNvSpPr txBox="1"/>
          <p:nvPr>
            <p:ph idx="1" type="subTitle"/>
          </p:nvPr>
        </p:nvSpPr>
        <p:spPr>
          <a:xfrm>
            <a:off x="1225675" y="3844400"/>
            <a:ext cx="6513900" cy="6498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cxnSp>
        <p:nvCxnSpPr>
          <p:cNvPr id="64" name="Google Shape;64;p2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5" name="Google Shape;65;p23"/>
          <p:cNvSpPr txBox="1"/>
          <p:nvPr>
            <p:ph type="title"/>
          </p:nvPr>
        </p:nvSpPr>
        <p:spPr>
          <a:xfrm>
            <a:off x="265500" y="1795799"/>
            <a:ext cx="4045200" cy="1551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66" name="Google Shape;66;p23"/>
          <p:cNvSpPr txBox="1"/>
          <p:nvPr>
            <p:ph idx="1"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50000"/>
              </a:lnSpc>
              <a:spcBef>
                <a:spcPts val="0"/>
              </a:spcBef>
              <a:spcAft>
                <a:spcPts val="0"/>
              </a:spcAft>
              <a:buSzPts val="1800"/>
              <a:buFont typeface="DM Sans Medium"/>
              <a:buChar char="●"/>
              <a:defRPr>
                <a:latin typeface="DM Sans Medium"/>
                <a:ea typeface="DM Sans Medium"/>
                <a:cs typeface="DM Sans Medium"/>
                <a:sym typeface="DM Sans Medium"/>
              </a:defRPr>
            </a:lvl1pPr>
            <a:lvl2pPr indent="-317500" lvl="1" marL="914400" algn="l">
              <a:lnSpc>
                <a:spcPct val="150000"/>
              </a:lnSpc>
              <a:spcBef>
                <a:spcPts val="0"/>
              </a:spcBef>
              <a:spcAft>
                <a:spcPts val="0"/>
              </a:spcAft>
              <a:buSzPts val="1400"/>
              <a:buChar char="○"/>
              <a:defRPr/>
            </a:lvl2pPr>
            <a:lvl3pPr indent="-317500" lvl="2" marL="1371600" algn="l">
              <a:lnSpc>
                <a:spcPct val="150000"/>
              </a:lnSpc>
              <a:spcBef>
                <a:spcPts val="0"/>
              </a:spcBef>
              <a:spcAft>
                <a:spcPts val="0"/>
              </a:spcAft>
              <a:buSzPts val="1400"/>
              <a:buChar char="■"/>
              <a:defRPr/>
            </a:lvl3pPr>
            <a:lvl4pPr indent="-317500" lvl="3" marL="1828800" algn="l">
              <a:lnSpc>
                <a:spcPct val="150000"/>
              </a:lnSpc>
              <a:spcBef>
                <a:spcPts val="0"/>
              </a:spcBef>
              <a:spcAft>
                <a:spcPts val="0"/>
              </a:spcAft>
              <a:buSzPts val="1400"/>
              <a:buChar char="●"/>
              <a:defRPr/>
            </a:lvl4pPr>
            <a:lvl5pPr indent="-317500" lvl="4" marL="2286000" algn="l">
              <a:lnSpc>
                <a:spcPct val="150000"/>
              </a:lnSpc>
              <a:spcBef>
                <a:spcPts val="0"/>
              </a:spcBef>
              <a:spcAft>
                <a:spcPts val="0"/>
              </a:spcAft>
              <a:buSzPts val="1400"/>
              <a:buChar char="○"/>
              <a:defRPr/>
            </a:lvl5pPr>
            <a:lvl6pPr indent="-317500" lvl="5" marL="2743200" algn="l">
              <a:lnSpc>
                <a:spcPct val="150000"/>
              </a:lnSpc>
              <a:spcBef>
                <a:spcPts val="0"/>
              </a:spcBef>
              <a:spcAft>
                <a:spcPts val="0"/>
              </a:spcAft>
              <a:buSzPts val="1400"/>
              <a:buChar char="■"/>
              <a:defRPr/>
            </a:lvl6pPr>
            <a:lvl7pPr indent="-317500" lvl="6" marL="3200400" algn="l">
              <a:lnSpc>
                <a:spcPct val="150000"/>
              </a:lnSpc>
              <a:spcBef>
                <a:spcPts val="0"/>
              </a:spcBef>
              <a:spcAft>
                <a:spcPts val="0"/>
              </a:spcAft>
              <a:buSzPts val="1400"/>
              <a:buChar char="●"/>
              <a:defRPr/>
            </a:lvl7pPr>
            <a:lvl8pPr indent="-317500" lvl="7" marL="3657600" algn="l">
              <a:lnSpc>
                <a:spcPct val="150000"/>
              </a:lnSpc>
              <a:spcBef>
                <a:spcPts val="0"/>
              </a:spcBef>
              <a:spcAft>
                <a:spcPts val="0"/>
              </a:spcAft>
              <a:buSzPts val="1400"/>
              <a:buChar char="○"/>
              <a:defRPr/>
            </a:lvl8pPr>
            <a:lvl9pPr indent="-317500" lvl="8" marL="4114800" algn="l">
              <a:lnSpc>
                <a:spcPct val="150000"/>
              </a:lnSpc>
              <a:spcBef>
                <a:spcPts val="0"/>
              </a:spcBef>
              <a:spcAft>
                <a:spcPts val="0"/>
              </a:spcAft>
              <a:buSzPts val="1400"/>
              <a:buChar char="■"/>
              <a:defRPr/>
            </a:lvl9pPr>
          </a:lstStyle>
          <a:p/>
        </p:txBody>
      </p:sp>
      <p:sp>
        <p:nvSpPr>
          <p:cNvPr id="67" name="Google Shape;6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68" name="Google Shape;68;p23"/>
          <p:cNvPicPr preferRelativeResize="0"/>
          <p:nvPr/>
        </p:nvPicPr>
        <p:blipFill rotWithShape="1">
          <a:blip r:embed="rId2">
            <a:alphaModFix/>
          </a:blip>
          <a:srcRect b="0" l="0" r="0" t="0"/>
          <a:stretch/>
        </p:blipFill>
        <p:spPr>
          <a:xfrm rot="-5400000">
            <a:off x="3172755" y="2563068"/>
            <a:ext cx="2798064" cy="17375"/>
          </a:xfrm>
          <a:prstGeom prst="rect">
            <a:avLst/>
          </a:prstGeom>
          <a:noFill/>
          <a:ln>
            <a:noFill/>
          </a:ln>
        </p:spPr>
      </p:pic>
      <p:pic>
        <p:nvPicPr>
          <p:cNvPr id="69" name="Google Shape;69;p23"/>
          <p:cNvPicPr preferRelativeResize="0"/>
          <p:nvPr/>
        </p:nvPicPr>
        <p:blipFill rotWithShape="1">
          <a:blip r:embed="rId3">
            <a:alphaModFix/>
          </a:blip>
          <a:srcRect b="0" l="0" r="0" t="0"/>
          <a:stretch/>
        </p:blipFill>
        <p:spPr>
          <a:xfrm>
            <a:off x="8040426" y="331049"/>
            <a:ext cx="791873" cy="3252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24"/>
          <p:cNvSpPr txBox="1"/>
          <p:nvPr>
            <p:ph idx="1" type="body"/>
          </p:nvPr>
        </p:nvSpPr>
        <p:spPr>
          <a:xfrm>
            <a:off x="319500" y="43822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72" name="Google Shape;7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73" name="Google Shape;73;p24"/>
          <p:cNvPicPr preferRelativeResize="0"/>
          <p:nvPr/>
        </p:nvPicPr>
        <p:blipFill rotWithShape="1">
          <a:blip r:embed="rId2">
            <a:alphaModFix/>
          </a:blip>
          <a:srcRect b="0" l="0" r="0" t="0"/>
          <a:stretch/>
        </p:blipFill>
        <p:spPr>
          <a:xfrm>
            <a:off x="8040426" y="331049"/>
            <a:ext cx="791873" cy="3252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1"/>
        </a:solidFill>
      </p:bgPr>
    </p:bg>
    <p:spTree>
      <p:nvGrpSpPr>
        <p:cNvPr id="74" name="Shape 74"/>
        <p:cNvGrpSpPr/>
        <p:nvPr/>
      </p:nvGrpSpPr>
      <p:grpSpPr>
        <a:xfrm>
          <a:off x="0" y="0"/>
          <a:ext cx="0" cy="0"/>
          <a:chOff x="0" y="0"/>
          <a:chExt cx="0" cy="0"/>
        </a:xfrm>
      </p:grpSpPr>
      <p:sp>
        <p:nvSpPr>
          <p:cNvPr id="75" name="Google Shape;75;p25"/>
          <p:cNvSpPr txBox="1"/>
          <p:nvPr>
            <p:ph hasCustomPrompt="1" type="title"/>
          </p:nvPr>
        </p:nvSpPr>
        <p:spPr>
          <a:xfrm>
            <a:off x="311700" y="12623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700"/>
              <a:buNone/>
              <a:defRPr sz="11700">
                <a:solidFill>
                  <a:schemeClr val="dk1"/>
                </a:solidFill>
              </a:defRPr>
            </a:lvl1pPr>
            <a:lvl2pPr lvl="1" algn="ctr">
              <a:lnSpc>
                <a:spcPct val="100000"/>
              </a:lnSpc>
              <a:spcBef>
                <a:spcPts val="0"/>
              </a:spcBef>
              <a:spcAft>
                <a:spcPts val="0"/>
              </a:spcAft>
              <a:buClr>
                <a:schemeClr val="dk1"/>
              </a:buClr>
              <a:buSzPts val="11700"/>
              <a:buNone/>
              <a:defRPr sz="11700">
                <a:solidFill>
                  <a:schemeClr val="dk1"/>
                </a:solidFill>
              </a:defRPr>
            </a:lvl2pPr>
            <a:lvl3pPr lvl="2" algn="ctr">
              <a:lnSpc>
                <a:spcPct val="100000"/>
              </a:lnSpc>
              <a:spcBef>
                <a:spcPts val="0"/>
              </a:spcBef>
              <a:spcAft>
                <a:spcPts val="0"/>
              </a:spcAft>
              <a:buClr>
                <a:schemeClr val="dk1"/>
              </a:buClr>
              <a:buSzPts val="11700"/>
              <a:buNone/>
              <a:defRPr sz="11700">
                <a:solidFill>
                  <a:schemeClr val="dk1"/>
                </a:solidFill>
              </a:defRPr>
            </a:lvl3pPr>
            <a:lvl4pPr lvl="3" algn="ctr">
              <a:lnSpc>
                <a:spcPct val="100000"/>
              </a:lnSpc>
              <a:spcBef>
                <a:spcPts val="0"/>
              </a:spcBef>
              <a:spcAft>
                <a:spcPts val="0"/>
              </a:spcAft>
              <a:buClr>
                <a:schemeClr val="dk1"/>
              </a:buClr>
              <a:buSzPts val="11700"/>
              <a:buNone/>
              <a:defRPr sz="11700">
                <a:solidFill>
                  <a:schemeClr val="dk1"/>
                </a:solidFill>
              </a:defRPr>
            </a:lvl4pPr>
            <a:lvl5pPr lvl="4" algn="ctr">
              <a:lnSpc>
                <a:spcPct val="100000"/>
              </a:lnSpc>
              <a:spcBef>
                <a:spcPts val="0"/>
              </a:spcBef>
              <a:spcAft>
                <a:spcPts val="0"/>
              </a:spcAft>
              <a:buClr>
                <a:schemeClr val="dk1"/>
              </a:buClr>
              <a:buSzPts val="11700"/>
              <a:buNone/>
              <a:defRPr sz="11700">
                <a:solidFill>
                  <a:schemeClr val="dk1"/>
                </a:solidFill>
              </a:defRPr>
            </a:lvl5pPr>
            <a:lvl6pPr lvl="5" algn="ctr">
              <a:lnSpc>
                <a:spcPct val="100000"/>
              </a:lnSpc>
              <a:spcBef>
                <a:spcPts val="0"/>
              </a:spcBef>
              <a:spcAft>
                <a:spcPts val="0"/>
              </a:spcAft>
              <a:buClr>
                <a:schemeClr val="dk1"/>
              </a:buClr>
              <a:buSzPts val="11700"/>
              <a:buNone/>
              <a:defRPr sz="11700">
                <a:solidFill>
                  <a:schemeClr val="dk1"/>
                </a:solidFill>
              </a:defRPr>
            </a:lvl6pPr>
            <a:lvl7pPr lvl="6" algn="ctr">
              <a:lnSpc>
                <a:spcPct val="100000"/>
              </a:lnSpc>
              <a:spcBef>
                <a:spcPts val="0"/>
              </a:spcBef>
              <a:spcAft>
                <a:spcPts val="0"/>
              </a:spcAft>
              <a:buClr>
                <a:schemeClr val="dk1"/>
              </a:buClr>
              <a:buSzPts val="11700"/>
              <a:buNone/>
              <a:defRPr sz="11700">
                <a:solidFill>
                  <a:schemeClr val="dk1"/>
                </a:solidFill>
              </a:defRPr>
            </a:lvl7pPr>
            <a:lvl8pPr lvl="7" algn="ctr">
              <a:lnSpc>
                <a:spcPct val="100000"/>
              </a:lnSpc>
              <a:spcBef>
                <a:spcPts val="0"/>
              </a:spcBef>
              <a:spcAft>
                <a:spcPts val="0"/>
              </a:spcAft>
              <a:buClr>
                <a:schemeClr val="dk1"/>
              </a:buClr>
              <a:buSzPts val="11700"/>
              <a:buNone/>
              <a:defRPr sz="11700">
                <a:solidFill>
                  <a:schemeClr val="dk1"/>
                </a:solidFill>
              </a:defRPr>
            </a:lvl8pPr>
            <a:lvl9pPr lvl="8" algn="ctr">
              <a:lnSpc>
                <a:spcPct val="100000"/>
              </a:lnSpc>
              <a:spcBef>
                <a:spcPts val="0"/>
              </a:spcBef>
              <a:spcAft>
                <a:spcPts val="0"/>
              </a:spcAft>
              <a:buClr>
                <a:schemeClr val="dk1"/>
              </a:buClr>
              <a:buSzPts val="11700"/>
              <a:buNone/>
              <a:defRPr sz="11700">
                <a:solidFill>
                  <a:schemeClr val="dk1"/>
                </a:solidFill>
              </a:defRPr>
            </a:lvl9pPr>
          </a:lstStyle>
          <a:p>
            <a:r>
              <a:t>xx%</a:t>
            </a:r>
          </a:p>
        </p:txBody>
      </p:sp>
      <p:sp>
        <p:nvSpPr>
          <p:cNvPr id="76" name="Google Shape;7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77" name="Google Shape;77;p25"/>
          <p:cNvPicPr preferRelativeResize="0"/>
          <p:nvPr/>
        </p:nvPicPr>
        <p:blipFill rotWithShape="1">
          <a:blip r:embed="rId2">
            <a:alphaModFix/>
          </a:blip>
          <a:srcRect b="0" l="0" r="0" t="0"/>
          <a:stretch/>
        </p:blipFill>
        <p:spPr>
          <a:xfrm>
            <a:off x="4176063" y="4573624"/>
            <a:ext cx="791873" cy="325250"/>
          </a:xfrm>
          <a:prstGeom prst="rect">
            <a:avLst/>
          </a:prstGeom>
          <a:noFill/>
          <a:ln>
            <a:noFill/>
          </a:ln>
        </p:spPr>
      </p:pic>
      <p:sp>
        <p:nvSpPr>
          <p:cNvPr id="78" name="Google Shape;78;p25"/>
          <p:cNvSpPr txBox="1"/>
          <p:nvPr>
            <p:ph idx="2" type="title"/>
          </p:nvPr>
        </p:nvSpPr>
        <p:spPr>
          <a:xfrm>
            <a:off x="311700" y="314037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3000"/>
              <a:buNone/>
              <a:defRPr b="0"/>
            </a:lvl1pPr>
            <a:lvl2pPr lvl="1" algn="ctr">
              <a:lnSpc>
                <a:spcPct val="100000"/>
              </a:lnSpc>
              <a:spcBef>
                <a:spcPts val="0"/>
              </a:spcBef>
              <a:spcAft>
                <a:spcPts val="0"/>
              </a:spcAft>
              <a:buSzPts val="3000"/>
              <a:buNone/>
              <a:defRPr b="0"/>
            </a:lvl2pPr>
            <a:lvl3pPr lvl="2" algn="ctr">
              <a:lnSpc>
                <a:spcPct val="100000"/>
              </a:lnSpc>
              <a:spcBef>
                <a:spcPts val="0"/>
              </a:spcBef>
              <a:spcAft>
                <a:spcPts val="0"/>
              </a:spcAft>
              <a:buSzPts val="3000"/>
              <a:buNone/>
              <a:defRPr b="0"/>
            </a:lvl3pPr>
            <a:lvl4pPr lvl="3" algn="ctr">
              <a:lnSpc>
                <a:spcPct val="100000"/>
              </a:lnSpc>
              <a:spcBef>
                <a:spcPts val="0"/>
              </a:spcBef>
              <a:spcAft>
                <a:spcPts val="0"/>
              </a:spcAft>
              <a:buSzPts val="3000"/>
              <a:buNone/>
              <a:defRPr b="0"/>
            </a:lvl4pPr>
            <a:lvl5pPr lvl="4" algn="ctr">
              <a:lnSpc>
                <a:spcPct val="100000"/>
              </a:lnSpc>
              <a:spcBef>
                <a:spcPts val="0"/>
              </a:spcBef>
              <a:spcAft>
                <a:spcPts val="0"/>
              </a:spcAft>
              <a:buSzPts val="3000"/>
              <a:buNone/>
              <a:defRPr b="0"/>
            </a:lvl5pPr>
            <a:lvl6pPr lvl="5" algn="ctr">
              <a:lnSpc>
                <a:spcPct val="100000"/>
              </a:lnSpc>
              <a:spcBef>
                <a:spcPts val="0"/>
              </a:spcBef>
              <a:spcAft>
                <a:spcPts val="0"/>
              </a:spcAft>
              <a:buSzPts val="3000"/>
              <a:buNone/>
              <a:defRPr b="0"/>
            </a:lvl6pPr>
            <a:lvl7pPr lvl="6" algn="ctr">
              <a:lnSpc>
                <a:spcPct val="100000"/>
              </a:lnSpc>
              <a:spcBef>
                <a:spcPts val="0"/>
              </a:spcBef>
              <a:spcAft>
                <a:spcPts val="0"/>
              </a:spcAft>
              <a:buSzPts val="3000"/>
              <a:buNone/>
              <a:defRPr b="0"/>
            </a:lvl7pPr>
            <a:lvl8pPr lvl="7" algn="ctr">
              <a:lnSpc>
                <a:spcPct val="100000"/>
              </a:lnSpc>
              <a:spcBef>
                <a:spcPts val="0"/>
              </a:spcBef>
              <a:spcAft>
                <a:spcPts val="0"/>
              </a:spcAft>
              <a:buSzPts val="3000"/>
              <a:buNone/>
              <a:defRPr b="0"/>
            </a:lvl8pPr>
            <a:lvl9pPr lvl="8" algn="ctr">
              <a:lnSpc>
                <a:spcPct val="100000"/>
              </a:lnSpc>
              <a:spcBef>
                <a:spcPts val="0"/>
              </a:spcBef>
              <a:spcAft>
                <a:spcPts val="0"/>
              </a:spcAft>
              <a:buSzPts val="3000"/>
              <a:buNone/>
              <a:defRPr b="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Gradient" type="blank">
  <p:cSld name="BLANK">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dient with text">
  <p:cSld name="BIG_NUMBER_1">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83" name="Google Shape;83;p27"/>
          <p:cNvPicPr preferRelativeResize="0"/>
          <p:nvPr/>
        </p:nvPicPr>
        <p:blipFill rotWithShape="1">
          <a:blip r:embed="rId3">
            <a:alphaModFix/>
          </a:blip>
          <a:srcRect b="0" l="0" r="0" t="0"/>
          <a:stretch/>
        </p:blipFill>
        <p:spPr>
          <a:xfrm>
            <a:off x="4186325" y="4447875"/>
            <a:ext cx="771350" cy="314250"/>
          </a:xfrm>
          <a:prstGeom prst="rect">
            <a:avLst/>
          </a:prstGeom>
          <a:noFill/>
          <a:ln>
            <a:noFill/>
          </a:ln>
        </p:spPr>
      </p:pic>
      <p:sp>
        <p:nvSpPr>
          <p:cNvPr id="84" name="Google Shape;84;p27"/>
          <p:cNvSpPr txBox="1"/>
          <p:nvPr>
            <p:ph type="title"/>
          </p:nvPr>
        </p:nvSpPr>
        <p:spPr>
          <a:xfrm>
            <a:off x="906600" y="1694400"/>
            <a:ext cx="7330800" cy="1754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000"/>
              <a:buNone/>
              <a:defRPr sz="4000">
                <a:solidFill>
                  <a:schemeClr val="lt1"/>
                </a:solidFill>
              </a:defRPr>
            </a:lvl1pPr>
            <a:lvl2pPr lvl="1" algn="ctr">
              <a:lnSpc>
                <a:spcPct val="100000"/>
              </a:lnSpc>
              <a:spcBef>
                <a:spcPts val="0"/>
              </a:spcBef>
              <a:spcAft>
                <a:spcPts val="0"/>
              </a:spcAft>
              <a:buClr>
                <a:schemeClr val="lt1"/>
              </a:buClr>
              <a:buSzPts val="4000"/>
              <a:buNone/>
              <a:defRPr sz="4000">
                <a:solidFill>
                  <a:schemeClr val="lt1"/>
                </a:solidFill>
              </a:defRPr>
            </a:lvl2pPr>
            <a:lvl3pPr lvl="2" algn="ctr">
              <a:lnSpc>
                <a:spcPct val="100000"/>
              </a:lnSpc>
              <a:spcBef>
                <a:spcPts val="0"/>
              </a:spcBef>
              <a:spcAft>
                <a:spcPts val="0"/>
              </a:spcAft>
              <a:buClr>
                <a:schemeClr val="lt1"/>
              </a:buClr>
              <a:buSzPts val="4000"/>
              <a:buNone/>
              <a:defRPr sz="4000">
                <a:solidFill>
                  <a:schemeClr val="lt1"/>
                </a:solidFill>
              </a:defRPr>
            </a:lvl3pPr>
            <a:lvl4pPr lvl="3" algn="ctr">
              <a:lnSpc>
                <a:spcPct val="100000"/>
              </a:lnSpc>
              <a:spcBef>
                <a:spcPts val="0"/>
              </a:spcBef>
              <a:spcAft>
                <a:spcPts val="0"/>
              </a:spcAft>
              <a:buClr>
                <a:schemeClr val="lt1"/>
              </a:buClr>
              <a:buSzPts val="4000"/>
              <a:buNone/>
              <a:defRPr sz="4000">
                <a:solidFill>
                  <a:schemeClr val="lt1"/>
                </a:solidFill>
              </a:defRPr>
            </a:lvl4pPr>
            <a:lvl5pPr lvl="4" algn="ctr">
              <a:lnSpc>
                <a:spcPct val="100000"/>
              </a:lnSpc>
              <a:spcBef>
                <a:spcPts val="0"/>
              </a:spcBef>
              <a:spcAft>
                <a:spcPts val="0"/>
              </a:spcAft>
              <a:buClr>
                <a:schemeClr val="lt1"/>
              </a:buClr>
              <a:buSzPts val="4000"/>
              <a:buNone/>
              <a:defRPr sz="4000">
                <a:solidFill>
                  <a:schemeClr val="lt1"/>
                </a:solidFill>
              </a:defRPr>
            </a:lvl5pPr>
            <a:lvl6pPr lvl="5" algn="ctr">
              <a:lnSpc>
                <a:spcPct val="100000"/>
              </a:lnSpc>
              <a:spcBef>
                <a:spcPts val="0"/>
              </a:spcBef>
              <a:spcAft>
                <a:spcPts val="0"/>
              </a:spcAft>
              <a:buClr>
                <a:schemeClr val="lt1"/>
              </a:buClr>
              <a:buSzPts val="4000"/>
              <a:buNone/>
              <a:defRPr sz="4000">
                <a:solidFill>
                  <a:schemeClr val="lt1"/>
                </a:solidFill>
              </a:defRPr>
            </a:lvl6pPr>
            <a:lvl7pPr lvl="6" algn="ctr">
              <a:lnSpc>
                <a:spcPct val="100000"/>
              </a:lnSpc>
              <a:spcBef>
                <a:spcPts val="0"/>
              </a:spcBef>
              <a:spcAft>
                <a:spcPts val="0"/>
              </a:spcAft>
              <a:buClr>
                <a:schemeClr val="lt1"/>
              </a:buClr>
              <a:buSzPts val="4000"/>
              <a:buNone/>
              <a:defRPr sz="4000">
                <a:solidFill>
                  <a:schemeClr val="lt1"/>
                </a:solidFill>
              </a:defRPr>
            </a:lvl7pPr>
            <a:lvl8pPr lvl="7" algn="ctr">
              <a:lnSpc>
                <a:spcPct val="100000"/>
              </a:lnSpc>
              <a:spcBef>
                <a:spcPts val="0"/>
              </a:spcBef>
              <a:spcAft>
                <a:spcPts val="0"/>
              </a:spcAft>
              <a:buClr>
                <a:schemeClr val="lt1"/>
              </a:buClr>
              <a:buSzPts val="4000"/>
              <a:buNone/>
              <a:defRPr sz="4000">
                <a:solidFill>
                  <a:schemeClr val="lt1"/>
                </a:solidFill>
              </a:defRPr>
            </a:lvl8pPr>
            <a:lvl9pPr lvl="8" algn="ctr">
              <a:lnSpc>
                <a:spcPct val="100000"/>
              </a:lnSpc>
              <a:spcBef>
                <a:spcPts val="0"/>
              </a:spcBef>
              <a:spcAft>
                <a:spcPts val="0"/>
              </a:spcAft>
              <a:buClr>
                <a:schemeClr val="lt1"/>
              </a:buClr>
              <a:buSzPts val="4000"/>
              <a:buNone/>
              <a:defRPr sz="4000">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85" name="Shape 85"/>
        <p:cNvGrpSpPr/>
        <p:nvPr/>
      </p:nvGrpSpPr>
      <p:grpSpPr>
        <a:xfrm>
          <a:off x="0" y="0"/>
          <a:ext cx="0" cy="0"/>
          <a:chOff x="0" y="0"/>
          <a:chExt cx="0" cy="0"/>
        </a:xfrm>
      </p:grpSpPr>
      <p:sp>
        <p:nvSpPr>
          <p:cNvPr id="86" name="Google Shape;86;p2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 name="Google Shape;87;p28"/>
          <p:cNvGrpSpPr/>
          <p:nvPr/>
        </p:nvGrpSpPr>
        <p:grpSpPr>
          <a:xfrm>
            <a:off x="830392" y="1191256"/>
            <a:ext cx="745763" cy="45826"/>
            <a:chOff x="4580561" y="2589004"/>
            <a:chExt cx="1064464" cy="25200"/>
          </a:xfrm>
        </p:grpSpPr>
        <p:sp>
          <p:nvSpPr>
            <p:cNvPr id="88" name="Google Shape;88;p28"/>
            <p:cNvSpPr/>
            <p:nvPr/>
          </p:nvSpPr>
          <p:spPr>
            <a:xfrm rot="-5400000">
              <a:off x="5366325" y="2335504"/>
              <a:ext cx="25200" cy="532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8"/>
            <p:cNvSpPr/>
            <p:nvPr/>
          </p:nvSpPr>
          <p:spPr>
            <a:xfrm rot="-5400000">
              <a:off x="4836311" y="2333254"/>
              <a:ext cx="25200" cy="53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 name="Google Shape;90;p2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91" name="Google Shape;91;p28"/>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2" name="Google Shape;92;p2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TITLE_AND_TWO_COLUMNS_1">
    <p:spTree>
      <p:nvGrpSpPr>
        <p:cNvPr id="93" name="Shape 93"/>
        <p:cNvGrpSpPr/>
        <p:nvPr/>
      </p:nvGrpSpPr>
      <p:grpSpPr>
        <a:xfrm>
          <a:off x="0" y="0"/>
          <a:ext cx="0" cy="0"/>
          <a:chOff x="0" y="0"/>
          <a:chExt cx="0" cy="0"/>
        </a:xfrm>
      </p:grpSpPr>
      <p:sp>
        <p:nvSpPr>
          <p:cNvPr id="94" name="Google Shape;9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95" name="Google Shape;95;p29"/>
          <p:cNvPicPr preferRelativeResize="0"/>
          <p:nvPr/>
        </p:nvPicPr>
        <p:blipFill rotWithShape="1">
          <a:blip r:embed="rId2">
            <a:alphaModFix/>
          </a:blip>
          <a:srcRect b="0" l="0" r="0" t="0"/>
          <a:stretch/>
        </p:blipFill>
        <p:spPr>
          <a:xfrm>
            <a:off x="8040426" y="331049"/>
            <a:ext cx="791873" cy="325250"/>
          </a:xfrm>
          <a:prstGeom prst="rect">
            <a:avLst/>
          </a:prstGeom>
          <a:noFill/>
          <a:ln>
            <a:noFill/>
          </a:ln>
        </p:spPr>
      </p:pic>
      <p:sp>
        <p:nvSpPr>
          <p:cNvPr id="96" name="Google Shape;96;p29"/>
          <p:cNvSpPr txBox="1"/>
          <p:nvPr>
            <p:ph type="title"/>
          </p:nvPr>
        </p:nvSpPr>
        <p:spPr>
          <a:xfrm>
            <a:off x="311700" y="178881"/>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7" name="Google Shape;97;p29"/>
          <p:cNvSpPr txBox="1"/>
          <p:nvPr>
            <p:ph idx="1" type="body"/>
          </p:nvPr>
        </p:nvSpPr>
        <p:spPr>
          <a:xfrm>
            <a:off x="3417300" y="1246825"/>
            <a:ext cx="2309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8" name="Google Shape;98;p29"/>
          <p:cNvSpPr txBox="1"/>
          <p:nvPr>
            <p:ph idx="2" type="body"/>
          </p:nvPr>
        </p:nvSpPr>
        <p:spPr>
          <a:xfrm>
            <a:off x="6336175" y="1246825"/>
            <a:ext cx="2309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9" name="Google Shape;99;p29"/>
          <p:cNvSpPr txBox="1"/>
          <p:nvPr>
            <p:ph idx="3" type="body"/>
          </p:nvPr>
        </p:nvSpPr>
        <p:spPr>
          <a:xfrm>
            <a:off x="498425" y="1246825"/>
            <a:ext cx="2309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pic>
        <p:nvPicPr>
          <p:cNvPr id="100" name="Google Shape;100;p29"/>
          <p:cNvPicPr preferRelativeResize="0"/>
          <p:nvPr/>
        </p:nvPicPr>
        <p:blipFill rotWithShape="1">
          <a:blip r:embed="rId3">
            <a:alphaModFix/>
          </a:blip>
          <a:srcRect b="0" l="0" r="0" t="0"/>
          <a:stretch/>
        </p:blipFill>
        <p:spPr>
          <a:xfrm>
            <a:off x="0" y="872802"/>
            <a:ext cx="9144000" cy="161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
  <p:cSld name="MAIN_POINT_1">
    <p:bg>
      <p:bgPr>
        <a:solidFill>
          <a:schemeClr val="lt1"/>
        </a:solidFill>
      </p:bgPr>
    </p:bg>
    <p:spTree>
      <p:nvGrpSpPr>
        <p:cNvPr id="101" name="Shape 101"/>
        <p:cNvGrpSpPr/>
        <p:nvPr/>
      </p:nvGrpSpPr>
      <p:grpSpPr>
        <a:xfrm>
          <a:off x="0" y="0"/>
          <a:ext cx="0" cy="0"/>
          <a:chOff x="0" y="0"/>
          <a:chExt cx="0" cy="0"/>
        </a:xfrm>
      </p:grpSpPr>
      <p:sp>
        <p:nvSpPr>
          <p:cNvPr id="102" name="Google Shape;10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30"/>
          <p:cNvSpPr txBox="1"/>
          <p:nvPr>
            <p:ph idx="1" type="subTitle"/>
          </p:nvPr>
        </p:nvSpPr>
        <p:spPr>
          <a:xfrm>
            <a:off x="1225675" y="3844400"/>
            <a:ext cx="6513900" cy="6498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sp>
        <p:nvSpPr>
          <p:cNvPr id="104" name="Google Shape;104;p30"/>
          <p:cNvSpPr txBox="1"/>
          <p:nvPr>
            <p:ph idx="2" type="body"/>
          </p:nvPr>
        </p:nvSpPr>
        <p:spPr>
          <a:xfrm>
            <a:off x="844675" y="1189100"/>
            <a:ext cx="7987800" cy="33798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SzPts val="1600"/>
              <a:buChar char="●"/>
              <a:defRPr sz="1600"/>
            </a:lvl1pPr>
            <a:lvl2pPr indent="-330200" lvl="1" marL="914400" algn="l">
              <a:lnSpc>
                <a:spcPct val="150000"/>
              </a:lnSpc>
              <a:spcBef>
                <a:spcPts val="0"/>
              </a:spcBef>
              <a:spcAft>
                <a:spcPts val="0"/>
              </a:spcAft>
              <a:buSzPts val="1600"/>
              <a:buChar char="○"/>
              <a:defRPr sz="1600"/>
            </a:lvl2pPr>
            <a:lvl3pPr indent="-330200" lvl="2" marL="1371600" algn="l">
              <a:lnSpc>
                <a:spcPct val="150000"/>
              </a:lnSpc>
              <a:spcBef>
                <a:spcPts val="0"/>
              </a:spcBef>
              <a:spcAft>
                <a:spcPts val="0"/>
              </a:spcAft>
              <a:buSzPts val="1600"/>
              <a:buChar char="■"/>
              <a:defRPr sz="1600"/>
            </a:lvl3pPr>
            <a:lvl4pPr indent="-330200" lvl="3" marL="1828800" algn="l">
              <a:lnSpc>
                <a:spcPct val="150000"/>
              </a:lnSpc>
              <a:spcBef>
                <a:spcPts val="0"/>
              </a:spcBef>
              <a:spcAft>
                <a:spcPts val="0"/>
              </a:spcAft>
              <a:buSzPts val="1600"/>
              <a:buChar char="●"/>
              <a:defRPr sz="1600"/>
            </a:lvl4pPr>
            <a:lvl5pPr indent="-330200" lvl="4" marL="2286000" algn="l">
              <a:lnSpc>
                <a:spcPct val="150000"/>
              </a:lnSpc>
              <a:spcBef>
                <a:spcPts val="0"/>
              </a:spcBef>
              <a:spcAft>
                <a:spcPts val="0"/>
              </a:spcAft>
              <a:buSzPts val="1600"/>
              <a:buChar char="○"/>
              <a:defRPr sz="1600"/>
            </a:lvl5pPr>
            <a:lvl6pPr indent="-330200" lvl="5" marL="2743200" algn="l">
              <a:lnSpc>
                <a:spcPct val="150000"/>
              </a:lnSpc>
              <a:spcBef>
                <a:spcPts val="0"/>
              </a:spcBef>
              <a:spcAft>
                <a:spcPts val="0"/>
              </a:spcAft>
              <a:buSzPts val="1600"/>
              <a:buChar char="■"/>
              <a:defRPr sz="1600"/>
            </a:lvl6pPr>
            <a:lvl7pPr indent="-330200" lvl="6" marL="3200400" algn="l">
              <a:lnSpc>
                <a:spcPct val="150000"/>
              </a:lnSpc>
              <a:spcBef>
                <a:spcPts val="0"/>
              </a:spcBef>
              <a:spcAft>
                <a:spcPts val="0"/>
              </a:spcAft>
              <a:buSzPts val="1600"/>
              <a:buChar char="●"/>
              <a:defRPr sz="1600"/>
            </a:lvl7pPr>
            <a:lvl8pPr indent="-330200" lvl="7" marL="3657600" algn="l">
              <a:lnSpc>
                <a:spcPct val="150000"/>
              </a:lnSpc>
              <a:spcBef>
                <a:spcPts val="0"/>
              </a:spcBef>
              <a:spcAft>
                <a:spcPts val="0"/>
              </a:spcAft>
              <a:buSzPts val="1600"/>
              <a:buChar char="○"/>
              <a:defRPr sz="1600"/>
            </a:lvl8pPr>
            <a:lvl9pPr indent="-330200" lvl="8" marL="4114800" algn="l">
              <a:lnSpc>
                <a:spcPct val="150000"/>
              </a:lnSpc>
              <a:spcBef>
                <a:spcPts val="0"/>
              </a:spcBef>
              <a:spcAft>
                <a:spcPts val="0"/>
              </a:spcAft>
              <a:buSzPts val="1600"/>
              <a:buChar char="■"/>
              <a:defRPr sz="1600"/>
            </a:lvl9pPr>
          </a:lstStyle>
          <a:p/>
        </p:txBody>
      </p:sp>
      <p:sp>
        <p:nvSpPr>
          <p:cNvPr id="105" name="Google Shape;105;p30"/>
          <p:cNvSpPr txBox="1"/>
          <p:nvPr>
            <p:ph type="title"/>
          </p:nvPr>
        </p:nvSpPr>
        <p:spPr>
          <a:xfrm>
            <a:off x="311700" y="178881"/>
            <a:ext cx="73293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106" name="Google Shape;106;p30"/>
          <p:cNvPicPr preferRelativeResize="0"/>
          <p:nvPr/>
        </p:nvPicPr>
        <p:blipFill rotWithShape="1">
          <a:blip r:embed="rId2">
            <a:alphaModFix/>
          </a:blip>
          <a:srcRect b="0" l="0" r="0" t="0"/>
          <a:stretch/>
        </p:blipFill>
        <p:spPr>
          <a:xfrm>
            <a:off x="8040426" y="331049"/>
            <a:ext cx="791873" cy="325250"/>
          </a:xfrm>
          <a:prstGeom prst="rect">
            <a:avLst/>
          </a:prstGeom>
          <a:noFill/>
          <a:ln>
            <a:noFill/>
          </a:ln>
        </p:spPr>
      </p:pic>
      <p:cxnSp>
        <p:nvCxnSpPr>
          <p:cNvPr id="107" name="Google Shape;107;p30"/>
          <p:cNvCxnSpPr/>
          <p:nvPr/>
        </p:nvCxnSpPr>
        <p:spPr>
          <a:xfrm>
            <a:off x="473975" y="1313750"/>
            <a:ext cx="0" cy="3130500"/>
          </a:xfrm>
          <a:prstGeom prst="straightConnector1">
            <a:avLst/>
          </a:prstGeom>
          <a:noFill/>
          <a:ln cap="flat" cmpd="sng" w="38100">
            <a:solidFill>
              <a:schemeClr val="accent6"/>
            </a:solidFill>
            <a:prstDash val="solid"/>
            <a:round/>
            <a:headEnd len="sm" w="sm" type="none"/>
            <a:tailEnd len="sm" w="sm" type="none"/>
          </a:ln>
        </p:spPr>
      </p:cxnSp>
      <p:pic>
        <p:nvPicPr>
          <p:cNvPr id="108" name="Google Shape;108;p30"/>
          <p:cNvPicPr preferRelativeResize="0"/>
          <p:nvPr/>
        </p:nvPicPr>
        <p:blipFill rotWithShape="1">
          <a:blip r:embed="rId3">
            <a:alphaModFix/>
          </a:blip>
          <a:srcRect b="0" l="0" r="0" t="0"/>
          <a:stretch/>
        </p:blipFill>
        <p:spPr>
          <a:xfrm>
            <a:off x="0" y="872802"/>
            <a:ext cx="9144000" cy="16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10" name="Shape 10"/>
        <p:cNvGrpSpPr/>
        <p:nvPr/>
      </p:nvGrpSpPr>
      <p:grpSpPr>
        <a:xfrm>
          <a:off x="0" y="0"/>
          <a:ext cx="0" cy="0"/>
          <a:chOff x="0" y="0"/>
          <a:chExt cx="0" cy="0"/>
        </a:xfrm>
      </p:grpSpPr>
      <p:sp>
        <p:nvSpPr>
          <p:cNvPr id="11" name="Google Shape;11;p1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 name="Google Shape;12;p1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algn="ctr">
              <a:lnSpc>
                <a:spcPct val="115000"/>
              </a:lnSpc>
              <a:spcBef>
                <a:spcPts val="640"/>
              </a:spcBef>
              <a:spcAft>
                <a:spcPts val="0"/>
              </a:spcAft>
              <a:buClr>
                <a:srgbClr val="888888"/>
              </a:buClr>
              <a:buSzPts val="3200"/>
              <a:buNone/>
              <a:defRPr>
                <a:solidFill>
                  <a:srgbClr val="888888"/>
                </a:solidFill>
              </a:defRPr>
            </a:lvl1pPr>
            <a:lvl2pPr lvl="1" algn="ctr">
              <a:lnSpc>
                <a:spcPct val="115000"/>
              </a:lnSpc>
              <a:spcBef>
                <a:spcPts val="1200"/>
              </a:spcBef>
              <a:spcAft>
                <a:spcPts val="0"/>
              </a:spcAft>
              <a:buClr>
                <a:srgbClr val="888888"/>
              </a:buClr>
              <a:buSzPts val="2800"/>
              <a:buNone/>
              <a:defRPr>
                <a:solidFill>
                  <a:srgbClr val="888888"/>
                </a:solidFill>
              </a:defRPr>
            </a:lvl2pPr>
            <a:lvl3pPr lvl="2" algn="ctr">
              <a:lnSpc>
                <a:spcPct val="115000"/>
              </a:lnSpc>
              <a:spcBef>
                <a:spcPts val="1200"/>
              </a:spcBef>
              <a:spcAft>
                <a:spcPts val="0"/>
              </a:spcAft>
              <a:buClr>
                <a:srgbClr val="888888"/>
              </a:buClr>
              <a:buSzPts val="2400"/>
              <a:buNone/>
              <a:defRPr>
                <a:solidFill>
                  <a:srgbClr val="888888"/>
                </a:solidFill>
              </a:defRPr>
            </a:lvl3pPr>
            <a:lvl4pPr lvl="3" algn="ctr">
              <a:lnSpc>
                <a:spcPct val="115000"/>
              </a:lnSpc>
              <a:spcBef>
                <a:spcPts val="1200"/>
              </a:spcBef>
              <a:spcAft>
                <a:spcPts val="0"/>
              </a:spcAft>
              <a:buClr>
                <a:srgbClr val="888888"/>
              </a:buClr>
              <a:buSzPts val="2000"/>
              <a:buNone/>
              <a:defRPr>
                <a:solidFill>
                  <a:srgbClr val="888888"/>
                </a:solidFill>
              </a:defRPr>
            </a:lvl4pPr>
            <a:lvl5pPr lvl="4" algn="ctr">
              <a:lnSpc>
                <a:spcPct val="115000"/>
              </a:lnSpc>
              <a:spcBef>
                <a:spcPts val="1200"/>
              </a:spcBef>
              <a:spcAft>
                <a:spcPts val="0"/>
              </a:spcAft>
              <a:buClr>
                <a:srgbClr val="888888"/>
              </a:buClr>
              <a:buSzPts val="2000"/>
              <a:buNone/>
              <a:defRPr>
                <a:solidFill>
                  <a:srgbClr val="888888"/>
                </a:solidFill>
              </a:defRPr>
            </a:lvl5pPr>
            <a:lvl6pPr lvl="5" algn="ctr">
              <a:lnSpc>
                <a:spcPct val="115000"/>
              </a:lnSpc>
              <a:spcBef>
                <a:spcPts val="1200"/>
              </a:spcBef>
              <a:spcAft>
                <a:spcPts val="0"/>
              </a:spcAft>
              <a:buClr>
                <a:srgbClr val="888888"/>
              </a:buClr>
              <a:buSzPts val="2000"/>
              <a:buNone/>
              <a:defRPr>
                <a:solidFill>
                  <a:srgbClr val="888888"/>
                </a:solidFill>
              </a:defRPr>
            </a:lvl6pPr>
            <a:lvl7pPr lvl="6" algn="ctr">
              <a:lnSpc>
                <a:spcPct val="115000"/>
              </a:lnSpc>
              <a:spcBef>
                <a:spcPts val="1200"/>
              </a:spcBef>
              <a:spcAft>
                <a:spcPts val="0"/>
              </a:spcAft>
              <a:buClr>
                <a:srgbClr val="888888"/>
              </a:buClr>
              <a:buSzPts val="2000"/>
              <a:buNone/>
              <a:defRPr>
                <a:solidFill>
                  <a:srgbClr val="888888"/>
                </a:solidFill>
              </a:defRPr>
            </a:lvl7pPr>
            <a:lvl8pPr lvl="7" algn="ctr">
              <a:lnSpc>
                <a:spcPct val="115000"/>
              </a:lnSpc>
              <a:spcBef>
                <a:spcPts val="1200"/>
              </a:spcBef>
              <a:spcAft>
                <a:spcPts val="0"/>
              </a:spcAft>
              <a:buClr>
                <a:srgbClr val="888888"/>
              </a:buClr>
              <a:buSzPts val="2000"/>
              <a:buNone/>
              <a:defRPr>
                <a:solidFill>
                  <a:srgbClr val="888888"/>
                </a:solidFill>
              </a:defRPr>
            </a:lvl8pPr>
            <a:lvl9pPr lvl="8" algn="ctr">
              <a:lnSpc>
                <a:spcPct val="115000"/>
              </a:lnSpc>
              <a:spcBef>
                <a:spcPts val="1200"/>
              </a:spcBef>
              <a:spcAft>
                <a:spcPts val="1200"/>
              </a:spcAft>
              <a:buClr>
                <a:srgbClr val="888888"/>
              </a:buClr>
              <a:buSzPts val="2000"/>
              <a:buNone/>
              <a:defRPr>
                <a:solidFill>
                  <a:srgbClr val="888888"/>
                </a:solidFill>
              </a:defRPr>
            </a:lvl9pPr>
          </a:lstStyle>
          <a:p/>
        </p:txBody>
      </p:sp>
      <p:sp>
        <p:nvSpPr>
          <p:cNvPr id="13" name="Google Shape;13;p1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109" name="Shape 109"/>
        <p:cNvGrpSpPr/>
        <p:nvPr/>
      </p:nvGrpSpPr>
      <p:grpSpPr>
        <a:xfrm>
          <a:off x="0" y="0"/>
          <a:ext cx="0" cy="0"/>
          <a:chOff x="0" y="0"/>
          <a:chExt cx="0" cy="0"/>
        </a:xfrm>
      </p:grpSpPr>
      <p:sp>
        <p:nvSpPr>
          <p:cNvPr id="110" name="Google Shape;110;p31"/>
          <p:cNvSpPr txBox="1"/>
          <p:nvPr>
            <p:ph idx="1" type="body"/>
          </p:nvPr>
        </p:nvSpPr>
        <p:spPr>
          <a:xfrm>
            <a:off x="311700" y="1189100"/>
            <a:ext cx="8520600" cy="3379800"/>
          </a:xfrm>
          <a:prstGeom prst="rect">
            <a:avLst/>
          </a:prstGeom>
          <a:noFill/>
          <a:ln>
            <a:noFill/>
          </a:ln>
        </p:spPr>
        <p:txBody>
          <a:bodyPr anchorCtr="0" anchor="t" bIns="91425" lIns="91425" spcFirstLastPara="1" rIns="91425" wrap="square" tIns="91425">
            <a:normAutofit/>
          </a:bodyPr>
          <a:lstStyle>
            <a:lvl1pPr indent="-355600" lvl="0" marL="457200" algn="l">
              <a:lnSpc>
                <a:spcPct val="150000"/>
              </a:lnSpc>
              <a:spcBef>
                <a:spcPts val="0"/>
              </a:spcBef>
              <a:spcAft>
                <a:spcPts val="0"/>
              </a:spcAft>
              <a:buSzPts val="2000"/>
              <a:buChar char="●"/>
              <a:defRPr sz="2000"/>
            </a:lvl1pPr>
            <a:lvl2pPr indent="-355600" lvl="1" marL="914400" algn="l">
              <a:lnSpc>
                <a:spcPct val="150000"/>
              </a:lnSpc>
              <a:spcBef>
                <a:spcPts val="0"/>
              </a:spcBef>
              <a:spcAft>
                <a:spcPts val="0"/>
              </a:spcAft>
              <a:buSzPts val="2000"/>
              <a:buChar char="○"/>
              <a:defRPr sz="2000"/>
            </a:lvl2pPr>
            <a:lvl3pPr indent="-355600" lvl="2" marL="1371600" algn="l">
              <a:lnSpc>
                <a:spcPct val="150000"/>
              </a:lnSpc>
              <a:spcBef>
                <a:spcPts val="0"/>
              </a:spcBef>
              <a:spcAft>
                <a:spcPts val="0"/>
              </a:spcAft>
              <a:buSzPts val="2000"/>
              <a:buChar char="■"/>
              <a:defRPr sz="2000"/>
            </a:lvl3pPr>
            <a:lvl4pPr indent="-355600" lvl="3" marL="1828800" algn="l">
              <a:lnSpc>
                <a:spcPct val="150000"/>
              </a:lnSpc>
              <a:spcBef>
                <a:spcPts val="0"/>
              </a:spcBef>
              <a:spcAft>
                <a:spcPts val="0"/>
              </a:spcAft>
              <a:buSzPts val="2000"/>
              <a:buChar char="●"/>
              <a:defRPr sz="2000"/>
            </a:lvl4pPr>
            <a:lvl5pPr indent="-355600" lvl="4" marL="2286000" algn="l">
              <a:lnSpc>
                <a:spcPct val="150000"/>
              </a:lnSpc>
              <a:spcBef>
                <a:spcPts val="0"/>
              </a:spcBef>
              <a:spcAft>
                <a:spcPts val="0"/>
              </a:spcAft>
              <a:buSzPts val="2000"/>
              <a:buChar char="○"/>
              <a:defRPr sz="2000"/>
            </a:lvl5pPr>
            <a:lvl6pPr indent="-355600" lvl="5" marL="2743200" algn="l">
              <a:lnSpc>
                <a:spcPct val="150000"/>
              </a:lnSpc>
              <a:spcBef>
                <a:spcPts val="0"/>
              </a:spcBef>
              <a:spcAft>
                <a:spcPts val="0"/>
              </a:spcAft>
              <a:buSzPts val="2000"/>
              <a:buChar char="■"/>
              <a:defRPr sz="2000"/>
            </a:lvl6pPr>
            <a:lvl7pPr indent="-355600" lvl="6" marL="3200400" algn="l">
              <a:lnSpc>
                <a:spcPct val="150000"/>
              </a:lnSpc>
              <a:spcBef>
                <a:spcPts val="0"/>
              </a:spcBef>
              <a:spcAft>
                <a:spcPts val="0"/>
              </a:spcAft>
              <a:buSzPts val="2000"/>
              <a:buChar char="●"/>
              <a:defRPr sz="2000"/>
            </a:lvl7pPr>
            <a:lvl8pPr indent="-355600" lvl="7" marL="3657600" algn="l">
              <a:lnSpc>
                <a:spcPct val="150000"/>
              </a:lnSpc>
              <a:spcBef>
                <a:spcPts val="0"/>
              </a:spcBef>
              <a:spcAft>
                <a:spcPts val="0"/>
              </a:spcAft>
              <a:buSzPts val="2000"/>
              <a:buChar char="○"/>
              <a:defRPr sz="2000"/>
            </a:lvl8pPr>
            <a:lvl9pPr indent="-355600" lvl="8" marL="4114800" algn="l">
              <a:lnSpc>
                <a:spcPct val="150000"/>
              </a:lnSpc>
              <a:spcBef>
                <a:spcPts val="0"/>
              </a:spcBef>
              <a:spcAft>
                <a:spcPts val="0"/>
              </a:spcAft>
              <a:buSzPts val="2000"/>
              <a:buChar char="■"/>
              <a:defRPr sz="2000"/>
            </a:lvl9pPr>
          </a:lstStyle>
          <a:p/>
        </p:txBody>
      </p:sp>
      <p:sp>
        <p:nvSpPr>
          <p:cNvPr id="111" name="Google Shape;11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112" name="Google Shape;112;p31"/>
          <p:cNvPicPr preferRelativeResize="0"/>
          <p:nvPr/>
        </p:nvPicPr>
        <p:blipFill rotWithShape="1">
          <a:blip r:embed="rId2">
            <a:alphaModFix/>
          </a:blip>
          <a:srcRect b="0" l="0" r="0" t="0"/>
          <a:stretch/>
        </p:blipFill>
        <p:spPr>
          <a:xfrm>
            <a:off x="8040426" y="331049"/>
            <a:ext cx="791873" cy="325250"/>
          </a:xfrm>
          <a:prstGeom prst="rect">
            <a:avLst/>
          </a:prstGeom>
          <a:noFill/>
          <a:ln>
            <a:noFill/>
          </a:ln>
        </p:spPr>
      </p:pic>
      <p:sp>
        <p:nvSpPr>
          <p:cNvPr id="113" name="Google Shape;113;p31"/>
          <p:cNvSpPr txBox="1"/>
          <p:nvPr>
            <p:ph type="title"/>
          </p:nvPr>
        </p:nvSpPr>
        <p:spPr>
          <a:xfrm>
            <a:off x="311700" y="178881"/>
            <a:ext cx="71643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114" name="Google Shape;114;p31"/>
          <p:cNvPicPr preferRelativeResize="0"/>
          <p:nvPr/>
        </p:nvPicPr>
        <p:blipFill rotWithShape="1">
          <a:blip r:embed="rId3">
            <a:alphaModFix/>
          </a:blip>
          <a:srcRect b="0" l="0" r="0" t="0"/>
          <a:stretch/>
        </p:blipFill>
        <p:spPr>
          <a:xfrm>
            <a:off x="0" y="872802"/>
            <a:ext cx="9144000" cy="16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1" name="Shape 121"/>
        <p:cNvGrpSpPr/>
        <p:nvPr/>
      </p:nvGrpSpPr>
      <p:grpSpPr>
        <a:xfrm>
          <a:off x="0" y="0"/>
          <a:ext cx="0" cy="0"/>
          <a:chOff x="0" y="0"/>
          <a:chExt cx="0" cy="0"/>
        </a:xfrm>
      </p:grpSpPr>
      <p:sp>
        <p:nvSpPr>
          <p:cNvPr id="122" name="Google Shape;122;p1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1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1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5" name="Shape 125"/>
        <p:cNvGrpSpPr/>
        <p:nvPr/>
      </p:nvGrpSpPr>
      <p:grpSpPr>
        <a:xfrm>
          <a:off x="0" y="0"/>
          <a:ext cx="0" cy="0"/>
          <a:chOff x="0" y="0"/>
          <a:chExt cx="0" cy="0"/>
        </a:xfrm>
      </p:grpSpPr>
      <p:sp>
        <p:nvSpPr>
          <p:cNvPr id="126" name="Google Shape;126;p32"/>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7" name="Google Shape;127;p32"/>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128" name="Google Shape;128;p3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9" name="Google Shape;129;p3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0" name="Google Shape;130;p3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1" name="Shape 131"/>
        <p:cNvGrpSpPr/>
        <p:nvPr/>
      </p:nvGrpSpPr>
      <p:grpSpPr>
        <a:xfrm>
          <a:off x="0" y="0"/>
          <a:ext cx="0" cy="0"/>
          <a:chOff x="0" y="0"/>
          <a:chExt cx="0" cy="0"/>
        </a:xfrm>
      </p:grpSpPr>
      <p:sp>
        <p:nvSpPr>
          <p:cNvPr id="132" name="Google Shape;132;p3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33"/>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34" name="Google Shape;134;p3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5" name="Google Shape;135;p3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6" name="Google Shape;136;p3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7" name="Shape 137"/>
        <p:cNvGrpSpPr/>
        <p:nvPr/>
      </p:nvGrpSpPr>
      <p:grpSpPr>
        <a:xfrm>
          <a:off x="0" y="0"/>
          <a:ext cx="0" cy="0"/>
          <a:chOff x="0" y="0"/>
          <a:chExt cx="0" cy="0"/>
        </a:xfrm>
      </p:grpSpPr>
      <p:sp>
        <p:nvSpPr>
          <p:cNvPr id="138" name="Google Shape;138;p34"/>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9" name="Google Shape;139;p34"/>
          <p:cNvSpPr txBox="1"/>
          <p:nvPr>
            <p:ph idx="1" type="body"/>
          </p:nvPr>
        </p:nvSpPr>
        <p:spPr>
          <a:xfrm>
            <a:off x="361156" y="1453357"/>
            <a:ext cx="3886200" cy="7503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140" name="Google Shape;140;p3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1" name="Google Shape;141;p3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2" name="Google Shape;142;p3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3" name="Shape 143"/>
        <p:cNvGrpSpPr/>
        <p:nvPr/>
      </p:nvGrpSpPr>
      <p:grpSpPr>
        <a:xfrm>
          <a:off x="0" y="0"/>
          <a:ext cx="0" cy="0"/>
          <a:chOff x="0" y="0"/>
          <a:chExt cx="0" cy="0"/>
        </a:xfrm>
      </p:grpSpPr>
      <p:sp>
        <p:nvSpPr>
          <p:cNvPr id="144" name="Google Shape;144;p3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5" name="Google Shape;145;p35"/>
          <p:cNvSpPr txBox="1"/>
          <p:nvPr>
            <p:ph idx="1" type="body"/>
          </p:nvPr>
        </p:nvSpPr>
        <p:spPr>
          <a:xfrm>
            <a:off x="2286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146" name="Google Shape;146;p35"/>
          <p:cNvSpPr txBox="1"/>
          <p:nvPr>
            <p:ph idx="2" type="body"/>
          </p:nvPr>
        </p:nvSpPr>
        <p:spPr>
          <a:xfrm>
            <a:off x="23241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147" name="Google Shape;147;p3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8" name="Google Shape;148;p3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9" name="Google Shape;149;p3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0" name="Shape 150"/>
        <p:cNvGrpSpPr/>
        <p:nvPr/>
      </p:nvGrpSpPr>
      <p:grpSpPr>
        <a:xfrm>
          <a:off x="0" y="0"/>
          <a:ext cx="0" cy="0"/>
          <a:chOff x="0" y="0"/>
          <a:chExt cx="0" cy="0"/>
        </a:xfrm>
      </p:grpSpPr>
      <p:sp>
        <p:nvSpPr>
          <p:cNvPr id="151" name="Google Shape;151;p3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52" name="Google Shape;152;p36"/>
          <p:cNvSpPr txBox="1"/>
          <p:nvPr>
            <p:ph idx="1" type="body"/>
          </p:nvPr>
        </p:nvSpPr>
        <p:spPr>
          <a:xfrm>
            <a:off x="228600" y="767556"/>
            <a:ext cx="2020200" cy="3201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153" name="Google Shape;153;p36"/>
          <p:cNvSpPr txBox="1"/>
          <p:nvPr>
            <p:ph idx="2" type="body"/>
          </p:nvPr>
        </p:nvSpPr>
        <p:spPr>
          <a:xfrm>
            <a:off x="228600" y="1087438"/>
            <a:ext cx="2020200" cy="1975800"/>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154" name="Google Shape;154;p36"/>
          <p:cNvSpPr txBox="1"/>
          <p:nvPr>
            <p:ph idx="3" type="body"/>
          </p:nvPr>
        </p:nvSpPr>
        <p:spPr>
          <a:xfrm>
            <a:off x="2322513" y="767556"/>
            <a:ext cx="2021100" cy="3201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155" name="Google Shape;155;p36"/>
          <p:cNvSpPr txBox="1"/>
          <p:nvPr>
            <p:ph idx="4" type="body"/>
          </p:nvPr>
        </p:nvSpPr>
        <p:spPr>
          <a:xfrm>
            <a:off x="2322513" y="1087438"/>
            <a:ext cx="2021100" cy="1975800"/>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156" name="Google Shape;156;p3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57" name="Google Shape;157;p3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58" name="Google Shape;158;p3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 name="Shape 159"/>
        <p:cNvGrpSpPr/>
        <p:nvPr/>
      </p:nvGrpSpPr>
      <p:grpSpPr>
        <a:xfrm>
          <a:off x="0" y="0"/>
          <a:ext cx="0" cy="0"/>
          <a:chOff x="0" y="0"/>
          <a:chExt cx="0" cy="0"/>
        </a:xfrm>
      </p:grpSpPr>
      <p:sp>
        <p:nvSpPr>
          <p:cNvPr id="160" name="Google Shape;160;p3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61" name="Google Shape;161;p3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62" name="Google Shape;162;p3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63" name="Google Shape;163;p3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4" name="Shape 164"/>
        <p:cNvGrpSpPr/>
        <p:nvPr/>
      </p:nvGrpSpPr>
      <p:grpSpPr>
        <a:xfrm>
          <a:off x="0" y="0"/>
          <a:ext cx="0" cy="0"/>
          <a:chOff x="0" y="0"/>
          <a:chExt cx="0" cy="0"/>
        </a:xfrm>
      </p:grpSpPr>
      <p:sp>
        <p:nvSpPr>
          <p:cNvPr id="165" name="Google Shape;165;p38"/>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66" name="Google Shape;166;p38"/>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67" name="Google Shape;167;p38"/>
          <p:cNvSpPr txBox="1"/>
          <p:nvPr>
            <p:ph idx="2" type="body"/>
          </p:nvPr>
        </p:nvSpPr>
        <p:spPr>
          <a:xfrm>
            <a:off x="228600" y="717550"/>
            <a:ext cx="1504200" cy="2345700"/>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68" name="Google Shape;168;p3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69" name="Google Shape;169;p3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70" name="Google Shape;170;p3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1" name="Shape 171"/>
        <p:cNvGrpSpPr/>
        <p:nvPr/>
      </p:nvGrpSpPr>
      <p:grpSpPr>
        <a:xfrm>
          <a:off x="0" y="0"/>
          <a:ext cx="0" cy="0"/>
          <a:chOff x="0" y="0"/>
          <a:chExt cx="0" cy="0"/>
        </a:xfrm>
      </p:grpSpPr>
      <p:sp>
        <p:nvSpPr>
          <p:cNvPr id="172" name="Google Shape;172;p39"/>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73" name="Google Shape;173;p39"/>
          <p:cNvSpPr/>
          <p:nvPr>
            <p:ph idx="2" type="pic"/>
          </p:nvPr>
        </p:nvSpPr>
        <p:spPr>
          <a:xfrm>
            <a:off x="896144" y="306388"/>
            <a:ext cx="2743200" cy="2057400"/>
          </a:xfrm>
          <a:prstGeom prst="rect">
            <a:avLst/>
          </a:prstGeom>
          <a:noFill/>
          <a:ln>
            <a:noFill/>
          </a:ln>
        </p:spPr>
      </p:sp>
      <p:sp>
        <p:nvSpPr>
          <p:cNvPr id="174" name="Google Shape;174;p39"/>
          <p:cNvSpPr txBox="1"/>
          <p:nvPr>
            <p:ph idx="1" type="body"/>
          </p:nvPr>
        </p:nvSpPr>
        <p:spPr>
          <a:xfrm>
            <a:off x="896144" y="2683669"/>
            <a:ext cx="2743200" cy="402600"/>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75" name="Google Shape;175;p3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76" name="Google Shape;176;p3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77" name="Google Shape;177;p3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R code">
  <p:cSld name="BLANK_1">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4"/>
          <p:cNvSpPr/>
          <p:nvPr/>
        </p:nvSpPr>
        <p:spPr>
          <a:xfrm>
            <a:off x="2863700" y="4363925"/>
            <a:ext cx="3416700" cy="807900"/>
          </a:xfrm>
          <a:prstGeom prst="round2SameRect">
            <a:avLst>
              <a:gd fmla="val 33451" name="adj1"/>
              <a:gd fmla="val 0" name="adj2"/>
            </a:avLst>
          </a:prstGeom>
          <a:solidFill>
            <a:srgbClr val="083E60">
              <a:alpha val="364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14"/>
          <p:cNvSpPr/>
          <p:nvPr/>
        </p:nvSpPr>
        <p:spPr>
          <a:xfrm>
            <a:off x="3562000" y="1733825"/>
            <a:ext cx="2019900" cy="20199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4"/>
          <p:cNvSpPr/>
          <p:nvPr/>
        </p:nvSpPr>
        <p:spPr>
          <a:xfrm>
            <a:off x="3746390" y="1918215"/>
            <a:ext cx="1651200" cy="1651200"/>
          </a:xfrm>
          <a:prstGeom prst="roundRect">
            <a:avLst>
              <a:gd fmla="val 13539"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4"/>
          <p:cNvSpPr/>
          <p:nvPr>
            <p:ph idx="2" type="pic"/>
          </p:nvPr>
        </p:nvSpPr>
        <p:spPr>
          <a:xfrm>
            <a:off x="3864157" y="2035982"/>
            <a:ext cx="1415700" cy="1415700"/>
          </a:xfrm>
          <a:prstGeom prst="roundRect">
            <a:avLst>
              <a:gd fmla="val 10945" name="adj"/>
            </a:avLst>
          </a:prstGeom>
          <a:noFill/>
          <a:ln>
            <a:noFill/>
          </a:ln>
        </p:spPr>
      </p:sp>
      <p:sp>
        <p:nvSpPr>
          <p:cNvPr id="22" name="Google Shape;22;p14"/>
          <p:cNvSpPr txBox="1"/>
          <p:nvPr>
            <p:ph type="title"/>
          </p:nvPr>
        </p:nvSpPr>
        <p:spPr>
          <a:xfrm>
            <a:off x="904500" y="713700"/>
            <a:ext cx="7335000" cy="492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3000"/>
              <a:buNone/>
              <a:defRPr>
                <a:solidFill>
                  <a:schemeClr val="lt1"/>
                </a:solidFill>
              </a:defRPr>
            </a:lvl1pPr>
            <a:lvl2pPr lvl="1" algn="ctr">
              <a:lnSpc>
                <a:spcPct val="100000"/>
              </a:lnSpc>
              <a:spcBef>
                <a:spcPts val="0"/>
              </a:spcBef>
              <a:spcAft>
                <a:spcPts val="0"/>
              </a:spcAft>
              <a:buClr>
                <a:schemeClr val="lt1"/>
              </a:buClr>
              <a:buSzPts val="3000"/>
              <a:buNone/>
              <a:defRPr>
                <a:solidFill>
                  <a:schemeClr val="lt1"/>
                </a:solidFill>
              </a:defRPr>
            </a:lvl2pPr>
            <a:lvl3pPr lvl="2" algn="ctr">
              <a:lnSpc>
                <a:spcPct val="100000"/>
              </a:lnSpc>
              <a:spcBef>
                <a:spcPts val="0"/>
              </a:spcBef>
              <a:spcAft>
                <a:spcPts val="0"/>
              </a:spcAft>
              <a:buClr>
                <a:schemeClr val="lt1"/>
              </a:buClr>
              <a:buSzPts val="3000"/>
              <a:buNone/>
              <a:defRPr>
                <a:solidFill>
                  <a:schemeClr val="lt1"/>
                </a:solidFill>
              </a:defRPr>
            </a:lvl3pPr>
            <a:lvl4pPr lvl="3" algn="ctr">
              <a:lnSpc>
                <a:spcPct val="100000"/>
              </a:lnSpc>
              <a:spcBef>
                <a:spcPts val="0"/>
              </a:spcBef>
              <a:spcAft>
                <a:spcPts val="0"/>
              </a:spcAft>
              <a:buClr>
                <a:schemeClr val="lt1"/>
              </a:buClr>
              <a:buSzPts val="3000"/>
              <a:buNone/>
              <a:defRPr>
                <a:solidFill>
                  <a:schemeClr val="lt1"/>
                </a:solidFill>
              </a:defRPr>
            </a:lvl4pPr>
            <a:lvl5pPr lvl="4" algn="ctr">
              <a:lnSpc>
                <a:spcPct val="100000"/>
              </a:lnSpc>
              <a:spcBef>
                <a:spcPts val="0"/>
              </a:spcBef>
              <a:spcAft>
                <a:spcPts val="0"/>
              </a:spcAft>
              <a:buClr>
                <a:schemeClr val="lt1"/>
              </a:buClr>
              <a:buSzPts val="3000"/>
              <a:buNone/>
              <a:defRPr>
                <a:solidFill>
                  <a:schemeClr val="lt1"/>
                </a:solidFill>
              </a:defRPr>
            </a:lvl5pPr>
            <a:lvl6pPr lvl="5" algn="ctr">
              <a:lnSpc>
                <a:spcPct val="100000"/>
              </a:lnSpc>
              <a:spcBef>
                <a:spcPts val="0"/>
              </a:spcBef>
              <a:spcAft>
                <a:spcPts val="0"/>
              </a:spcAft>
              <a:buClr>
                <a:schemeClr val="lt1"/>
              </a:buClr>
              <a:buSzPts val="3000"/>
              <a:buNone/>
              <a:defRPr>
                <a:solidFill>
                  <a:schemeClr val="lt1"/>
                </a:solidFill>
              </a:defRPr>
            </a:lvl6pPr>
            <a:lvl7pPr lvl="6" algn="ctr">
              <a:lnSpc>
                <a:spcPct val="100000"/>
              </a:lnSpc>
              <a:spcBef>
                <a:spcPts val="0"/>
              </a:spcBef>
              <a:spcAft>
                <a:spcPts val="0"/>
              </a:spcAft>
              <a:buClr>
                <a:schemeClr val="lt1"/>
              </a:buClr>
              <a:buSzPts val="3000"/>
              <a:buNone/>
              <a:defRPr>
                <a:solidFill>
                  <a:schemeClr val="lt1"/>
                </a:solidFill>
              </a:defRPr>
            </a:lvl7pPr>
            <a:lvl8pPr lvl="7" algn="ctr">
              <a:lnSpc>
                <a:spcPct val="100000"/>
              </a:lnSpc>
              <a:spcBef>
                <a:spcPts val="0"/>
              </a:spcBef>
              <a:spcAft>
                <a:spcPts val="0"/>
              </a:spcAft>
              <a:buClr>
                <a:schemeClr val="lt1"/>
              </a:buClr>
              <a:buSzPts val="3000"/>
              <a:buNone/>
              <a:defRPr>
                <a:solidFill>
                  <a:schemeClr val="lt1"/>
                </a:solidFill>
              </a:defRPr>
            </a:lvl8pPr>
            <a:lvl9pPr lvl="8" algn="ctr">
              <a:lnSpc>
                <a:spcPct val="100000"/>
              </a:lnSpc>
              <a:spcBef>
                <a:spcPts val="0"/>
              </a:spcBef>
              <a:spcAft>
                <a:spcPts val="0"/>
              </a:spcAft>
              <a:buClr>
                <a:schemeClr val="lt1"/>
              </a:buClr>
              <a:buSzPts val="3000"/>
              <a:buNone/>
              <a:defRPr>
                <a:solidFill>
                  <a:schemeClr val="lt1"/>
                </a:solidFill>
              </a:defRPr>
            </a:lvl9pPr>
          </a:lstStyle>
          <a:p/>
        </p:txBody>
      </p:sp>
      <p:sp>
        <p:nvSpPr>
          <p:cNvPr id="23" name="Google Shape;23;p14"/>
          <p:cNvSpPr txBox="1"/>
          <p:nvPr/>
        </p:nvSpPr>
        <p:spPr>
          <a:xfrm>
            <a:off x="2863600" y="4552325"/>
            <a:ext cx="3416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600"/>
              <a:buFont typeface="Arial"/>
              <a:buNone/>
            </a:pPr>
            <a:r>
              <a:rPr b="0" i="0" lang="en" sz="1600" u="none" cap="none" strike="noStrike">
                <a:solidFill>
                  <a:schemeClr val="lt1"/>
                </a:solidFill>
                <a:latin typeface="DM Sans Medium"/>
                <a:ea typeface="DM Sans Medium"/>
                <a:cs typeface="DM Sans Medium"/>
                <a:sym typeface="DM Sans Medium"/>
              </a:rPr>
              <a:t>SCAN TO LEARN HOW</a:t>
            </a:r>
            <a:endParaRPr b="0" i="0" sz="1600" u="none" cap="none" strike="noStrike">
              <a:solidFill>
                <a:schemeClr val="lt1"/>
              </a:solidFill>
              <a:latin typeface="DM Sans Medium"/>
              <a:ea typeface="DM Sans Medium"/>
              <a:cs typeface="DM Sans Medium"/>
              <a:sym typeface="DM Sans Medium"/>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8" name="Shape 178"/>
        <p:cNvGrpSpPr/>
        <p:nvPr/>
      </p:nvGrpSpPr>
      <p:grpSpPr>
        <a:xfrm>
          <a:off x="0" y="0"/>
          <a:ext cx="0" cy="0"/>
          <a:chOff x="0" y="0"/>
          <a:chExt cx="0" cy="0"/>
        </a:xfrm>
      </p:grpSpPr>
      <p:sp>
        <p:nvSpPr>
          <p:cNvPr id="179" name="Google Shape;179;p4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80" name="Google Shape;180;p40"/>
          <p:cNvSpPr txBox="1"/>
          <p:nvPr>
            <p:ph idx="1" type="body"/>
          </p:nvPr>
        </p:nvSpPr>
        <p:spPr>
          <a:xfrm rot="5400000">
            <a:off x="1154400" y="-125700"/>
            <a:ext cx="2263200"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81" name="Google Shape;181;p4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82" name="Google Shape;182;p4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83" name="Google Shape;183;p4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4" name="Shape 184"/>
        <p:cNvGrpSpPr/>
        <p:nvPr/>
      </p:nvGrpSpPr>
      <p:grpSpPr>
        <a:xfrm>
          <a:off x="0" y="0"/>
          <a:ext cx="0" cy="0"/>
          <a:chOff x="0" y="0"/>
          <a:chExt cx="0" cy="0"/>
        </a:xfrm>
      </p:grpSpPr>
      <p:sp>
        <p:nvSpPr>
          <p:cNvPr id="185" name="Google Shape;185;p41"/>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86" name="Google Shape;186;p41"/>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87" name="Google Shape;187;p4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88" name="Google Shape;188;p4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89" name="Google Shape;189;p4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0" name="Shape 190"/>
        <p:cNvGrpSpPr/>
        <p:nvPr/>
      </p:nvGrpSpPr>
      <p:grpSpPr>
        <a:xfrm>
          <a:off x="0" y="0"/>
          <a:ext cx="0" cy="0"/>
          <a:chOff x="0" y="0"/>
          <a:chExt cx="0" cy="0"/>
        </a:xfrm>
      </p:grpSpPr>
      <p:sp>
        <p:nvSpPr>
          <p:cNvPr id="191" name="Google Shape;191;p42"/>
          <p:cNvSpPr txBox="1"/>
          <p:nvPr>
            <p:ph idx="1" type="body"/>
          </p:nvPr>
        </p:nvSpPr>
        <p:spPr>
          <a:xfrm>
            <a:off x="319500" y="4382275"/>
            <a:ext cx="5998800" cy="598800"/>
          </a:xfrm>
          <a:prstGeom prst="rect">
            <a:avLst/>
          </a:prstGeom>
          <a:noFill/>
          <a:ln>
            <a:noFill/>
          </a:ln>
        </p:spPr>
        <p:txBody>
          <a:bodyPr anchorCtr="0" anchor="ctr" bIns="22850" lIns="45725" spcFirstLastPara="1" rIns="45725" wrap="square" tIns="22850">
            <a:normAutofit/>
          </a:bodyPr>
          <a:lstStyle>
            <a:lvl1pPr indent="-228600" lvl="0" marL="457200" algn="l">
              <a:lnSpc>
                <a:spcPct val="100000"/>
              </a:lnSpc>
              <a:spcBef>
                <a:spcPts val="300"/>
              </a:spcBef>
              <a:spcAft>
                <a:spcPts val="0"/>
              </a:spcAft>
              <a:buSzPts val="1600"/>
              <a:buNone/>
              <a:defRPr/>
            </a:lvl1pPr>
          </a:lstStyle>
          <a:p/>
        </p:txBody>
      </p:sp>
      <p:sp>
        <p:nvSpPr>
          <p:cNvPr id="192" name="Google Shape;192;p42"/>
          <p:cNvSpPr txBox="1"/>
          <p:nvPr>
            <p:ph idx="12" type="sldNum"/>
          </p:nvPr>
        </p:nvSpPr>
        <p:spPr>
          <a:xfrm>
            <a:off x="8472458" y="4663217"/>
            <a:ext cx="548700" cy="3936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93" name="Google Shape;193;p42"/>
          <p:cNvPicPr preferRelativeResize="0"/>
          <p:nvPr/>
        </p:nvPicPr>
        <p:blipFill rotWithShape="1">
          <a:blip r:embed="rId2">
            <a:alphaModFix/>
          </a:blip>
          <a:srcRect b="0" l="0" r="0" t="0"/>
          <a:stretch/>
        </p:blipFill>
        <p:spPr>
          <a:xfrm>
            <a:off x="8040426" y="331049"/>
            <a:ext cx="791873" cy="3252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bg>
      <p:bgPr>
        <a:solidFill>
          <a:schemeClr val="lt1"/>
        </a:solidFill>
      </p:bgPr>
    </p:bg>
    <p:spTree>
      <p:nvGrpSpPr>
        <p:cNvPr id="194" name="Shape 194"/>
        <p:cNvGrpSpPr/>
        <p:nvPr/>
      </p:nvGrpSpPr>
      <p:grpSpPr>
        <a:xfrm>
          <a:off x="0" y="0"/>
          <a:ext cx="0" cy="0"/>
          <a:chOff x="0" y="0"/>
          <a:chExt cx="0" cy="0"/>
        </a:xfrm>
      </p:grpSpPr>
      <p:sp>
        <p:nvSpPr>
          <p:cNvPr id="195" name="Google Shape;195;g2c7158f063a_0_1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196" name="Google Shape;196;g2c7158f063a_0_108"/>
          <p:cNvSpPr txBox="1"/>
          <p:nvPr>
            <p:ph type="title"/>
          </p:nvPr>
        </p:nvSpPr>
        <p:spPr>
          <a:xfrm>
            <a:off x="1270550" y="1393850"/>
            <a:ext cx="6602700" cy="16791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6000"/>
              <a:buFont typeface="DM Sans"/>
              <a:buNone/>
              <a:defRPr sz="6000">
                <a:latin typeface="DM Sans"/>
                <a:ea typeface="DM Sans"/>
                <a:cs typeface="DM Sans"/>
                <a:sym typeface="DM Sans"/>
              </a:defRPr>
            </a:lvl1pPr>
            <a:lvl2pPr lvl="1" rtl="0" algn="ctr">
              <a:lnSpc>
                <a:spcPct val="100000"/>
              </a:lnSpc>
              <a:spcBef>
                <a:spcPts val="0"/>
              </a:spcBef>
              <a:spcAft>
                <a:spcPts val="0"/>
              </a:spcAft>
              <a:buClr>
                <a:schemeClr val="lt1"/>
              </a:buClr>
              <a:buSzPts val="6000"/>
              <a:buNone/>
              <a:defRPr sz="6000">
                <a:solidFill>
                  <a:schemeClr val="lt1"/>
                </a:solidFill>
              </a:defRPr>
            </a:lvl2pPr>
            <a:lvl3pPr lvl="2" rtl="0" algn="ctr">
              <a:lnSpc>
                <a:spcPct val="100000"/>
              </a:lnSpc>
              <a:spcBef>
                <a:spcPts val="0"/>
              </a:spcBef>
              <a:spcAft>
                <a:spcPts val="0"/>
              </a:spcAft>
              <a:buClr>
                <a:schemeClr val="lt1"/>
              </a:buClr>
              <a:buSzPts val="6000"/>
              <a:buNone/>
              <a:defRPr sz="6000">
                <a:solidFill>
                  <a:schemeClr val="lt1"/>
                </a:solidFill>
              </a:defRPr>
            </a:lvl3pPr>
            <a:lvl4pPr lvl="3" rtl="0" algn="ctr">
              <a:lnSpc>
                <a:spcPct val="100000"/>
              </a:lnSpc>
              <a:spcBef>
                <a:spcPts val="0"/>
              </a:spcBef>
              <a:spcAft>
                <a:spcPts val="0"/>
              </a:spcAft>
              <a:buClr>
                <a:schemeClr val="lt1"/>
              </a:buClr>
              <a:buSzPts val="6000"/>
              <a:buNone/>
              <a:defRPr sz="6000">
                <a:solidFill>
                  <a:schemeClr val="lt1"/>
                </a:solidFill>
              </a:defRPr>
            </a:lvl4pPr>
            <a:lvl5pPr lvl="4" rtl="0" algn="ctr">
              <a:lnSpc>
                <a:spcPct val="100000"/>
              </a:lnSpc>
              <a:spcBef>
                <a:spcPts val="0"/>
              </a:spcBef>
              <a:spcAft>
                <a:spcPts val="0"/>
              </a:spcAft>
              <a:buClr>
                <a:schemeClr val="lt1"/>
              </a:buClr>
              <a:buSzPts val="6000"/>
              <a:buNone/>
              <a:defRPr sz="6000">
                <a:solidFill>
                  <a:schemeClr val="lt1"/>
                </a:solidFill>
              </a:defRPr>
            </a:lvl5pPr>
            <a:lvl6pPr lvl="5" rtl="0" algn="ctr">
              <a:lnSpc>
                <a:spcPct val="100000"/>
              </a:lnSpc>
              <a:spcBef>
                <a:spcPts val="0"/>
              </a:spcBef>
              <a:spcAft>
                <a:spcPts val="0"/>
              </a:spcAft>
              <a:buClr>
                <a:schemeClr val="lt1"/>
              </a:buClr>
              <a:buSzPts val="6000"/>
              <a:buNone/>
              <a:defRPr sz="6000">
                <a:solidFill>
                  <a:schemeClr val="lt1"/>
                </a:solidFill>
              </a:defRPr>
            </a:lvl6pPr>
            <a:lvl7pPr lvl="6" rtl="0" algn="ctr">
              <a:lnSpc>
                <a:spcPct val="100000"/>
              </a:lnSpc>
              <a:spcBef>
                <a:spcPts val="0"/>
              </a:spcBef>
              <a:spcAft>
                <a:spcPts val="0"/>
              </a:spcAft>
              <a:buClr>
                <a:schemeClr val="lt1"/>
              </a:buClr>
              <a:buSzPts val="6000"/>
              <a:buNone/>
              <a:defRPr sz="6000">
                <a:solidFill>
                  <a:schemeClr val="lt1"/>
                </a:solidFill>
              </a:defRPr>
            </a:lvl7pPr>
            <a:lvl8pPr lvl="7" rtl="0" algn="ctr">
              <a:lnSpc>
                <a:spcPct val="100000"/>
              </a:lnSpc>
              <a:spcBef>
                <a:spcPts val="0"/>
              </a:spcBef>
              <a:spcAft>
                <a:spcPts val="0"/>
              </a:spcAft>
              <a:buClr>
                <a:schemeClr val="lt1"/>
              </a:buClr>
              <a:buSzPts val="6000"/>
              <a:buNone/>
              <a:defRPr sz="6000">
                <a:solidFill>
                  <a:schemeClr val="lt1"/>
                </a:solidFill>
              </a:defRPr>
            </a:lvl8pPr>
            <a:lvl9pPr lvl="8" rtl="0" algn="ctr">
              <a:lnSpc>
                <a:spcPct val="100000"/>
              </a:lnSpc>
              <a:spcBef>
                <a:spcPts val="0"/>
              </a:spcBef>
              <a:spcAft>
                <a:spcPts val="0"/>
              </a:spcAft>
              <a:buClr>
                <a:schemeClr val="lt1"/>
              </a:buClr>
              <a:buSzPts val="6000"/>
              <a:buNone/>
              <a:defRPr sz="6000">
                <a:solidFill>
                  <a:schemeClr val="lt1"/>
                </a:solidFill>
              </a:defRPr>
            </a:lvl9pPr>
          </a:lstStyle>
          <a:p/>
        </p:txBody>
      </p:sp>
      <p:pic>
        <p:nvPicPr>
          <p:cNvPr id="197" name="Google Shape;197;g2c7158f063a_0_108"/>
          <p:cNvPicPr preferRelativeResize="0"/>
          <p:nvPr/>
        </p:nvPicPr>
        <p:blipFill rotWithShape="1">
          <a:blip r:embed="rId2">
            <a:alphaModFix/>
          </a:blip>
          <a:srcRect b="0" l="0" r="0" t="0"/>
          <a:stretch/>
        </p:blipFill>
        <p:spPr>
          <a:xfrm>
            <a:off x="3526875" y="3186338"/>
            <a:ext cx="2090275" cy="49550"/>
          </a:xfrm>
          <a:prstGeom prst="rect">
            <a:avLst/>
          </a:prstGeom>
          <a:noFill/>
          <a:ln>
            <a:noFill/>
          </a:ln>
        </p:spPr>
      </p:pic>
      <p:pic>
        <p:nvPicPr>
          <p:cNvPr id="198" name="Google Shape;198;g2c7158f063a_0_108"/>
          <p:cNvPicPr preferRelativeResize="0"/>
          <p:nvPr/>
        </p:nvPicPr>
        <p:blipFill rotWithShape="1">
          <a:blip r:embed="rId3">
            <a:alphaModFix/>
          </a:blip>
          <a:srcRect b="0" l="0" r="0" t="0"/>
          <a:stretch/>
        </p:blipFill>
        <p:spPr>
          <a:xfrm>
            <a:off x="4176013" y="4377049"/>
            <a:ext cx="791873" cy="325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15"/>
          <p:cNvSpPr txBox="1"/>
          <p:nvPr>
            <p:ph type="ctrTitle"/>
          </p:nvPr>
        </p:nvSpPr>
        <p:spPr>
          <a:xfrm>
            <a:off x="4348375" y="1540575"/>
            <a:ext cx="3777000" cy="1938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SzPts val="5400"/>
              <a:buNone/>
              <a:defRPr sz="5400"/>
            </a:lvl2pPr>
            <a:lvl3pPr lvl="2" algn="l">
              <a:lnSpc>
                <a:spcPct val="100000"/>
              </a:lnSpc>
              <a:spcBef>
                <a:spcPts val="0"/>
              </a:spcBef>
              <a:spcAft>
                <a:spcPts val="0"/>
              </a:spcAft>
              <a:buSzPts val="5400"/>
              <a:buNone/>
              <a:defRPr sz="5400"/>
            </a:lvl3pPr>
            <a:lvl4pPr lvl="3" algn="l">
              <a:lnSpc>
                <a:spcPct val="100000"/>
              </a:lnSpc>
              <a:spcBef>
                <a:spcPts val="0"/>
              </a:spcBef>
              <a:spcAft>
                <a:spcPts val="0"/>
              </a:spcAft>
              <a:buSzPts val="5400"/>
              <a:buNone/>
              <a:defRPr sz="5400"/>
            </a:lvl4pPr>
            <a:lvl5pPr lvl="4" algn="l">
              <a:lnSpc>
                <a:spcPct val="100000"/>
              </a:lnSpc>
              <a:spcBef>
                <a:spcPts val="0"/>
              </a:spcBef>
              <a:spcAft>
                <a:spcPts val="0"/>
              </a:spcAft>
              <a:buSzPts val="5400"/>
              <a:buNone/>
              <a:defRPr sz="5400"/>
            </a:lvl5pPr>
            <a:lvl6pPr lvl="5" algn="l">
              <a:lnSpc>
                <a:spcPct val="100000"/>
              </a:lnSpc>
              <a:spcBef>
                <a:spcPts val="0"/>
              </a:spcBef>
              <a:spcAft>
                <a:spcPts val="0"/>
              </a:spcAft>
              <a:buSzPts val="5400"/>
              <a:buNone/>
              <a:defRPr sz="5400"/>
            </a:lvl6pPr>
            <a:lvl7pPr lvl="6" algn="l">
              <a:lnSpc>
                <a:spcPct val="100000"/>
              </a:lnSpc>
              <a:spcBef>
                <a:spcPts val="0"/>
              </a:spcBef>
              <a:spcAft>
                <a:spcPts val="0"/>
              </a:spcAft>
              <a:buSzPts val="5400"/>
              <a:buNone/>
              <a:defRPr sz="5400"/>
            </a:lvl7pPr>
            <a:lvl8pPr lvl="7" algn="l">
              <a:lnSpc>
                <a:spcPct val="100000"/>
              </a:lnSpc>
              <a:spcBef>
                <a:spcPts val="0"/>
              </a:spcBef>
              <a:spcAft>
                <a:spcPts val="0"/>
              </a:spcAft>
              <a:buSzPts val="5400"/>
              <a:buNone/>
              <a:defRPr sz="5400"/>
            </a:lvl8pPr>
            <a:lvl9pPr lvl="8" algn="l">
              <a:lnSpc>
                <a:spcPct val="100000"/>
              </a:lnSpc>
              <a:spcBef>
                <a:spcPts val="0"/>
              </a:spcBef>
              <a:spcAft>
                <a:spcPts val="0"/>
              </a:spcAft>
              <a:buSzPts val="5400"/>
              <a:buNone/>
              <a:defRPr sz="5400"/>
            </a:lvl9pPr>
          </a:lstStyle>
          <a:p/>
        </p:txBody>
      </p:sp>
      <p:sp>
        <p:nvSpPr>
          <p:cNvPr id="26" name="Google Shape;2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27" name="Shape 27"/>
        <p:cNvGrpSpPr/>
        <p:nvPr/>
      </p:nvGrpSpPr>
      <p:grpSpPr>
        <a:xfrm>
          <a:off x="0" y="0"/>
          <a:ext cx="0" cy="0"/>
          <a:chOff x="0" y="0"/>
          <a:chExt cx="0" cy="0"/>
        </a:xfrm>
      </p:grpSpPr>
      <p:sp>
        <p:nvSpPr>
          <p:cNvPr id="28" name="Google Shape;2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16"/>
          <p:cNvSpPr txBox="1"/>
          <p:nvPr>
            <p:ph type="title"/>
          </p:nvPr>
        </p:nvSpPr>
        <p:spPr>
          <a:xfrm>
            <a:off x="1270550" y="1393850"/>
            <a:ext cx="6602700" cy="1679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6000"/>
              <a:buFont typeface="DM Sans"/>
              <a:buNone/>
              <a:defRPr sz="6000">
                <a:latin typeface="DM Sans"/>
                <a:ea typeface="DM Sans"/>
                <a:cs typeface="DM Sans"/>
                <a:sym typeface="DM Sans"/>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pic>
        <p:nvPicPr>
          <p:cNvPr id="30" name="Google Shape;30;p16"/>
          <p:cNvPicPr preferRelativeResize="0"/>
          <p:nvPr/>
        </p:nvPicPr>
        <p:blipFill rotWithShape="1">
          <a:blip r:embed="rId2">
            <a:alphaModFix/>
          </a:blip>
          <a:srcRect b="0" l="0" r="0" t="0"/>
          <a:stretch/>
        </p:blipFill>
        <p:spPr>
          <a:xfrm>
            <a:off x="3526875" y="3186338"/>
            <a:ext cx="2090275" cy="49550"/>
          </a:xfrm>
          <a:prstGeom prst="rect">
            <a:avLst/>
          </a:prstGeom>
          <a:noFill/>
          <a:ln>
            <a:noFill/>
          </a:ln>
        </p:spPr>
      </p:pic>
      <p:pic>
        <p:nvPicPr>
          <p:cNvPr id="31" name="Google Shape;31;p16"/>
          <p:cNvPicPr preferRelativeResize="0"/>
          <p:nvPr/>
        </p:nvPicPr>
        <p:blipFill rotWithShape="1">
          <a:blip r:embed="rId3">
            <a:alphaModFix/>
          </a:blip>
          <a:srcRect b="0" l="0" r="0" t="0"/>
          <a:stretch/>
        </p:blipFill>
        <p:spPr>
          <a:xfrm>
            <a:off x="4176013" y="4377049"/>
            <a:ext cx="791873" cy="325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Image right" type="tx">
  <p:cSld name="TITLE_AND_BODY">
    <p:spTree>
      <p:nvGrpSpPr>
        <p:cNvPr id="32" name="Shape 32"/>
        <p:cNvGrpSpPr/>
        <p:nvPr/>
      </p:nvGrpSpPr>
      <p:grpSpPr>
        <a:xfrm>
          <a:off x="0" y="0"/>
          <a:ext cx="0" cy="0"/>
          <a:chOff x="0" y="0"/>
          <a:chExt cx="0" cy="0"/>
        </a:xfrm>
      </p:grpSpPr>
      <p:sp>
        <p:nvSpPr>
          <p:cNvPr id="33" name="Google Shape;33;p17"/>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4" name="Google Shape;34;p17"/>
          <p:cNvSpPr txBox="1"/>
          <p:nvPr>
            <p:ph idx="1" type="body"/>
          </p:nvPr>
        </p:nvSpPr>
        <p:spPr>
          <a:xfrm>
            <a:off x="311700" y="1152475"/>
            <a:ext cx="4262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 name="Google Shape;3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36" name="Google Shape;36;p17"/>
          <p:cNvPicPr preferRelativeResize="0"/>
          <p:nvPr/>
        </p:nvPicPr>
        <p:blipFill rotWithShape="1">
          <a:blip r:embed="rId2">
            <a:alphaModFix/>
          </a:blip>
          <a:srcRect b="0" l="0" r="0" t="0"/>
          <a:stretch/>
        </p:blipFill>
        <p:spPr>
          <a:xfrm>
            <a:off x="8040426" y="331049"/>
            <a:ext cx="791873" cy="325250"/>
          </a:xfrm>
          <a:prstGeom prst="rect">
            <a:avLst/>
          </a:prstGeom>
          <a:noFill/>
          <a:ln>
            <a:noFill/>
          </a:ln>
        </p:spPr>
      </p:pic>
      <p:sp>
        <p:nvSpPr>
          <p:cNvPr id="37" name="Google Shape;37;p17"/>
          <p:cNvSpPr/>
          <p:nvPr>
            <p:ph idx="2" type="pic"/>
          </p:nvPr>
        </p:nvSpPr>
        <p:spPr>
          <a:xfrm>
            <a:off x="4570175" y="1163025"/>
            <a:ext cx="4262100" cy="34236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text right">
  <p:cSld name="TITLE_AND_BODY_1">
    <p:spTree>
      <p:nvGrpSpPr>
        <p:cNvPr id="38" name="Shape 38"/>
        <p:cNvGrpSpPr/>
        <p:nvPr/>
      </p:nvGrpSpPr>
      <p:grpSpPr>
        <a:xfrm>
          <a:off x="0" y="0"/>
          <a:ext cx="0" cy="0"/>
          <a:chOff x="0" y="0"/>
          <a:chExt cx="0" cy="0"/>
        </a:xfrm>
      </p:grpSpPr>
      <p:sp>
        <p:nvSpPr>
          <p:cNvPr id="39" name="Google Shape;39;p18"/>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18"/>
          <p:cNvSpPr txBox="1"/>
          <p:nvPr>
            <p:ph idx="1" type="body"/>
          </p:nvPr>
        </p:nvSpPr>
        <p:spPr>
          <a:xfrm>
            <a:off x="4570200" y="1152475"/>
            <a:ext cx="4262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1" name="Google Shape;4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42" name="Google Shape;42;p18"/>
          <p:cNvPicPr preferRelativeResize="0"/>
          <p:nvPr/>
        </p:nvPicPr>
        <p:blipFill rotWithShape="1">
          <a:blip r:embed="rId2">
            <a:alphaModFix/>
          </a:blip>
          <a:srcRect b="0" l="0" r="0" t="0"/>
          <a:stretch/>
        </p:blipFill>
        <p:spPr>
          <a:xfrm>
            <a:off x="8040426" y="331049"/>
            <a:ext cx="791873" cy="325250"/>
          </a:xfrm>
          <a:prstGeom prst="rect">
            <a:avLst/>
          </a:prstGeom>
          <a:noFill/>
          <a:ln>
            <a:noFill/>
          </a:ln>
        </p:spPr>
      </p:pic>
      <p:sp>
        <p:nvSpPr>
          <p:cNvPr id="43" name="Google Shape;43;p18"/>
          <p:cNvSpPr/>
          <p:nvPr>
            <p:ph idx="2" type="pic"/>
          </p:nvPr>
        </p:nvSpPr>
        <p:spPr>
          <a:xfrm>
            <a:off x="311700" y="1163025"/>
            <a:ext cx="4262100" cy="34236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sp>
        <p:nvSpPr>
          <p:cNvPr id="45" name="Google Shape;45;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6" name="Google Shape;46;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7" name="Google Shape;4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48" name="Google Shape;48;p19"/>
          <p:cNvPicPr preferRelativeResize="0"/>
          <p:nvPr/>
        </p:nvPicPr>
        <p:blipFill rotWithShape="1">
          <a:blip r:embed="rId2">
            <a:alphaModFix/>
          </a:blip>
          <a:srcRect b="0" l="0" r="0" t="0"/>
          <a:stretch/>
        </p:blipFill>
        <p:spPr>
          <a:xfrm>
            <a:off x="8040426" y="331049"/>
            <a:ext cx="791873" cy="325250"/>
          </a:xfrm>
          <a:prstGeom prst="rect">
            <a:avLst/>
          </a:prstGeom>
          <a:noFill/>
          <a:ln>
            <a:noFill/>
          </a:ln>
        </p:spPr>
      </p:pic>
      <p:sp>
        <p:nvSpPr>
          <p:cNvPr id="49" name="Google Shape;49;p19"/>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20"/>
          <p:cNvPicPr preferRelativeResize="0"/>
          <p:nvPr/>
        </p:nvPicPr>
        <p:blipFill rotWithShape="1">
          <a:blip r:embed="rId2">
            <a:alphaModFix/>
          </a:blip>
          <a:srcRect b="0" l="0" r="0" t="0"/>
          <a:stretch/>
        </p:blipFill>
        <p:spPr>
          <a:xfrm>
            <a:off x="8040426" y="331049"/>
            <a:ext cx="791873" cy="325250"/>
          </a:xfrm>
          <a:prstGeom prst="rect">
            <a:avLst/>
          </a:prstGeom>
          <a:noFill/>
          <a:ln>
            <a:noFill/>
          </a:ln>
        </p:spPr>
      </p:pic>
      <p:sp>
        <p:nvSpPr>
          <p:cNvPr id="53" name="Google Shape;53;p20"/>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1"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3000"/>
              <a:buFont typeface="Proxima Nova"/>
              <a:buNone/>
              <a:defRPr b="1" i="0" sz="30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chemeClr val="dk1"/>
              </a:buClr>
              <a:buSzPts val="3000"/>
              <a:buFont typeface="Proxima Nova"/>
              <a:buNone/>
              <a:defRPr b="1" i="0" sz="30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chemeClr val="dk1"/>
              </a:buClr>
              <a:buSzPts val="3000"/>
              <a:buFont typeface="Proxima Nova"/>
              <a:buNone/>
              <a:defRPr b="1" i="0" sz="30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chemeClr val="dk1"/>
              </a:buClr>
              <a:buSzPts val="3000"/>
              <a:buFont typeface="Proxima Nova"/>
              <a:buNone/>
              <a:defRPr b="1" i="0" sz="30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chemeClr val="dk1"/>
              </a:buClr>
              <a:buSzPts val="3000"/>
              <a:buFont typeface="Proxima Nova"/>
              <a:buNone/>
              <a:defRPr b="1" i="0" sz="30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chemeClr val="dk1"/>
              </a:buClr>
              <a:buSzPts val="3000"/>
              <a:buFont typeface="Proxima Nova"/>
              <a:buNone/>
              <a:defRPr b="1" i="0" sz="30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chemeClr val="dk1"/>
              </a:buClr>
              <a:buSzPts val="3000"/>
              <a:buFont typeface="Proxima Nova"/>
              <a:buNone/>
              <a:defRPr b="1" i="0" sz="30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chemeClr val="dk1"/>
              </a:buClr>
              <a:buSzPts val="3000"/>
              <a:buFont typeface="Proxima Nova"/>
              <a:buNone/>
              <a:defRPr b="1" i="0" sz="3000" u="none" cap="none" strike="noStrike">
                <a:solidFill>
                  <a:schemeClr val="dk1"/>
                </a:solidFill>
                <a:latin typeface="Proxima Nova"/>
                <a:ea typeface="Proxima Nova"/>
                <a:cs typeface="Proxima Nova"/>
                <a:sym typeface="Proxima Nova"/>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DM Sans"/>
              <a:buChar char="●"/>
              <a:defRPr b="0" i="0" sz="1800" u="none" cap="none" strike="noStrike">
                <a:solidFill>
                  <a:schemeClr val="dk2"/>
                </a:solidFill>
                <a:latin typeface="DM Sans"/>
                <a:ea typeface="DM Sans"/>
                <a:cs typeface="DM Sans"/>
                <a:sym typeface="DM Sans"/>
              </a:defRPr>
            </a:lvl1pPr>
            <a:lvl2pPr indent="-317500" lvl="1" marL="914400" marR="0" rtl="0" algn="l">
              <a:lnSpc>
                <a:spcPct val="115000"/>
              </a:lnSpc>
              <a:spcBef>
                <a:spcPts val="0"/>
              </a:spcBef>
              <a:spcAft>
                <a:spcPts val="0"/>
              </a:spcAft>
              <a:buClr>
                <a:schemeClr val="dk2"/>
              </a:buClr>
              <a:buSzPts val="1400"/>
              <a:buFont typeface="DM Sans"/>
              <a:buChar char="○"/>
              <a:defRPr b="0" i="0" sz="1400" u="none" cap="none" strike="noStrike">
                <a:solidFill>
                  <a:schemeClr val="dk2"/>
                </a:solidFill>
                <a:latin typeface="DM Sans"/>
                <a:ea typeface="DM Sans"/>
                <a:cs typeface="DM Sans"/>
                <a:sym typeface="DM Sans"/>
              </a:defRPr>
            </a:lvl2pPr>
            <a:lvl3pPr indent="-317500" lvl="2" marL="1371600" marR="0" rtl="0" algn="l">
              <a:lnSpc>
                <a:spcPct val="115000"/>
              </a:lnSpc>
              <a:spcBef>
                <a:spcPts val="0"/>
              </a:spcBef>
              <a:spcAft>
                <a:spcPts val="0"/>
              </a:spcAft>
              <a:buClr>
                <a:schemeClr val="dk2"/>
              </a:buClr>
              <a:buSzPts val="1400"/>
              <a:buFont typeface="DM Sans"/>
              <a:buChar char="■"/>
              <a:defRPr b="0" i="0" sz="1400" u="none" cap="none" strike="noStrike">
                <a:solidFill>
                  <a:schemeClr val="dk2"/>
                </a:solidFill>
                <a:latin typeface="DM Sans"/>
                <a:ea typeface="DM Sans"/>
                <a:cs typeface="DM Sans"/>
                <a:sym typeface="DM Sans"/>
              </a:defRPr>
            </a:lvl3pPr>
            <a:lvl4pPr indent="-317500" lvl="3" marL="1828800" marR="0" rtl="0" algn="l">
              <a:lnSpc>
                <a:spcPct val="115000"/>
              </a:lnSpc>
              <a:spcBef>
                <a:spcPts val="0"/>
              </a:spcBef>
              <a:spcAft>
                <a:spcPts val="0"/>
              </a:spcAft>
              <a:buClr>
                <a:schemeClr val="dk2"/>
              </a:buClr>
              <a:buSzPts val="1400"/>
              <a:buFont typeface="DM Sans"/>
              <a:buChar char="●"/>
              <a:defRPr b="0" i="0" sz="1400" u="none" cap="none" strike="noStrike">
                <a:solidFill>
                  <a:schemeClr val="dk2"/>
                </a:solidFill>
                <a:latin typeface="DM Sans"/>
                <a:ea typeface="DM Sans"/>
                <a:cs typeface="DM Sans"/>
                <a:sym typeface="DM Sans"/>
              </a:defRPr>
            </a:lvl4pPr>
            <a:lvl5pPr indent="-317500" lvl="4" marL="2286000" marR="0" rtl="0" algn="l">
              <a:lnSpc>
                <a:spcPct val="115000"/>
              </a:lnSpc>
              <a:spcBef>
                <a:spcPts val="0"/>
              </a:spcBef>
              <a:spcAft>
                <a:spcPts val="0"/>
              </a:spcAft>
              <a:buClr>
                <a:schemeClr val="dk2"/>
              </a:buClr>
              <a:buSzPts val="1400"/>
              <a:buFont typeface="DM Sans"/>
              <a:buChar char="○"/>
              <a:defRPr b="0" i="0" sz="1400" u="none" cap="none" strike="noStrike">
                <a:solidFill>
                  <a:schemeClr val="dk2"/>
                </a:solidFill>
                <a:latin typeface="DM Sans"/>
                <a:ea typeface="DM Sans"/>
                <a:cs typeface="DM Sans"/>
                <a:sym typeface="DM Sans"/>
              </a:defRPr>
            </a:lvl5pPr>
            <a:lvl6pPr indent="-317500" lvl="5" marL="2743200" marR="0" rtl="0" algn="l">
              <a:lnSpc>
                <a:spcPct val="115000"/>
              </a:lnSpc>
              <a:spcBef>
                <a:spcPts val="0"/>
              </a:spcBef>
              <a:spcAft>
                <a:spcPts val="0"/>
              </a:spcAft>
              <a:buClr>
                <a:schemeClr val="dk2"/>
              </a:buClr>
              <a:buSzPts val="1400"/>
              <a:buFont typeface="DM Sans"/>
              <a:buChar char="■"/>
              <a:defRPr b="0" i="0" sz="1400" u="none" cap="none" strike="noStrike">
                <a:solidFill>
                  <a:schemeClr val="dk2"/>
                </a:solidFill>
                <a:latin typeface="DM Sans"/>
                <a:ea typeface="DM Sans"/>
                <a:cs typeface="DM Sans"/>
                <a:sym typeface="DM Sans"/>
              </a:defRPr>
            </a:lvl6pPr>
            <a:lvl7pPr indent="-317500" lvl="6" marL="3200400" marR="0" rtl="0" algn="l">
              <a:lnSpc>
                <a:spcPct val="115000"/>
              </a:lnSpc>
              <a:spcBef>
                <a:spcPts val="0"/>
              </a:spcBef>
              <a:spcAft>
                <a:spcPts val="0"/>
              </a:spcAft>
              <a:buClr>
                <a:schemeClr val="dk2"/>
              </a:buClr>
              <a:buSzPts val="1400"/>
              <a:buFont typeface="DM Sans"/>
              <a:buChar char="●"/>
              <a:defRPr b="0" i="0" sz="1400" u="none" cap="none" strike="noStrike">
                <a:solidFill>
                  <a:schemeClr val="dk2"/>
                </a:solidFill>
                <a:latin typeface="DM Sans"/>
                <a:ea typeface="DM Sans"/>
                <a:cs typeface="DM Sans"/>
                <a:sym typeface="DM Sans"/>
              </a:defRPr>
            </a:lvl7pPr>
            <a:lvl8pPr indent="-317500" lvl="7" marL="3657600" marR="0" rtl="0" algn="l">
              <a:lnSpc>
                <a:spcPct val="115000"/>
              </a:lnSpc>
              <a:spcBef>
                <a:spcPts val="0"/>
              </a:spcBef>
              <a:spcAft>
                <a:spcPts val="0"/>
              </a:spcAft>
              <a:buClr>
                <a:schemeClr val="dk2"/>
              </a:buClr>
              <a:buSzPts val="1400"/>
              <a:buFont typeface="DM Sans"/>
              <a:buChar char="○"/>
              <a:defRPr b="0" i="0" sz="1400" u="none" cap="none" strike="noStrike">
                <a:solidFill>
                  <a:schemeClr val="dk2"/>
                </a:solidFill>
                <a:latin typeface="DM Sans"/>
                <a:ea typeface="DM Sans"/>
                <a:cs typeface="DM Sans"/>
                <a:sym typeface="DM Sans"/>
              </a:defRPr>
            </a:lvl8pPr>
            <a:lvl9pPr indent="-317500" lvl="8" marL="4114800" marR="0" rtl="0" algn="l">
              <a:lnSpc>
                <a:spcPct val="115000"/>
              </a:lnSpc>
              <a:spcBef>
                <a:spcPts val="0"/>
              </a:spcBef>
              <a:spcAft>
                <a:spcPts val="0"/>
              </a:spcAft>
              <a:buClr>
                <a:schemeClr val="dk2"/>
              </a:buClr>
              <a:buSzPts val="1400"/>
              <a:buFont typeface="DM Sans"/>
              <a:buChar char="■"/>
              <a:defRPr b="0" i="0" sz="1400" u="none" cap="none" strike="noStrike">
                <a:solidFill>
                  <a:schemeClr val="dk2"/>
                </a:solidFill>
                <a:latin typeface="DM Sans"/>
                <a:ea typeface="DM Sans"/>
                <a:cs typeface="DM Sans"/>
                <a:sym typeface="DM Sans"/>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1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17" name="Google Shape;117;p12"/>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118" name="Google Shape;118;p1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119" name="Google Shape;119;p1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120" name="Google Shape;120;p1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6.jpg"/><Relationship Id="rId6"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hyperlink" Target="https://financesonline.com/divorce-statistics/" TargetMode="External"/><Relationship Id="rId6" Type="http://schemas.openxmlformats.org/officeDocument/2006/relationships/hyperlink" Target="https://graystone.morganstanley.com/price-and-longhurst-group/articles/graystone/thought-leadership/employee-financial-health-good-business#:~:text=Poor%20Financial%20Health%20Costs%20Time%20and%20Money&amp;text=40%25%20of%20job%20turnover%20is%20due%20to%20stress." TargetMode="External"/><Relationship Id="rId7" Type="http://schemas.openxmlformats.org/officeDocument/2006/relationships/hyperlink" Target="https://www.aspeninstitute.org/blog-posts/hidden-costs-of-consumer-deb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hyperlink" Target="https://www.loom.com/share/0e071c794c20427d85ae870cf0db7773?sid=2d997e59-d830-4655-91f2-f8850df2231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
          <p:cNvPicPr preferRelativeResize="0"/>
          <p:nvPr/>
        </p:nvPicPr>
        <p:blipFill rotWithShape="1">
          <a:blip r:embed="rId3">
            <a:alphaModFix/>
          </a:blip>
          <a:srcRect b="8729" l="17097" r="15719" t="22418"/>
          <a:stretch/>
        </p:blipFill>
        <p:spPr>
          <a:xfrm>
            <a:off x="1379125" y="397800"/>
            <a:ext cx="6198948" cy="4234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pSp>
        <p:nvGrpSpPr>
          <p:cNvPr id="318" name="Google Shape;318;p7"/>
          <p:cNvGrpSpPr/>
          <p:nvPr/>
        </p:nvGrpSpPr>
        <p:grpSpPr>
          <a:xfrm>
            <a:off x="514350" y="1074026"/>
            <a:ext cx="8116000" cy="520656"/>
            <a:chOff x="0" y="-76200"/>
            <a:chExt cx="10325700" cy="662412"/>
          </a:xfrm>
        </p:grpSpPr>
        <p:sp>
          <p:nvSpPr>
            <p:cNvPr id="319" name="Google Shape;319;p7"/>
            <p:cNvSpPr/>
            <p:nvPr/>
          </p:nvSpPr>
          <p:spPr>
            <a:xfrm>
              <a:off x="0" y="0"/>
              <a:ext cx="10325663" cy="586212"/>
            </a:xfrm>
            <a:custGeom>
              <a:rect b="b" l="l" r="r" t="t"/>
              <a:pathLst>
                <a:path extrusionOk="0" h="586212" w="10325663">
                  <a:moveTo>
                    <a:pt x="10122463" y="0"/>
                  </a:moveTo>
                  <a:cubicBezTo>
                    <a:pt x="10234687" y="0"/>
                    <a:pt x="10325663" y="131228"/>
                    <a:pt x="10325663" y="293106"/>
                  </a:cubicBezTo>
                  <a:cubicBezTo>
                    <a:pt x="10325663" y="454984"/>
                    <a:pt x="10234687" y="586212"/>
                    <a:pt x="10122463" y="586212"/>
                  </a:cubicBezTo>
                  <a:lnTo>
                    <a:pt x="203200" y="586212"/>
                  </a:lnTo>
                  <a:cubicBezTo>
                    <a:pt x="90976" y="586212"/>
                    <a:pt x="0" y="454984"/>
                    <a:pt x="0" y="293106"/>
                  </a:cubicBezTo>
                  <a:cubicBezTo>
                    <a:pt x="0" y="131228"/>
                    <a:pt x="90976" y="0"/>
                    <a:pt x="203200" y="0"/>
                  </a:cubicBezTo>
                  <a:close/>
                </a:path>
              </a:pathLst>
            </a:custGeom>
            <a:gradFill>
              <a:gsLst>
                <a:gs pos="0">
                  <a:srgbClr val="00C9B5"/>
                </a:gs>
                <a:gs pos="100000">
                  <a:srgbClr val="0460F0"/>
                </a:gs>
              </a:gsLst>
              <a:lin ang="0" scaled="0"/>
            </a:gra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0" name="Google Shape;320;p7"/>
            <p:cNvSpPr txBox="1"/>
            <p:nvPr/>
          </p:nvSpPr>
          <p:spPr>
            <a:xfrm>
              <a:off x="0" y="-76200"/>
              <a:ext cx="10325700" cy="662400"/>
            </a:xfrm>
            <a:prstGeom prst="rect">
              <a:avLst/>
            </a:prstGeom>
            <a:noFill/>
            <a:ln>
              <a:noFill/>
            </a:ln>
          </p:spPr>
          <p:txBody>
            <a:bodyPr anchorCtr="0" anchor="ctr" bIns="25400" lIns="25400" spcFirstLastPara="1" rIns="25400" wrap="square" tIns="25400">
              <a:noAutofit/>
            </a:bodyPr>
            <a:lstStyle/>
            <a:p>
              <a:pPr indent="0" lvl="0" marL="0" marR="0" rtl="0" algn="ctr">
                <a:lnSpc>
                  <a:spcPct val="139977"/>
                </a:lnSpc>
                <a:spcBef>
                  <a:spcPts val="0"/>
                </a:spcBef>
                <a:spcAft>
                  <a:spcPts val="0"/>
                </a:spcAft>
                <a:buClr>
                  <a:srgbClr val="000000"/>
                </a:buClr>
                <a:buSzPts val="2300"/>
                <a:buFont typeface="Arial"/>
                <a:buNone/>
              </a:pPr>
              <a:r>
                <a:rPr b="0" i="0" lang="en" sz="2300" u="none" cap="none" strike="noStrike">
                  <a:solidFill>
                    <a:srgbClr val="FFFFFF"/>
                  </a:solidFill>
                  <a:latin typeface="Arial"/>
                  <a:ea typeface="Arial"/>
                  <a:cs typeface="Arial"/>
                  <a:sym typeface="Arial"/>
                </a:rPr>
                <a:t>Financial Planning</a:t>
              </a:r>
              <a:endParaRPr b="0" i="0" sz="700" u="none" cap="none" strike="noStrike">
                <a:solidFill>
                  <a:srgbClr val="000000"/>
                </a:solidFill>
                <a:latin typeface="Arial"/>
                <a:ea typeface="Arial"/>
                <a:cs typeface="Arial"/>
                <a:sym typeface="Arial"/>
              </a:endParaRPr>
            </a:p>
          </p:txBody>
        </p:sp>
      </p:grpSp>
      <p:grpSp>
        <p:nvGrpSpPr>
          <p:cNvPr id="321" name="Google Shape;321;p7"/>
          <p:cNvGrpSpPr/>
          <p:nvPr/>
        </p:nvGrpSpPr>
        <p:grpSpPr>
          <a:xfrm>
            <a:off x="514350" y="258544"/>
            <a:ext cx="735402" cy="635228"/>
            <a:chOff x="0" y="-17301"/>
            <a:chExt cx="1961071" cy="1693942"/>
          </a:xfrm>
        </p:grpSpPr>
        <p:grpSp>
          <p:nvGrpSpPr>
            <p:cNvPr id="322" name="Google Shape;322;p7"/>
            <p:cNvGrpSpPr/>
            <p:nvPr/>
          </p:nvGrpSpPr>
          <p:grpSpPr>
            <a:xfrm>
              <a:off x="0" y="223548"/>
              <a:ext cx="1029086" cy="1077324"/>
              <a:chOff x="0" y="-38100"/>
              <a:chExt cx="812800" cy="850900"/>
            </a:xfrm>
          </p:grpSpPr>
          <p:sp>
            <p:nvSpPr>
              <p:cNvPr id="323" name="Google Shape;323;p7"/>
              <p:cNvSpPr/>
              <p:nvPr/>
            </p:nvSpPr>
            <p:spPr>
              <a:xfrm>
                <a:off x="0" y="0"/>
                <a:ext cx="812800" cy="812800"/>
              </a:xfrm>
              <a:custGeom>
                <a:rect b="b" l="l" r="r" t="t"/>
                <a:pathLst>
                  <a:path extrusionOk="0" h="812800" w="812800">
                    <a:moveTo>
                      <a:pt x="100307" y="0"/>
                    </a:moveTo>
                    <a:lnTo>
                      <a:pt x="712493" y="0"/>
                    </a:lnTo>
                    <a:cubicBezTo>
                      <a:pt x="767891" y="0"/>
                      <a:pt x="812800" y="44909"/>
                      <a:pt x="812800" y="100307"/>
                    </a:cubicBezTo>
                    <a:lnTo>
                      <a:pt x="812800" y="712493"/>
                    </a:lnTo>
                    <a:cubicBezTo>
                      <a:pt x="812800" y="767891"/>
                      <a:pt x="767891" y="812800"/>
                      <a:pt x="712493" y="812800"/>
                    </a:cubicBezTo>
                    <a:lnTo>
                      <a:pt x="100307" y="812800"/>
                    </a:lnTo>
                    <a:cubicBezTo>
                      <a:pt x="44909" y="812800"/>
                      <a:pt x="0" y="767891"/>
                      <a:pt x="0" y="712493"/>
                    </a:cubicBezTo>
                    <a:lnTo>
                      <a:pt x="0" y="100307"/>
                    </a:lnTo>
                    <a:cubicBezTo>
                      <a:pt x="0" y="44909"/>
                      <a:pt x="44909" y="0"/>
                      <a:pt x="100307" y="0"/>
                    </a:cubicBezTo>
                    <a:close/>
                  </a:path>
                </a:pathLst>
              </a:custGeom>
              <a:solidFill>
                <a:srgbClr val="0991E4">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4" name="Google Shape;324;p7"/>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325" name="Google Shape;325;p7"/>
            <p:cNvGrpSpPr/>
            <p:nvPr/>
          </p:nvGrpSpPr>
          <p:grpSpPr>
            <a:xfrm>
              <a:off x="655386" y="894153"/>
              <a:ext cx="747451" cy="782488"/>
              <a:chOff x="0" y="-38100"/>
              <a:chExt cx="812800" cy="850900"/>
            </a:xfrm>
          </p:grpSpPr>
          <p:sp>
            <p:nvSpPr>
              <p:cNvPr id="326" name="Google Shape;326;p7"/>
              <p:cNvSpPr/>
              <p:nvPr/>
            </p:nvSpPr>
            <p:spPr>
              <a:xfrm>
                <a:off x="0" y="0"/>
                <a:ext cx="812800" cy="812800"/>
              </a:xfrm>
              <a:custGeom>
                <a:rect b="b" l="l" r="r" t="t"/>
                <a:pathLst>
                  <a:path extrusionOk="0" h="812800" w="812800">
                    <a:moveTo>
                      <a:pt x="138108" y="0"/>
                    </a:moveTo>
                    <a:lnTo>
                      <a:pt x="674692" y="0"/>
                    </a:lnTo>
                    <a:cubicBezTo>
                      <a:pt x="711320" y="0"/>
                      <a:pt x="746449" y="14551"/>
                      <a:pt x="772349" y="40451"/>
                    </a:cubicBezTo>
                    <a:cubicBezTo>
                      <a:pt x="798249" y="66351"/>
                      <a:pt x="812800" y="101480"/>
                      <a:pt x="812800" y="138108"/>
                    </a:cubicBezTo>
                    <a:lnTo>
                      <a:pt x="812800" y="674692"/>
                    </a:lnTo>
                    <a:cubicBezTo>
                      <a:pt x="812800" y="711320"/>
                      <a:pt x="798249" y="746449"/>
                      <a:pt x="772349" y="772349"/>
                    </a:cubicBezTo>
                    <a:cubicBezTo>
                      <a:pt x="746449" y="798249"/>
                      <a:pt x="711320" y="812800"/>
                      <a:pt x="674692" y="812800"/>
                    </a:cubicBezTo>
                    <a:lnTo>
                      <a:pt x="138108" y="812800"/>
                    </a:lnTo>
                    <a:cubicBezTo>
                      <a:pt x="101480" y="812800"/>
                      <a:pt x="66351" y="798249"/>
                      <a:pt x="40451" y="772349"/>
                    </a:cubicBezTo>
                    <a:cubicBezTo>
                      <a:pt x="14551" y="746449"/>
                      <a:pt x="0" y="711320"/>
                      <a:pt x="0" y="674692"/>
                    </a:cubicBezTo>
                    <a:lnTo>
                      <a:pt x="0" y="138108"/>
                    </a:lnTo>
                    <a:cubicBezTo>
                      <a:pt x="0" y="101480"/>
                      <a:pt x="14551" y="66351"/>
                      <a:pt x="40451" y="40451"/>
                    </a:cubicBezTo>
                    <a:cubicBezTo>
                      <a:pt x="66351" y="14551"/>
                      <a:pt x="101480" y="0"/>
                      <a:pt x="138108" y="0"/>
                    </a:cubicBezTo>
                    <a:close/>
                  </a:path>
                </a:pathLst>
              </a:custGeom>
              <a:solidFill>
                <a:srgbClr val="6BECBC">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7" name="Google Shape;327;p7"/>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328" name="Google Shape;328;p7"/>
            <p:cNvGrpSpPr/>
            <p:nvPr/>
          </p:nvGrpSpPr>
          <p:grpSpPr>
            <a:xfrm>
              <a:off x="1591979" y="-17301"/>
              <a:ext cx="369092" cy="386394"/>
              <a:chOff x="0" y="-38100"/>
              <a:chExt cx="812800" cy="850900"/>
            </a:xfrm>
          </p:grpSpPr>
          <p:sp>
            <p:nvSpPr>
              <p:cNvPr id="329" name="Google Shape;329;p7"/>
              <p:cNvSpPr/>
              <p:nvPr/>
            </p:nvSpPr>
            <p:spPr>
              <a:xfrm>
                <a:off x="0" y="0"/>
                <a:ext cx="812800" cy="812800"/>
              </a:xfrm>
              <a:custGeom>
                <a:rect b="b" l="l" r="r" t="t"/>
                <a:pathLst>
                  <a:path extrusionOk="0" h="812800" w="812800">
                    <a:moveTo>
                      <a:pt x="279678" y="0"/>
                    </a:moveTo>
                    <a:lnTo>
                      <a:pt x="533122" y="0"/>
                    </a:lnTo>
                    <a:cubicBezTo>
                      <a:pt x="607297" y="0"/>
                      <a:pt x="678434" y="29466"/>
                      <a:pt x="730884" y="81916"/>
                    </a:cubicBezTo>
                    <a:cubicBezTo>
                      <a:pt x="783334" y="134366"/>
                      <a:pt x="812800" y="205503"/>
                      <a:pt x="812800" y="279678"/>
                    </a:cubicBezTo>
                    <a:lnTo>
                      <a:pt x="812800" y="533122"/>
                    </a:lnTo>
                    <a:cubicBezTo>
                      <a:pt x="812800" y="607297"/>
                      <a:pt x="783334" y="678434"/>
                      <a:pt x="730884" y="730884"/>
                    </a:cubicBezTo>
                    <a:cubicBezTo>
                      <a:pt x="678434" y="783334"/>
                      <a:pt x="607297" y="812800"/>
                      <a:pt x="533122" y="812800"/>
                    </a:cubicBezTo>
                    <a:lnTo>
                      <a:pt x="279678" y="812800"/>
                    </a:lnTo>
                    <a:cubicBezTo>
                      <a:pt x="205503" y="812800"/>
                      <a:pt x="134366" y="783334"/>
                      <a:pt x="81916" y="730884"/>
                    </a:cubicBezTo>
                    <a:cubicBezTo>
                      <a:pt x="29466" y="678434"/>
                      <a:pt x="0" y="607297"/>
                      <a:pt x="0" y="533122"/>
                    </a:cubicBezTo>
                    <a:lnTo>
                      <a:pt x="0" y="279678"/>
                    </a:lnTo>
                    <a:cubicBezTo>
                      <a:pt x="0" y="205503"/>
                      <a:pt x="29466" y="134366"/>
                      <a:pt x="81916" y="81916"/>
                    </a:cubicBezTo>
                    <a:cubicBezTo>
                      <a:pt x="134366" y="29466"/>
                      <a:pt x="205503" y="0"/>
                      <a:pt x="279678" y="0"/>
                    </a:cubicBezTo>
                    <a:close/>
                  </a:path>
                </a:pathLst>
              </a:custGeom>
              <a:solidFill>
                <a:srgbClr val="16A7FF">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0" name="Google Shape;330;p7"/>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sp>
        <p:nvSpPr>
          <p:cNvPr id="331" name="Google Shape;331;p7"/>
          <p:cNvSpPr txBox="1"/>
          <p:nvPr/>
        </p:nvSpPr>
        <p:spPr>
          <a:xfrm>
            <a:off x="1249750" y="485774"/>
            <a:ext cx="5385000" cy="3849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2500"/>
              <a:buFont typeface="Arial"/>
              <a:buNone/>
            </a:pPr>
            <a:r>
              <a:rPr b="1" i="0" lang="en" sz="2500" u="none" cap="none" strike="noStrike">
                <a:solidFill>
                  <a:srgbClr val="798390"/>
                </a:solidFill>
                <a:latin typeface="Arial"/>
                <a:ea typeface="Arial"/>
                <a:cs typeface="Arial"/>
                <a:sym typeface="Arial"/>
              </a:rPr>
              <a:t>RECOMMENDATIONS</a:t>
            </a:r>
            <a:endParaRPr b="1" i="0" sz="700" u="none" cap="none" strike="noStrike">
              <a:solidFill>
                <a:srgbClr val="000000"/>
              </a:solidFill>
              <a:latin typeface="Arial"/>
              <a:ea typeface="Arial"/>
              <a:cs typeface="Arial"/>
              <a:sym typeface="Arial"/>
            </a:endParaRPr>
          </a:p>
        </p:txBody>
      </p:sp>
      <p:sp>
        <p:nvSpPr>
          <p:cNvPr id="332" name="Google Shape;332;p7"/>
          <p:cNvSpPr txBox="1"/>
          <p:nvPr/>
        </p:nvSpPr>
        <p:spPr>
          <a:xfrm>
            <a:off x="1959755" y="2109788"/>
            <a:ext cx="1982400" cy="708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000"/>
              <a:buFont typeface="Arial"/>
              <a:buNone/>
            </a:pPr>
            <a:r>
              <a:rPr b="0" i="0" lang="en" sz="1000" u="none" cap="none" strike="noStrike">
                <a:solidFill>
                  <a:srgbClr val="798390"/>
                </a:solidFill>
                <a:latin typeface="Open Sans"/>
                <a:ea typeface="Open Sans"/>
                <a:cs typeface="Open Sans"/>
                <a:sym typeface="Open Sans"/>
              </a:rPr>
              <a:t>Ph.D., CFP®, AFC®, FinTech Expert, Professor of Financial Planning at Texas Tech and the University of Georgia</a:t>
            </a:r>
            <a:endParaRPr b="0" i="0" sz="700" u="none" cap="none" strike="noStrike">
              <a:solidFill>
                <a:srgbClr val="000000"/>
              </a:solidFill>
              <a:latin typeface="Arial"/>
              <a:ea typeface="Arial"/>
              <a:cs typeface="Arial"/>
              <a:sym typeface="Arial"/>
            </a:endParaRPr>
          </a:p>
        </p:txBody>
      </p:sp>
      <p:sp>
        <p:nvSpPr>
          <p:cNvPr id="333" name="Google Shape;333;p7"/>
          <p:cNvSpPr txBox="1"/>
          <p:nvPr/>
        </p:nvSpPr>
        <p:spPr>
          <a:xfrm>
            <a:off x="1959755" y="1838325"/>
            <a:ext cx="2743500" cy="1848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Clr>
                <a:srgbClr val="000000"/>
              </a:buClr>
              <a:buSzPts val="1200"/>
              <a:buFont typeface="Arial"/>
              <a:buNone/>
            </a:pPr>
            <a:r>
              <a:rPr b="1" i="0" lang="en" sz="1200" u="none" cap="none" strike="noStrike">
                <a:solidFill>
                  <a:srgbClr val="002560"/>
                </a:solidFill>
                <a:latin typeface="Open Sans"/>
                <a:ea typeface="Open Sans"/>
                <a:cs typeface="Open Sans"/>
                <a:sym typeface="Open Sans"/>
              </a:rPr>
              <a:t>Mary Bell Carlson</a:t>
            </a:r>
            <a:endParaRPr b="0" i="0" sz="700" u="none" cap="none" strike="noStrike">
              <a:solidFill>
                <a:srgbClr val="000000"/>
              </a:solidFill>
              <a:latin typeface="Arial"/>
              <a:ea typeface="Arial"/>
              <a:cs typeface="Arial"/>
              <a:sym typeface="Arial"/>
            </a:endParaRPr>
          </a:p>
        </p:txBody>
      </p:sp>
      <p:sp>
        <p:nvSpPr>
          <p:cNvPr id="334" name="Google Shape;334;p7"/>
          <p:cNvSpPr txBox="1"/>
          <p:nvPr/>
        </p:nvSpPr>
        <p:spPr>
          <a:xfrm>
            <a:off x="6179855" y="1838325"/>
            <a:ext cx="2743500" cy="1848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Clr>
                <a:srgbClr val="000000"/>
              </a:buClr>
              <a:buSzPts val="1200"/>
              <a:buFont typeface="Arial"/>
              <a:buNone/>
            </a:pPr>
            <a:r>
              <a:rPr b="1" i="0" lang="en" sz="1200" u="none" cap="none" strike="noStrike">
                <a:solidFill>
                  <a:srgbClr val="002560"/>
                </a:solidFill>
                <a:latin typeface="Open Sans"/>
                <a:ea typeface="Open Sans"/>
                <a:cs typeface="Open Sans"/>
                <a:sym typeface="Open Sans"/>
              </a:rPr>
              <a:t>Joel Bruckenstein</a:t>
            </a:r>
            <a:endParaRPr b="0" i="0" sz="700" u="none" cap="none" strike="noStrike">
              <a:solidFill>
                <a:srgbClr val="000000"/>
              </a:solidFill>
              <a:latin typeface="Arial"/>
              <a:ea typeface="Arial"/>
              <a:cs typeface="Arial"/>
              <a:sym typeface="Arial"/>
            </a:endParaRPr>
          </a:p>
        </p:txBody>
      </p:sp>
      <p:sp>
        <p:nvSpPr>
          <p:cNvPr id="335" name="Google Shape;335;p7"/>
          <p:cNvSpPr txBox="1"/>
          <p:nvPr/>
        </p:nvSpPr>
        <p:spPr>
          <a:xfrm>
            <a:off x="6179855" y="3197141"/>
            <a:ext cx="2743500" cy="1848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Clr>
                <a:srgbClr val="000000"/>
              </a:buClr>
              <a:buSzPts val="1200"/>
              <a:buFont typeface="Arial"/>
              <a:buNone/>
            </a:pPr>
            <a:r>
              <a:rPr b="1" i="0" lang="en" sz="1200" u="none" cap="none" strike="noStrike">
                <a:solidFill>
                  <a:srgbClr val="002560"/>
                </a:solidFill>
                <a:latin typeface="Open Sans"/>
                <a:ea typeface="Open Sans"/>
                <a:cs typeface="Open Sans"/>
                <a:sym typeface="Open Sans"/>
              </a:rPr>
              <a:t>Daniel Crosby</a:t>
            </a:r>
            <a:endParaRPr b="0" i="0" sz="700" u="none" cap="none" strike="noStrike">
              <a:solidFill>
                <a:srgbClr val="000000"/>
              </a:solidFill>
              <a:latin typeface="Arial"/>
              <a:ea typeface="Arial"/>
              <a:cs typeface="Arial"/>
              <a:sym typeface="Arial"/>
            </a:endParaRPr>
          </a:p>
        </p:txBody>
      </p:sp>
      <p:sp>
        <p:nvSpPr>
          <p:cNvPr id="336" name="Google Shape;336;p7"/>
          <p:cNvSpPr txBox="1"/>
          <p:nvPr/>
        </p:nvSpPr>
        <p:spPr>
          <a:xfrm>
            <a:off x="6179855" y="2109788"/>
            <a:ext cx="2489400" cy="338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000"/>
              <a:buFont typeface="Arial"/>
              <a:buNone/>
            </a:pPr>
            <a:r>
              <a:rPr b="0" i="0" lang="en" sz="1000" u="none" cap="none" strike="noStrike">
                <a:solidFill>
                  <a:srgbClr val="798390"/>
                </a:solidFill>
                <a:latin typeface="Open Sans"/>
                <a:ea typeface="Open Sans"/>
                <a:cs typeface="Open Sans"/>
                <a:sym typeface="Open Sans"/>
              </a:rPr>
              <a:t>President of T3 Technology, FinTech Expert</a:t>
            </a:r>
            <a:endParaRPr b="0" i="0" sz="700" u="none" cap="none" strike="noStrike">
              <a:solidFill>
                <a:srgbClr val="000000"/>
              </a:solidFill>
              <a:latin typeface="Arial"/>
              <a:ea typeface="Arial"/>
              <a:cs typeface="Arial"/>
              <a:sym typeface="Arial"/>
            </a:endParaRPr>
          </a:p>
        </p:txBody>
      </p:sp>
      <p:sp>
        <p:nvSpPr>
          <p:cNvPr id="337" name="Google Shape;337;p7"/>
          <p:cNvSpPr txBox="1"/>
          <p:nvPr/>
        </p:nvSpPr>
        <p:spPr>
          <a:xfrm>
            <a:off x="6179855" y="3468603"/>
            <a:ext cx="2489400" cy="523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000"/>
              <a:buFont typeface="Arial"/>
              <a:buNone/>
            </a:pPr>
            <a:r>
              <a:rPr b="0" i="0" lang="en" sz="1000" u="none" cap="none" strike="noStrike">
                <a:solidFill>
                  <a:srgbClr val="798390"/>
                </a:solidFill>
                <a:latin typeface="Open Sans"/>
                <a:ea typeface="Open Sans"/>
                <a:cs typeface="Open Sans"/>
                <a:sym typeface="Open Sans"/>
              </a:rPr>
              <a:t>Ph.D. Psychology, Chief Behavior Officer of Orion Advisor Solutions, 2X NY Best Selling Author</a:t>
            </a:r>
            <a:endParaRPr b="0" i="0" sz="700" u="none" cap="none" strike="noStrike">
              <a:solidFill>
                <a:srgbClr val="000000"/>
              </a:solidFill>
              <a:latin typeface="Arial"/>
              <a:ea typeface="Arial"/>
              <a:cs typeface="Arial"/>
              <a:sym typeface="Arial"/>
            </a:endParaRPr>
          </a:p>
        </p:txBody>
      </p:sp>
      <p:sp>
        <p:nvSpPr>
          <p:cNvPr id="338" name="Google Shape;338;p7"/>
          <p:cNvSpPr txBox="1"/>
          <p:nvPr/>
        </p:nvSpPr>
        <p:spPr>
          <a:xfrm>
            <a:off x="514350" y="3143250"/>
            <a:ext cx="3608700" cy="1736400"/>
          </a:xfrm>
          <a:prstGeom prst="rect">
            <a:avLst/>
          </a:prstGeom>
          <a:noFill/>
          <a:ln>
            <a:noFill/>
          </a:ln>
        </p:spPr>
        <p:txBody>
          <a:bodyPr anchorCtr="0" anchor="t" bIns="0" lIns="0" spcFirstLastPara="1" rIns="0" wrap="square" tIns="0">
            <a:spAutoFit/>
          </a:bodyPr>
          <a:lstStyle/>
          <a:p>
            <a:pPr indent="0" lvl="0" marL="0" marR="0" rtl="0" algn="just">
              <a:lnSpc>
                <a:spcPct val="120008"/>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"Qube Money is unlike anything I've seen in my almost 2 decades in the financial planning, counseling, and coaching space. As a personal user, this app has the power to change not only financial behavior, but relationships and lives. It's the only budgeting app on the market that requires users to make real-time financial behavior decisions to create intentional spending."</a:t>
            </a:r>
            <a:endParaRPr b="0" i="0" sz="700" u="none" cap="none" strike="noStrike">
              <a:solidFill>
                <a:srgbClr val="000000"/>
              </a:solidFill>
              <a:latin typeface="Arial"/>
              <a:ea typeface="Arial"/>
              <a:cs typeface="Arial"/>
              <a:sym typeface="Arial"/>
            </a:endParaRPr>
          </a:p>
        </p:txBody>
      </p:sp>
      <p:sp>
        <p:nvSpPr>
          <p:cNvPr id="339" name="Google Shape;339;p7"/>
          <p:cNvSpPr txBox="1"/>
          <p:nvPr/>
        </p:nvSpPr>
        <p:spPr>
          <a:xfrm>
            <a:off x="6179855" y="2489800"/>
            <a:ext cx="2489400" cy="4065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“I think Qube has real legs in the financial planning FinTech space.”</a:t>
            </a:r>
            <a:endParaRPr b="0" i="0" sz="700" u="none" cap="none" strike="noStrike">
              <a:solidFill>
                <a:srgbClr val="000000"/>
              </a:solidFill>
              <a:latin typeface="Arial"/>
              <a:ea typeface="Arial"/>
              <a:cs typeface="Arial"/>
              <a:sym typeface="Arial"/>
            </a:endParaRPr>
          </a:p>
        </p:txBody>
      </p:sp>
      <p:sp>
        <p:nvSpPr>
          <p:cNvPr id="340" name="Google Shape;340;p7"/>
          <p:cNvSpPr txBox="1"/>
          <p:nvPr/>
        </p:nvSpPr>
        <p:spPr>
          <a:xfrm>
            <a:off x="6224560" y="4047872"/>
            <a:ext cx="2405100" cy="4065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“Qube Money is what we’ve been waiting for.”</a:t>
            </a:r>
            <a:endParaRPr b="0" i="0" sz="700" u="none" cap="none" strike="noStrike">
              <a:solidFill>
                <a:srgbClr val="000000"/>
              </a:solidFill>
              <a:latin typeface="Arial"/>
              <a:ea typeface="Arial"/>
              <a:cs typeface="Arial"/>
              <a:sym typeface="Arial"/>
            </a:endParaRPr>
          </a:p>
        </p:txBody>
      </p:sp>
      <p:sp>
        <p:nvSpPr>
          <p:cNvPr id="341" name="Google Shape;341;p7"/>
          <p:cNvSpPr/>
          <p:nvPr/>
        </p:nvSpPr>
        <p:spPr>
          <a:xfrm>
            <a:off x="7763770" y="514350"/>
            <a:ext cx="865880" cy="379413"/>
          </a:xfrm>
          <a:custGeom>
            <a:rect b="b" l="l" r="r" t="t"/>
            <a:pathLst>
              <a:path extrusionOk="0" h="758826" w="1731760">
                <a:moveTo>
                  <a:pt x="0" y="0"/>
                </a:moveTo>
                <a:lnTo>
                  <a:pt x="1731760" y="0"/>
                </a:lnTo>
                <a:lnTo>
                  <a:pt x="1731760" y="758826"/>
                </a:lnTo>
                <a:lnTo>
                  <a:pt x="0" y="7588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342" name="Google Shape;342;p7"/>
          <p:cNvPicPr preferRelativeResize="0"/>
          <p:nvPr/>
        </p:nvPicPr>
        <p:blipFill rotWithShape="1">
          <a:blip r:embed="rId4">
            <a:alphaModFix/>
          </a:blip>
          <a:srcRect b="0" l="0" r="0" t="0"/>
          <a:stretch/>
        </p:blipFill>
        <p:spPr>
          <a:xfrm>
            <a:off x="4909046" y="1745050"/>
            <a:ext cx="1065000" cy="1301700"/>
          </a:xfrm>
          <a:prstGeom prst="rect">
            <a:avLst/>
          </a:prstGeom>
          <a:noFill/>
          <a:ln>
            <a:noFill/>
          </a:ln>
        </p:spPr>
      </p:pic>
      <p:pic>
        <p:nvPicPr>
          <p:cNvPr id="343" name="Google Shape;343;p7"/>
          <p:cNvPicPr preferRelativeResize="0"/>
          <p:nvPr/>
        </p:nvPicPr>
        <p:blipFill rotWithShape="1">
          <a:blip r:embed="rId5">
            <a:alphaModFix/>
          </a:blip>
          <a:srcRect b="16666" l="0" r="0" t="5488"/>
          <a:stretch/>
        </p:blipFill>
        <p:spPr>
          <a:xfrm>
            <a:off x="4909050" y="3197125"/>
            <a:ext cx="1060800" cy="1298400"/>
          </a:xfrm>
          <a:prstGeom prst="rect">
            <a:avLst/>
          </a:prstGeom>
          <a:noFill/>
          <a:ln>
            <a:noFill/>
          </a:ln>
        </p:spPr>
      </p:pic>
      <p:pic>
        <p:nvPicPr>
          <p:cNvPr id="344" name="Google Shape;344;p7"/>
          <p:cNvPicPr preferRelativeResize="0"/>
          <p:nvPr/>
        </p:nvPicPr>
        <p:blipFill rotWithShape="1">
          <a:blip r:embed="rId6">
            <a:alphaModFix/>
          </a:blip>
          <a:srcRect b="9258" l="-2431" r="39926" t="-9260"/>
          <a:stretch/>
        </p:blipFill>
        <p:spPr>
          <a:xfrm>
            <a:off x="514350" y="1594675"/>
            <a:ext cx="1293900" cy="145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8"/>
          <p:cNvSpPr txBox="1"/>
          <p:nvPr>
            <p:ph type="title"/>
          </p:nvPr>
        </p:nvSpPr>
        <p:spPr>
          <a:xfrm>
            <a:off x="904500" y="713700"/>
            <a:ext cx="7335000" cy="4929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Schedule a Demo</a:t>
            </a:r>
            <a:endParaRPr/>
          </a:p>
        </p:txBody>
      </p:sp>
      <p:sp>
        <p:nvSpPr>
          <p:cNvPr id="350" name="Google Shape;350;p8"/>
          <p:cNvSpPr txBox="1"/>
          <p:nvPr/>
        </p:nvSpPr>
        <p:spPr>
          <a:xfrm>
            <a:off x="922475" y="4151150"/>
            <a:ext cx="4011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51" name="Google Shape;351;p8"/>
          <p:cNvSpPr/>
          <p:nvPr/>
        </p:nvSpPr>
        <p:spPr>
          <a:xfrm>
            <a:off x="2538300" y="4281050"/>
            <a:ext cx="4067400" cy="894600"/>
          </a:xfrm>
          <a:prstGeom prst="round2SameRect">
            <a:avLst>
              <a:gd fmla="val 16667" name="adj1"/>
              <a:gd fmla="val 0" name="adj2"/>
            </a:avLst>
          </a:prstGeom>
          <a:solidFill>
            <a:srgbClr val="0B539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lt1"/>
                </a:solidFill>
                <a:latin typeface="Arial"/>
                <a:ea typeface="Arial"/>
                <a:cs typeface="Arial"/>
                <a:sym typeface="Arial"/>
              </a:rPr>
              <a:t>Scan to get started</a:t>
            </a:r>
            <a:endParaRPr b="0" i="0" sz="1900" u="none" cap="none" strike="noStrike">
              <a:solidFill>
                <a:schemeClr val="lt1"/>
              </a:solidFill>
              <a:latin typeface="Arial"/>
              <a:ea typeface="Arial"/>
              <a:cs typeface="Arial"/>
              <a:sym typeface="Arial"/>
            </a:endParaRPr>
          </a:p>
        </p:txBody>
      </p:sp>
      <p:pic>
        <p:nvPicPr>
          <p:cNvPr id="352" name="Google Shape;352;p8"/>
          <p:cNvPicPr preferRelativeResize="0"/>
          <p:nvPr/>
        </p:nvPicPr>
        <p:blipFill>
          <a:blip r:embed="rId3">
            <a:alphaModFix/>
          </a:blip>
          <a:stretch>
            <a:fillRect/>
          </a:stretch>
        </p:blipFill>
        <p:spPr>
          <a:xfrm>
            <a:off x="3812238" y="1984063"/>
            <a:ext cx="1519525" cy="1519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
          <p:cNvPicPr preferRelativeResize="0"/>
          <p:nvPr/>
        </p:nvPicPr>
        <p:blipFill rotWithShape="1">
          <a:blip r:embed="rId3">
            <a:alphaModFix/>
          </a:blip>
          <a:srcRect b="0" l="0" r="0" t="0"/>
          <a:stretch/>
        </p:blipFill>
        <p:spPr>
          <a:xfrm>
            <a:off x="1143000" y="0"/>
            <a:ext cx="6858000" cy="51435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4"/>
          <p:cNvGrpSpPr/>
          <p:nvPr/>
        </p:nvGrpSpPr>
        <p:grpSpPr>
          <a:xfrm>
            <a:off x="514350" y="1166477"/>
            <a:ext cx="8116000" cy="577811"/>
            <a:chOff x="0" y="-76200"/>
            <a:chExt cx="10325700" cy="735128"/>
          </a:xfrm>
        </p:grpSpPr>
        <p:sp>
          <p:nvSpPr>
            <p:cNvPr id="214" name="Google Shape;214;p4"/>
            <p:cNvSpPr/>
            <p:nvPr/>
          </p:nvSpPr>
          <p:spPr>
            <a:xfrm>
              <a:off x="0" y="0"/>
              <a:ext cx="10325663" cy="658928"/>
            </a:xfrm>
            <a:custGeom>
              <a:rect b="b" l="l" r="r" t="t"/>
              <a:pathLst>
                <a:path extrusionOk="0" h="658928" w="10325663">
                  <a:moveTo>
                    <a:pt x="10122463" y="0"/>
                  </a:moveTo>
                  <a:cubicBezTo>
                    <a:pt x="10234687" y="0"/>
                    <a:pt x="10325663" y="147506"/>
                    <a:pt x="10325663" y="329464"/>
                  </a:cubicBezTo>
                  <a:cubicBezTo>
                    <a:pt x="10325663" y="511422"/>
                    <a:pt x="10234687" y="658928"/>
                    <a:pt x="10122463" y="658928"/>
                  </a:cubicBezTo>
                  <a:lnTo>
                    <a:pt x="203200" y="658928"/>
                  </a:lnTo>
                  <a:cubicBezTo>
                    <a:pt x="90976" y="658928"/>
                    <a:pt x="0" y="511422"/>
                    <a:pt x="0" y="329464"/>
                  </a:cubicBezTo>
                  <a:cubicBezTo>
                    <a:pt x="0" y="147506"/>
                    <a:pt x="90976" y="0"/>
                    <a:pt x="203200" y="0"/>
                  </a:cubicBezTo>
                  <a:close/>
                </a:path>
              </a:pathLst>
            </a:custGeom>
            <a:solidFill>
              <a:srgbClr val="9B51E0"/>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5" name="Google Shape;215;p4"/>
            <p:cNvSpPr txBox="1"/>
            <p:nvPr/>
          </p:nvSpPr>
          <p:spPr>
            <a:xfrm>
              <a:off x="0" y="-76200"/>
              <a:ext cx="10325700" cy="735000"/>
            </a:xfrm>
            <a:prstGeom prst="rect">
              <a:avLst/>
            </a:prstGeom>
            <a:noFill/>
            <a:ln>
              <a:noFill/>
            </a:ln>
          </p:spPr>
          <p:txBody>
            <a:bodyPr anchorCtr="0" anchor="ctr" bIns="63500" lIns="63500" spcFirstLastPara="1" rIns="63500" wrap="square" tIns="63500">
              <a:noAutofit/>
            </a:bodyPr>
            <a:lstStyle/>
            <a:p>
              <a:pPr indent="0" lvl="0" marL="0" marR="0" rtl="0" algn="ctr">
                <a:lnSpc>
                  <a:spcPct val="139977"/>
                </a:lnSpc>
                <a:spcBef>
                  <a:spcPts val="0"/>
                </a:spcBef>
                <a:spcAft>
                  <a:spcPts val="0"/>
                </a:spcAft>
                <a:buClr>
                  <a:srgbClr val="000000"/>
                </a:buClr>
                <a:buSzPts val="2300"/>
                <a:buFont typeface="Arial"/>
                <a:buNone/>
              </a:pPr>
              <a:r>
                <a:rPr b="1" i="0" lang="en" sz="2300" u="none" cap="none" strike="noStrike">
                  <a:solidFill>
                    <a:srgbClr val="FFFFFF"/>
                  </a:solidFill>
                  <a:latin typeface="Arial"/>
                  <a:ea typeface="Arial"/>
                  <a:cs typeface="Arial"/>
                  <a:sym typeface="Arial"/>
                </a:rPr>
                <a:t>Money is the leading Cause of Stress</a:t>
              </a:r>
              <a:endParaRPr b="1" i="0" sz="700" u="none" cap="none" strike="noStrike">
                <a:solidFill>
                  <a:srgbClr val="000000"/>
                </a:solidFill>
                <a:latin typeface="Arial"/>
                <a:ea typeface="Arial"/>
                <a:cs typeface="Arial"/>
                <a:sym typeface="Arial"/>
              </a:endParaRPr>
            </a:p>
          </p:txBody>
        </p:sp>
      </p:grpSp>
      <p:sp>
        <p:nvSpPr>
          <p:cNvPr id="216" name="Google Shape;216;p4"/>
          <p:cNvSpPr/>
          <p:nvPr/>
        </p:nvSpPr>
        <p:spPr>
          <a:xfrm>
            <a:off x="7763770" y="514350"/>
            <a:ext cx="865880" cy="379413"/>
          </a:xfrm>
          <a:custGeom>
            <a:rect b="b" l="l" r="r" t="t"/>
            <a:pathLst>
              <a:path extrusionOk="0" h="758826" w="1731760">
                <a:moveTo>
                  <a:pt x="0" y="0"/>
                </a:moveTo>
                <a:lnTo>
                  <a:pt x="1731760" y="0"/>
                </a:lnTo>
                <a:lnTo>
                  <a:pt x="1731760" y="758826"/>
                </a:lnTo>
                <a:lnTo>
                  <a:pt x="0" y="7588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7" name="Google Shape;217;p4"/>
          <p:cNvSpPr/>
          <p:nvPr/>
        </p:nvSpPr>
        <p:spPr>
          <a:xfrm>
            <a:off x="-257658" y="2033380"/>
            <a:ext cx="4668098" cy="3110120"/>
          </a:xfrm>
          <a:custGeom>
            <a:rect b="b" l="l" r="r" t="t"/>
            <a:pathLst>
              <a:path extrusionOk="0" h="6220240" w="9336195">
                <a:moveTo>
                  <a:pt x="0" y="0"/>
                </a:moveTo>
                <a:lnTo>
                  <a:pt x="9336195" y="0"/>
                </a:lnTo>
                <a:lnTo>
                  <a:pt x="9336195" y="6220240"/>
                </a:lnTo>
                <a:lnTo>
                  <a:pt x="0" y="622024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8" name="Google Shape;218;p4"/>
          <p:cNvSpPr txBox="1"/>
          <p:nvPr/>
        </p:nvSpPr>
        <p:spPr>
          <a:xfrm>
            <a:off x="1249750" y="466725"/>
            <a:ext cx="5385000" cy="3849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2500"/>
              <a:buFont typeface="Arial"/>
              <a:buNone/>
            </a:pPr>
            <a:r>
              <a:rPr b="1" i="0" lang="en" sz="2500" u="none" cap="none" strike="noStrike">
                <a:solidFill>
                  <a:srgbClr val="798390"/>
                </a:solidFill>
                <a:latin typeface="Arial"/>
                <a:ea typeface="Arial"/>
                <a:cs typeface="Arial"/>
                <a:sym typeface="Arial"/>
              </a:rPr>
              <a:t>THE DEEPER PROBLEM</a:t>
            </a:r>
            <a:endParaRPr b="1" i="0" sz="700" u="none" cap="none" strike="noStrike">
              <a:solidFill>
                <a:srgbClr val="000000"/>
              </a:solidFill>
              <a:latin typeface="Arial"/>
              <a:ea typeface="Arial"/>
              <a:cs typeface="Arial"/>
              <a:sym typeface="Arial"/>
            </a:endParaRPr>
          </a:p>
        </p:txBody>
      </p:sp>
      <p:sp>
        <p:nvSpPr>
          <p:cNvPr id="219" name="Google Shape;219;p4"/>
          <p:cNvSpPr txBox="1"/>
          <p:nvPr/>
        </p:nvSpPr>
        <p:spPr>
          <a:xfrm>
            <a:off x="4727322" y="1925219"/>
            <a:ext cx="3558300" cy="3540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Clr>
                <a:srgbClr val="000000"/>
              </a:buClr>
              <a:buSzPts val="2300"/>
              <a:buFont typeface="Arial"/>
              <a:buNone/>
            </a:pPr>
            <a:r>
              <a:rPr b="1" i="0" lang="en" sz="2300" u="none" cap="none" strike="noStrike">
                <a:solidFill>
                  <a:srgbClr val="000000"/>
                </a:solidFill>
                <a:latin typeface="Arial"/>
                <a:ea typeface="Arial"/>
                <a:cs typeface="Arial"/>
                <a:sym typeface="Arial"/>
              </a:rPr>
              <a:t>SOCIAL IMPACT</a:t>
            </a:r>
            <a:endParaRPr b="1" i="0" sz="700" u="none" cap="none" strike="noStrike">
              <a:solidFill>
                <a:srgbClr val="000000"/>
              </a:solidFill>
              <a:latin typeface="Arial"/>
              <a:ea typeface="Arial"/>
              <a:cs typeface="Arial"/>
              <a:sym typeface="Arial"/>
            </a:endParaRPr>
          </a:p>
        </p:txBody>
      </p:sp>
      <p:sp>
        <p:nvSpPr>
          <p:cNvPr id="220" name="Google Shape;220;p4"/>
          <p:cNvSpPr txBox="1"/>
          <p:nvPr/>
        </p:nvSpPr>
        <p:spPr>
          <a:xfrm>
            <a:off x="4727325" y="2442275"/>
            <a:ext cx="3944400" cy="11082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1 in 3 divorces </a:t>
            </a:r>
            <a:r>
              <a:rPr b="0" i="0" lang="en" sz="1800" u="none" cap="none" strike="noStrike">
                <a:solidFill>
                  <a:srgbClr val="ABB8C3"/>
                </a:solidFill>
                <a:latin typeface="Open Sans"/>
                <a:ea typeface="Open Sans"/>
                <a:cs typeface="Open Sans"/>
                <a:sym typeface="Open Sans"/>
              </a:rPr>
              <a:t>(</a:t>
            </a:r>
            <a:r>
              <a:rPr b="0" i="0" lang="en" sz="1800" u="sng" cap="none" strike="noStrike">
                <a:solidFill>
                  <a:srgbClr val="ABB8C3"/>
                </a:solidFill>
                <a:latin typeface="Open Sans"/>
                <a:ea typeface="Open Sans"/>
                <a:cs typeface="Open Sans"/>
                <a:sym typeface="Open Sans"/>
                <a:hlinkClick r:id="rId5">
                  <a:extLst>
                    <a:ext uri="{A12FA001-AC4F-418D-AE19-62706E023703}">
                      <ahyp:hlinkClr val="tx"/>
                    </a:ext>
                  </a:extLst>
                </a:hlinkClick>
              </a:rPr>
              <a:t>Finance Online</a:t>
            </a:r>
            <a:r>
              <a:rPr b="0" i="0" lang="en" sz="1800" u="none" cap="none" strike="noStrike">
                <a:solidFill>
                  <a:srgbClr val="ABB8C3"/>
                </a:solidFill>
                <a:latin typeface="Open Sans"/>
                <a:ea typeface="Open Sans"/>
                <a:cs typeface="Open Sans"/>
                <a:sym typeface="Open Sans"/>
              </a:rPr>
              <a:t>)</a:t>
            </a:r>
            <a:endParaRPr b="0" i="0" sz="7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1 in 3 job turnover </a:t>
            </a:r>
            <a:r>
              <a:rPr b="0" i="0" lang="en" sz="1800" u="none" cap="none" strike="noStrike">
                <a:solidFill>
                  <a:srgbClr val="ABB8C3"/>
                </a:solidFill>
                <a:latin typeface="Open Sans"/>
                <a:ea typeface="Open Sans"/>
                <a:cs typeface="Open Sans"/>
                <a:sym typeface="Open Sans"/>
              </a:rPr>
              <a:t>(</a:t>
            </a:r>
            <a:r>
              <a:rPr b="0" i="0" lang="en" sz="1800" u="sng" cap="none" strike="noStrike">
                <a:solidFill>
                  <a:srgbClr val="ABB8C3"/>
                </a:solidFill>
                <a:latin typeface="Open Sans"/>
                <a:ea typeface="Open Sans"/>
                <a:cs typeface="Open Sans"/>
                <a:sym typeface="Open Sans"/>
                <a:hlinkClick r:id="rId6">
                  <a:extLst>
                    <a:ext uri="{A12FA001-AC4F-418D-AE19-62706E023703}">
                      <ahyp:hlinkClr val="tx"/>
                    </a:ext>
                  </a:extLst>
                </a:hlinkClick>
              </a:rPr>
              <a:t>Morgan Stanley</a:t>
            </a:r>
            <a:r>
              <a:rPr b="0" i="0" lang="en" sz="1800" u="none" cap="none" strike="noStrike">
                <a:solidFill>
                  <a:srgbClr val="ABB8C3"/>
                </a:solidFill>
                <a:latin typeface="Open Sans"/>
                <a:ea typeface="Open Sans"/>
                <a:cs typeface="Open Sans"/>
                <a:sym typeface="Open Sans"/>
              </a:rPr>
              <a:t>)</a:t>
            </a:r>
            <a:endParaRPr b="0" i="0" sz="7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1 in 5 suicides </a:t>
            </a:r>
            <a:r>
              <a:rPr b="0" i="0" lang="en" sz="1800" u="none" cap="none" strike="noStrike">
                <a:solidFill>
                  <a:srgbClr val="ABB8C3"/>
                </a:solidFill>
                <a:latin typeface="Open Sans"/>
                <a:ea typeface="Open Sans"/>
                <a:cs typeface="Open Sans"/>
                <a:sym typeface="Open Sans"/>
              </a:rPr>
              <a:t>(</a:t>
            </a:r>
            <a:r>
              <a:rPr b="0" i="0" lang="en" sz="1800" u="sng" cap="none" strike="noStrike">
                <a:solidFill>
                  <a:srgbClr val="ABB8C3"/>
                </a:solidFill>
                <a:latin typeface="Open Sans"/>
                <a:ea typeface="Open Sans"/>
                <a:cs typeface="Open Sans"/>
                <a:sym typeface="Open Sans"/>
                <a:hlinkClick r:id="rId7">
                  <a:extLst>
                    <a:ext uri="{A12FA001-AC4F-418D-AE19-62706E023703}">
                      <ahyp:hlinkClr val="tx"/>
                    </a:ext>
                  </a:extLst>
                </a:hlinkClick>
              </a:rPr>
              <a:t>Aspen Institute</a:t>
            </a:r>
            <a:r>
              <a:rPr b="0" i="0" lang="en" sz="1800" u="none" cap="none" strike="noStrike">
                <a:solidFill>
                  <a:srgbClr val="ABB8C3"/>
                </a:solidFill>
                <a:latin typeface="Open Sans"/>
                <a:ea typeface="Open Sans"/>
                <a:cs typeface="Open Sans"/>
                <a:sym typeface="Open Sans"/>
              </a:rPr>
              <a:t>)</a:t>
            </a:r>
            <a:endParaRPr b="0" i="0" sz="700" u="none" cap="none" strike="noStrike">
              <a:solidFill>
                <a:srgbClr val="000000"/>
              </a:solidFill>
              <a:latin typeface="Arial"/>
              <a:ea typeface="Arial"/>
              <a:cs typeface="Arial"/>
              <a:sym typeface="Arial"/>
            </a:endParaRPr>
          </a:p>
        </p:txBody>
      </p:sp>
      <p:sp>
        <p:nvSpPr>
          <p:cNvPr id="221" name="Google Shape;221;p4"/>
          <p:cNvSpPr txBox="1"/>
          <p:nvPr/>
        </p:nvSpPr>
        <p:spPr>
          <a:xfrm>
            <a:off x="4727322" y="3725352"/>
            <a:ext cx="3439500" cy="39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Current budgeting and banking apps attempt to budget after money is already spent.</a:t>
            </a:r>
            <a:endParaRPr b="0" i="0" sz="700" u="none" cap="none" strike="noStrike">
              <a:solidFill>
                <a:srgbClr val="000000"/>
              </a:solidFill>
              <a:latin typeface="Arial"/>
              <a:ea typeface="Arial"/>
              <a:cs typeface="Arial"/>
              <a:sym typeface="Arial"/>
            </a:endParaRPr>
          </a:p>
        </p:txBody>
      </p:sp>
      <p:grpSp>
        <p:nvGrpSpPr>
          <p:cNvPr id="222" name="Google Shape;222;p4"/>
          <p:cNvGrpSpPr/>
          <p:nvPr/>
        </p:nvGrpSpPr>
        <p:grpSpPr>
          <a:xfrm>
            <a:off x="514350" y="258544"/>
            <a:ext cx="735402" cy="635228"/>
            <a:chOff x="0" y="-17301"/>
            <a:chExt cx="1961071" cy="1693942"/>
          </a:xfrm>
        </p:grpSpPr>
        <p:grpSp>
          <p:nvGrpSpPr>
            <p:cNvPr id="223" name="Google Shape;223;p4"/>
            <p:cNvGrpSpPr/>
            <p:nvPr/>
          </p:nvGrpSpPr>
          <p:grpSpPr>
            <a:xfrm>
              <a:off x="0" y="223548"/>
              <a:ext cx="1029086" cy="1077324"/>
              <a:chOff x="0" y="-38100"/>
              <a:chExt cx="812800" cy="850900"/>
            </a:xfrm>
          </p:grpSpPr>
          <p:sp>
            <p:nvSpPr>
              <p:cNvPr id="224" name="Google Shape;224;p4"/>
              <p:cNvSpPr/>
              <p:nvPr/>
            </p:nvSpPr>
            <p:spPr>
              <a:xfrm>
                <a:off x="0" y="0"/>
                <a:ext cx="812800" cy="812800"/>
              </a:xfrm>
              <a:custGeom>
                <a:rect b="b" l="l" r="r" t="t"/>
                <a:pathLst>
                  <a:path extrusionOk="0" h="812800" w="812800">
                    <a:moveTo>
                      <a:pt x="100307" y="0"/>
                    </a:moveTo>
                    <a:lnTo>
                      <a:pt x="712493" y="0"/>
                    </a:lnTo>
                    <a:cubicBezTo>
                      <a:pt x="767891" y="0"/>
                      <a:pt x="812800" y="44909"/>
                      <a:pt x="812800" y="100307"/>
                    </a:cubicBezTo>
                    <a:lnTo>
                      <a:pt x="812800" y="712493"/>
                    </a:lnTo>
                    <a:cubicBezTo>
                      <a:pt x="812800" y="767891"/>
                      <a:pt x="767891" y="812800"/>
                      <a:pt x="712493" y="812800"/>
                    </a:cubicBezTo>
                    <a:lnTo>
                      <a:pt x="100307" y="812800"/>
                    </a:lnTo>
                    <a:cubicBezTo>
                      <a:pt x="44909" y="812800"/>
                      <a:pt x="0" y="767891"/>
                      <a:pt x="0" y="712493"/>
                    </a:cubicBezTo>
                    <a:lnTo>
                      <a:pt x="0" y="100307"/>
                    </a:lnTo>
                    <a:cubicBezTo>
                      <a:pt x="0" y="44909"/>
                      <a:pt x="44909" y="0"/>
                      <a:pt x="100307" y="0"/>
                    </a:cubicBezTo>
                    <a:close/>
                  </a:path>
                </a:pathLst>
              </a:custGeom>
              <a:solidFill>
                <a:srgbClr val="0991E4">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5" name="Google Shape;225;p4"/>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26" name="Google Shape;226;p4"/>
            <p:cNvGrpSpPr/>
            <p:nvPr/>
          </p:nvGrpSpPr>
          <p:grpSpPr>
            <a:xfrm>
              <a:off x="655386" y="894153"/>
              <a:ext cx="747451" cy="782488"/>
              <a:chOff x="0" y="-38100"/>
              <a:chExt cx="812800" cy="850900"/>
            </a:xfrm>
          </p:grpSpPr>
          <p:sp>
            <p:nvSpPr>
              <p:cNvPr id="227" name="Google Shape;227;p4"/>
              <p:cNvSpPr/>
              <p:nvPr/>
            </p:nvSpPr>
            <p:spPr>
              <a:xfrm>
                <a:off x="0" y="0"/>
                <a:ext cx="812800" cy="812800"/>
              </a:xfrm>
              <a:custGeom>
                <a:rect b="b" l="l" r="r" t="t"/>
                <a:pathLst>
                  <a:path extrusionOk="0" h="812800" w="812800">
                    <a:moveTo>
                      <a:pt x="138108" y="0"/>
                    </a:moveTo>
                    <a:lnTo>
                      <a:pt x="674692" y="0"/>
                    </a:lnTo>
                    <a:cubicBezTo>
                      <a:pt x="711320" y="0"/>
                      <a:pt x="746449" y="14551"/>
                      <a:pt x="772349" y="40451"/>
                    </a:cubicBezTo>
                    <a:cubicBezTo>
                      <a:pt x="798249" y="66351"/>
                      <a:pt x="812800" y="101480"/>
                      <a:pt x="812800" y="138108"/>
                    </a:cubicBezTo>
                    <a:lnTo>
                      <a:pt x="812800" y="674692"/>
                    </a:lnTo>
                    <a:cubicBezTo>
                      <a:pt x="812800" y="711320"/>
                      <a:pt x="798249" y="746449"/>
                      <a:pt x="772349" y="772349"/>
                    </a:cubicBezTo>
                    <a:cubicBezTo>
                      <a:pt x="746449" y="798249"/>
                      <a:pt x="711320" y="812800"/>
                      <a:pt x="674692" y="812800"/>
                    </a:cubicBezTo>
                    <a:lnTo>
                      <a:pt x="138108" y="812800"/>
                    </a:lnTo>
                    <a:cubicBezTo>
                      <a:pt x="101480" y="812800"/>
                      <a:pt x="66351" y="798249"/>
                      <a:pt x="40451" y="772349"/>
                    </a:cubicBezTo>
                    <a:cubicBezTo>
                      <a:pt x="14551" y="746449"/>
                      <a:pt x="0" y="711320"/>
                      <a:pt x="0" y="674692"/>
                    </a:cubicBezTo>
                    <a:lnTo>
                      <a:pt x="0" y="138108"/>
                    </a:lnTo>
                    <a:cubicBezTo>
                      <a:pt x="0" y="101480"/>
                      <a:pt x="14551" y="66351"/>
                      <a:pt x="40451" y="40451"/>
                    </a:cubicBezTo>
                    <a:cubicBezTo>
                      <a:pt x="66351" y="14551"/>
                      <a:pt x="101480" y="0"/>
                      <a:pt x="138108" y="0"/>
                    </a:cubicBezTo>
                    <a:close/>
                  </a:path>
                </a:pathLst>
              </a:custGeom>
              <a:solidFill>
                <a:srgbClr val="6BECBC">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8" name="Google Shape;228;p4"/>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29" name="Google Shape;229;p4"/>
            <p:cNvGrpSpPr/>
            <p:nvPr/>
          </p:nvGrpSpPr>
          <p:grpSpPr>
            <a:xfrm>
              <a:off x="1591979" y="-17301"/>
              <a:ext cx="369092" cy="386394"/>
              <a:chOff x="0" y="-38100"/>
              <a:chExt cx="812800" cy="850900"/>
            </a:xfrm>
          </p:grpSpPr>
          <p:sp>
            <p:nvSpPr>
              <p:cNvPr id="230" name="Google Shape;230;p4"/>
              <p:cNvSpPr/>
              <p:nvPr/>
            </p:nvSpPr>
            <p:spPr>
              <a:xfrm>
                <a:off x="0" y="0"/>
                <a:ext cx="812800" cy="812800"/>
              </a:xfrm>
              <a:custGeom>
                <a:rect b="b" l="l" r="r" t="t"/>
                <a:pathLst>
                  <a:path extrusionOk="0" h="812800" w="812800">
                    <a:moveTo>
                      <a:pt x="279678" y="0"/>
                    </a:moveTo>
                    <a:lnTo>
                      <a:pt x="533122" y="0"/>
                    </a:lnTo>
                    <a:cubicBezTo>
                      <a:pt x="607297" y="0"/>
                      <a:pt x="678434" y="29466"/>
                      <a:pt x="730884" y="81916"/>
                    </a:cubicBezTo>
                    <a:cubicBezTo>
                      <a:pt x="783334" y="134366"/>
                      <a:pt x="812800" y="205503"/>
                      <a:pt x="812800" y="279678"/>
                    </a:cubicBezTo>
                    <a:lnTo>
                      <a:pt x="812800" y="533122"/>
                    </a:lnTo>
                    <a:cubicBezTo>
                      <a:pt x="812800" y="607297"/>
                      <a:pt x="783334" y="678434"/>
                      <a:pt x="730884" y="730884"/>
                    </a:cubicBezTo>
                    <a:cubicBezTo>
                      <a:pt x="678434" y="783334"/>
                      <a:pt x="607297" y="812800"/>
                      <a:pt x="533122" y="812800"/>
                    </a:cubicBezTo>
                    <a:lnTo>
                      <a:pt x="279678" y="812800"/>
                    </a:lnTo>
                    <a:cubicBezTo>
                      <a:pt x="205503" y="812800"/>
                      <a:pt x="134366" y="783334"/>
                      <a:pt x="81916" y="730884"/>
                    </a:cubicBezTo>
                    <a:cubicBezTo>
                      <a:pt x="29466" y="678434"/>
                      <a:pt x="0" y="607297"/>
                      <a:pt x="0" y="533122"/>
                    </a:cubicBezTo>
                    <a:lnTo>
                      <a:pt x="0" y="279678"/>
                    </a:lnTo>
                    <a:cubicBezTo>
                      <a:pt x="0" y="205503"/>
                      <a:pt x="29466" y="134366"/>
                      <a:pt x="81916" y="81916"/>
                    </a:cubicBezTo>
                    <a:cubicBezTo>
                      <a:pt x="134366" y="29466"/>
                      <a:pt x="205503" y="0"/>
                      <a:pt x="279678" y="0"/>
                    </a:cubicBezTo>
                    <a:close/>
                  </a:path>
                </a:pathLst>
              </a:custGeom>
              <a:solidFill>
                <a:srgbClr val="16A7FF">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31" name="Google Shape;231;p4"/>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
          <p:cNvSpPr/>
          <p:nvPr/>
        </p:nvSpPr>
        <p:spPr>
          <a:xfrm>
            <a:off x="7763770" y="514350"/>
            <a:ext cx="865880" cy="379413"/>
          </a:xfrm>
          <a:custGeom>
            <a:rect b="b" l="l" r="r" t="t"/>
            <a:pathLst>
              <a:path extrusionOk="0" h="758826" w="1731760">
                <a:moveTo>
                  <a:pt x="0" y="0"/>
                </a:moveTo>
                <a:lnTo>
                  <a:pt x="1731760" y="0"/>
                </a:lnTo>
                <a:lnTo>
                  <a:pt x="1731760" y="758826"/>
                </a:lnTo>
                <a:lnTo>
                  <a:pt x="0" y="7588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37" name="Google Shape;237;p3"/>
          <p:cNvSpPr/>
          <p:nvPr/>
        </p:nvSpPr>
        <p:spPr>
          <a:xfrm>
            <a:off x="-419883" y="1607680"/>
            <a:ext cx="4668098" cy="3110120"/>
          </a:xfrm>
          <a:custGeom>
            <a:rect b="b" l="l" r="r" t="t"/>
            <a:pathLst>
              <a:path extrusionOk="0" h="6220240" w="9336195">
                <a:moveTo>
                  <a:pt x="0" y="0"/>
                </a:moveTo>
                <a:lnTo>
                  <a:pt x="9336195" y="0"/>
                </a:lnTo>
                <a:lnTo>
                  <a:pt x="9336195" y="6220240"/>
                </a:lnTo>
                <a:lnTo>
                  <a:pt x="0" y="622024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38" name="Google Shape;238;p3"/>
          <p:cNvSpPr txBox="1"/>
          <p:nvPr/>
        </p:nvSpPr>
        <p:spPr>
          <a:xfrm>
            <a:off x="1249750" y="466725"/>
            <a:ext cx="5385000" cy="3849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2500"/>
              <a:buFont typeface="Arial"/>
              <a:buNone/>
            </a:pPr>
            <a:r>
              <a:rPr b="1" i="0" lang="en" sz="2500" u="none" cap="none" strike="noStrike">
                <a:solidFill>
                  <a:srgbClr val="798390"/>
                </a:solidFill>
                <a:latin typeface="Arial"/>
                <a:ea typeface="Arial"/>
                <a:cs typeface="Arial"/>
                <a:sym typeface="Arial"/>
              </a:rPr>
              <a:t>THE PROBLEM</a:t>
            </a:r>
            <a:endParaRPr b="1" i="0" sz="700" u="none" cap="none" strike="noStrike">
              <a:solidFill>
                <a:srgbClr val="000000"/>
              </a:solidFill>
              <a:latin typeface="Arial"/>
              <a:ea typeface="Arial"/>
              <a:cs typeface="Arial"/>
              <a:sym typeface="Arial"/>
            </a:endParaRPr>
          </a:p>
        </p:txBody>
      </p:sp>
      <p:sp>
        <p:nvSpPr>
          <p:cNvPr id="239" name="Google Shape;239;p3"/>
          <p:cNvSpPr txBox="1"/>
          <p:nvPr/>
        </p:nvSpPr>
        <p:spPr>
          <a:xfrm>
            <a:off x="4765525" y="2002550"/>
            <a:ext cx="3629400" cy="6927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Most people don’t have money to invest because they overspend.</a:t>
            </a:r>
            <a:endParaRPr b="0" i="0" sz="700" u="none" cap="none" strike="noStrike">
              <a:solidFill>
                <a:srgbClr val="000000"/>
              </a:solidFill>
              <a:latin typeface="Arial"/>
              <a:ea typeface="Arial"/>
              <a:cs typeface="Arial"/>
              <a:sym typeface="Arial"/>
            </a:endParaRPr>
          </a:p>
        </p:txBody>
      </p:sp>
      <p:grpSp>
        <p:nvGrpSpPr>
          <p:cNvPr id="240" name="Google Shape;240;p3"/>
          <p:cNvGrpSpPr/>
          <p:nvPr/>
        </p:nvGrpSpPr>
        <p:grpSpPr>
          <a:xfrm>
            <a:off x="514350" y="258544"/>
            <a:ext cx="735402" cy="635228"/>
            <a:chOff x="0" y="-17301"/>
            <a:chExt cx="1961071" cy="1693942"/>
          </a:xfrm>
        </p:grpSpPr>
        <p:grpSp>
          <p:nvGrpSpPr>
            <p:cNvPr id="241" name="Google Shape;241;p3"/>
            <p:cNvGrpSpPr/>
            <p:nvPr/>
          </p:nvGrpSpPr>
          <p:grpSpPr>
            <a:xfrm>
              <a:off x="0" y="223548"/>
              <a:ext cx="1029086" cy="1077324"/>
              <a:chOff x="0" y="-38100"/>
              <a:chExt cx="812800" cy="850900"/>
            </a:xfrm>
          </p:grpSpPr>
          <p:sp>
            <p:nvSpPr>
              <p:cNvPr id="242" name="Google Shape;242;p3"/>
              <p:cNvSpPr/>
              <p:nvPr/>
            </p:nvSpPr>
            <p:spPr>
              <a:xfrm>
                <a:off x="0" y="0"/>
                <a:ext cx="812800" cy="812800"/>
              </a:xfrm>
              <a:custGeom>
                <a:rect b="b" l="l" r="r" t="t"/>
                <a:pathLst>
                  <a:path extrusionOk="0" h="812800" w="812800">
                    <a:moveTo>
                      <a:pt x="100307" y="0"/>
                    </a:moveTo>
                    <a:lnTo>
                      <a:pt x="712493" y="0"/>
                    </a:lnTo>
                    <a:cubicBezTo>
                      <a:pt x="767891" y="0"/>
                      <a:pt x="812800" y="44909"/>
                      <a:pt x="812800" y="100307"/>
                    </a:cubicBezTo>
                    <a:lnTo>
                      <a:pt x="812800" y="712493"/>
                    </a:lnTo>
                    <a:cubicBezTo>
                      <a:pt x="812800" y="767891"/>
                      <a:pt x="767891" y="812800"/>
                      <a:pt x="712493" y="812800"/>
                    </a:cubicBezTo>
                    <a:lnTo>
                      <a:pt x="100307" y="812800"/>
                    </a:lnTo>
                    <a:cubicBezTo>
                      <a:pt x="44909" y="812800"/>
                      <a:pt x="0" y="767891"/>
                      <a:pt x="0" y="712493"/>
                    </a:cubicBezTo>
                    <a:lnTo>
                      <a:pt x="0" y="100307"/>
                    </a:lnTo>
                    <a:cubicBezTo>
                      <a:pt x="0" y="44909"/>
                      <a:pt x="44909" y="0"/>
                      <a:pt x="100307" y="0"/>
                    </a:cubicBezTo>
                    <a:close/>
                  </a:path>
                </a:pathLst>
              </a:custGeom>
              <a:solidFill>
                <a:srgbClr val="0991E4">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43" name="Google Shape;243;p3"/>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44" name="Google Shape;244;p3"/>
            <p:cNvGrpSpPr/>
            <p:nvPr/>
          </p:nvGrpSpPr>
          <p:grpSpPr>
            <a:xfrm>
              <a:off x="655386" y="894153"/>
              <a:ext cx="747451" cy="782488"/>
              <a:chOff x="0" y="-38100"/>
              <a:chExt cx="812800" cy="850900"/>
            </a:xfrm>
          </p:grpSpPr>
          <p:sp>
            <p:nvSpPr>
              <p:cNvPr id="245" name="Google Shape;245;p3"/>
              <p:cNvSpPr/>
              <p:nvPr/>
            </p:nvSpPr>
            <p:spPr>
              <a:xfrm>
                <a:off x="0" y="0"/>
                <a:ext cx="812800" cy="812800"/>
              </a:xfrm>
              <a:custGeom>
                <a:rect b="b" l="l" r="r" t="t"/>
                <a:pathLst>
                  <a:path extrusionOk="0" h="812800" w="812800">
                    <a:moveTo>
                      <a:pt x="138108" y="0"/>
                    </a:moveTo>
                    <a:lnTo>
                      <a:pt x="674692" y="0"/>
                    </a:lnTo>
                    <a:cubicBezTo>
                      <a:pt x="711320" y="0"/>
                      <a:pt x="746449" y="14551"/>
                      <a:pt x="772349" y="40451"/>
                    </a:cubicBezTo>
                    <a:cubicBezTo>
                      <a:pt x="798249" y="66351"/>
                      <a:pt x="812800" y="101480"/>
                      <a:pt x="812800" y="138108"/>
                    </a:cubicBezTo>
                    <a:lnTo>
                      <a:pt x="812800" y="674692"/>
                    </a:lnTo>
                    <a:cubicBezTo>
                      <a:pt x="812800" y="711320"/>
                      <a:pt x="798249" y="746449"/>
                      <a:pt x="772349" y="772349"/>
                    </a:cubicBezTo>
                    <a:cubicBezTo>
                      <a:pt x="746449" y="798249"/>
                      <a:pt x="711320" y="812800"/>
                      <a:pt x="674692" y="812800"/>
                    </a:cubicBezTo>
                    <a:lnTo>
                      <a:pt x="138108" y="812800"/>
                    </a:lnTo>
                    <a:cubicBezTo>
                      <a:pt x="101480" y="812800"/>
                      <a:pt x="66351" y="798249"/>
                      <a:pt x="40451" y="772349"/>
                    </a:cubicBezTo>
                    <a:cubicBezTo>
                      <a:pt x="14551" y="746449"/>
                      <a:pt x="0" y="711320"/>
                      <a:pt x="0" y="674692"/>
                    </a:cubicBezTo>
                    <a:lnTo>
                      <a:pt x="0" y="138108"/>
                    </a:lnTo>
                    <a:cubicBezTo>
                      <a:pt x="0" y="101480"/>
                      <a:pt x="14551" y="66351"/>
                      <a:pt x="40451" y="40451"/>
                    </a:cubicBezTo>
                    <a:cubicBezTo>
                      <a:pt x="66351" y="14551"/>
                      <a:pt x="101480" y="0"/>
                      <a:pt x="138108" y="0"/>
                    </a:cubicBezTo>
                    <a:close/>
                  </a:path>
                </a:pathLst>
              </a:custGeom>
              <a:solidFill>
                <a:srgbClr val="6BECBC">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46" name="Google Shape;246;p3"/>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47" name="Google Shape;247;p3"/>
            <p:cNvGrpSpPr/>
            <p:nvPr/>
          </p:nvGrpSpPr>
          <p:grpSpPr>
            <a:xfrm>
              <a:off x="1591979" y="-17301"/>
              <a:ext cx="369092" cy="386394"/>
              <a:chOff x="0" y="-38100"/>
              <a:chExt cx="812800" cy="850900"/>
            </a:xfrm>
          </p:grpSpPr>
          <p:sp>
            <p:nvSpPr>
              <p:cNvPr id="248" name="Google Shape;248;p3"/>
              <p:cNvSpPr/>
              <p:nvPr/>
            </p:nvSpPr>
            <p:spPr>
              <a:xfrm>
                <a:off x="0" y="0"/>
                <a:ext cx="812800" cy="812800"/>
              </a:xfrm>
              <a:custGeom>
                <a:rect b="b" l="l" r="r" t="t"/>
                <a:pathLst>
                  <a:path extrusionOk="0" h="812800" w="812800">
                    <a:moveTo>
                      <a:pt x="279678" y="0"/>
                    </a:moveTo>
                    <a:lnTo>
                      <a:pt x="533122" y="0"/>
                    </a:lnTo>
                    <a:cubicBezTo>
                      <a:pt x="607297" y="0"/>
                      <a:pt x="678434" y="29466"/>
                      <a:pt x="730884" y="81916"/>
                    </a:cubicBezTo>
                    <a:cubicBezTo>
                      <a:pt x="783334" y="134366"/>
                      <a:pt x="812800" y="205503"/>
                      <a:pt x="812800" y="279678"/>
                    </a:cubicBezTo>
                    <a:lnTo>
                      <a:pt x="812800" y="533122"/>
                    </a:lnTo>
                    <a:cubicBezTo>
                      <a:pt x="812800" y="607297"/>
                      <a:pt x="783334" y="678434"/>
                      <a:pt x="730884" y="730884"/>
                    </a:cubicBezTo>
                    <a:cubicBezTo>
                      <a:pt x="678434" y="783334"/>
                      <a:pt x="607297" y="812800"/>
                      <a:pt x="533122" y="812800"/>
                    </a:cubicBezTo>
                    <a:lnTo>
                      <a:pt x="279678" y="812800"/>
                    </a:lnTo>
                    <a:cubicBezTo>
                      <a:pt x="205503" y="812800"/>
                      <a:pt x="134366" y="783334"/>
                      <a:pt x="81916" y="730884"/>
                    </a:cubicBezTo>
                    <a:cubicBezTo>
                      <a:pt x="29466" y="678434"/>
                      <a:pt x="0" y="607297"/>
                      <a:pt x="0" y="533122"/>
                    </a:cubicBezTo>
                    <a:lnTo>
                      <a:pt x="0" y="279678"/>
                    </a:lnTo>
                    <a:cubicBezTo>
                      <a:pt x="0" y="205503"/>
                      <a:pt x="29466" y="134366"/>
                      <a:pt x="81916" y="81916"/>
                    </a:cubicBezTo>
                    <a:cubicBezTo>
                      <a:pt x="134366" y="29466"/>
                      <a:pt x="205503" y="0"/>
                      <a:pt x="279678" y="0"/>
                    </a:cubicBezTo>
                    <a:close/>
                  </a:path>
                </a:pathLst>
              </a:custGeom>
              <a:solidFill>
                <a:srgbClr val="16A7FF">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49" name="Google Shape;249;p3"/>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5"/>
          <p:cNvSpPr/>
          <p:nvPr/>
        </p:nvSpPr>
        <p:spPr>
          <a:xfrm>
            <a:off x="7763770" y="514350"/>
            <a:ext cx="865880" cy="379413"/>
          </a:xfrm>
          <a:custGeom>
            <a:rect b="b" l="l" r="r" t="t"/>
            <a:pathLst>
              <a:path extrusionOk="0" h="758826" w="1731760">
                <a:moveTo>
                  <a:pt x="0" y="0"/>
                </a:moveTo>
                <a:lnTo>
                  <a:pt x="1731760" y="0"/>
                </a:lnTo>
                <a:lnTo>
                  <a:pt x="1731760" y="758826"/>
                </a:lnTo>
                <a:lnTo>
                  <a:pt x="0" y="7588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55" name="Google Shape;255;p5"/>
          <p:cNvSpPr txBox="1"/>
          <p:nvPr/>
        </p:nvSpPr>
        <p:spPr>
          <a:xfrm>
            <a:off x="1249750" y="466725"/>
            <a:ext cx="5385000" cy="3849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2500"/>
              <a:buFont typeface="Arial"/>
              <a:buNone/>
            </a:pPr>
            <a:r>
              <a:rPr b="1" i="0" lang="en" sz="2500" u="none" cap="none" strike="noStrike">
                <a:solidFill>
                  <a:srgbClr val="798390"/>
                </a:solidFill>
                <a:latin typeface="Arial"/>
                <a:ea typeface="Arial"/>
                <a:cs typeface="Arial"/>
                <a:sym typeface="Arial"/>
              </a:rPr>
              <a:t>MINDFUL SPENDING</a:t>
            </a:r>
            <a:endParaRPr b="1" i="0" sz="700" u="none" cap="none" strike="noStrike">
              <a:solidFill>
                <a:srgbClr val="000000"/>
              </a:solidFill>
              <a:latin typeface="Arial"/>
              <a:ea typeface="Arial"/>
              <a:cs typeface="Arial"/>
              <a:sym typeface="Arial"/>
            </a:endParaRPr>
          </a:p>
        </p:txBody>
      </p:sp>
      <p:grpSp>
        <p:nvGrpSpPr>
          <p:cNvPr id="256" name="Google Shape;256;p5"/>
          <p:cNvGrpSpPr/>
          <p:nvPr/>
        </p:nvGrpSpPr>
        <p:grpSpPr>
          <a:xfrm>
            <a:off x="514350" y="258544"/>
            <a:ext cx="735402" cy="635228"/>
            <a:chOff x="0" y="-17301"/>
            <a:chExt cx="1961071" cy="1693942"/>
          </a:xfrm>
        </p:grpSpPr>
        <p:grpSp>
          <p:nvGrpSpPr>
            <p:cNvPr id="257" name="Google Shape;257;p5"/>
            <p:cNvGrpSpPr/>
            <p:nvPr/>
          </p:nvGrpSpPr>
          <p:grpSpPr>
            <a:xfrm>
              <a:off x="0" y="223548"/>
              <a:ext cx="1029086" cy="1077324"/>
              <a:chOff x="0" y="-38100"/>
              <a:chExt cx="812800" cy="850900"/>
            </a:xfrm>
          </p:grpSpPr>
          <p:sp>
            <p:nvSpPr>
              <p:cNvPr id="258" name="Google Shape;258;p5"/>
              <p:cNvSpPr/>
              <p:nvPr/>
            </p:nvSpPr>
            <p:spPr>
              <a:xfrm>
                <a:off x="0" y="0"/>
                <a:ext cx="812800" cy="812800"/>
              </a:xfrm>
              <a:custGeom>
                <a:rect b="b" l="l" r="r" t="t"/>
                <a:pathLst>
                  <a:path extrusionOk="0" h="812800" w="812800">
                    <a:moveTo>
                      <a:pt x="100307" y="0"/>
                    </a:moveTo>
                    <a:lnTo>
                      <a:pt x="712493" y="0"/>
                    </a:lnTo>
                    <a:cubicBezTo>
                      <a:pt x="767891" y="0"/>
                      <a:pt x="812800" y="44909"/>
                      <a:pt x="812800" y="100307"/>
                    </a:cubicBezTo>
                    <a:lnTo>
                      <a:pt x="812800" y="712493"/>
                    </a:lnTo>
                    <a:cubicBezTo>
                      <a:pt x="812800" y="767891"/>
                      <a:pt x="767891" y="812800"/>
                      <a:pt x="712493" y="812800"/>
                    </a:cubicBezTo>
                    <a:lnTo>
                      <a:pt x="100307" y="812800"/>
                    </a:lnTo>
                    <a:cubicBezTo>
                      <a:pt x="44909" y="812800"/>
                      <a:pt x="0" y="767891"/>
                      <a:pt x="0" y="712493"/>
                    </a:cubicBezTo>
                    <a:lnTo>
                      <a:pt x="0" y="100307"/>
                    </a:lnTo>
                    <a:cubicBezTo>
                      <a:pt x="0" y="44909"/>
                      <a:pt x="44909" y="0"/>
                      <a:pt x="100307" y="0"/>
                    </a:cubicBezTo>
                    <a:close/>
                  </a:path>
                </a:pathLst>
              </a:custGeom>
              <a:solidFill>
                <a:srgbClr val="0991E4">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59" name="Google Shape;259;p5"/>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60" name="Google Shape;260;p5"/>
            <p:cNvGrpSpPr/>
            <p:nvPr/>
          </p:nvGrpSpPr>
          <p:grpSpPr>
            <a:xfrm>
              <a:off x="655386" y="894153"/>
              <a:ext cx="747451" cy="782488"/>
              <a:chOff x="0" y="-38100"/>
              <a:chExt cx="812800" cy="850900"/>
            </a:xfrm>
          </p:grpSpPr>
          <p:sp>
            <p:nvSpPr>
              <p:cNvPr id="261" name="Google Shape;261;p5"/>
              <p:cNvSpPr/>
              <p:nvPr/>
            </p:nvSpPr>
            <p:spPr>
              <a:xfrm>
                <a:off x="0" y="0"/>
                <a:ext cx="812800" cy="812800"/>
              </a:xfrm>
              <a:custGeom>
                <a:rect b="b" l="l" r="r" t="t"/>
                <a:pathLst>
                  <a:path extrusionOk="0" h="812800" w="812800">
                    <a:moveTo>
                      <a:pt x="138108" y="0"/>
                    </a:moveTo>
                    <a:lnTo>
                      <a:pt x="674692" y="0"/>
                    </a:lnTo>
                    <a:cubicBezTo>
                      <a:pt x="711320" y="0"/>
                      <a:pt x="746449" y="14551"/>
                      <a:pt x="772349" y="40451"/>
                    </a:cubicBezTo>
                    <a:cubicBezTo>
                      <a:pt x="798249" y="66351"/>
                      <a:pt x="812800" y="101480"/>
                      <a:pt x="812800" y="138108"/>
                    </a:cubicBezTo>
                    <a:lnTo>
                      <a:pt x="812800" y="674692"/>
                    </a:lnTo>
                    <a:cubicBezTo>
                      <a:pt x="812800" y="711320"/>
                      <a:pt x="798249" y="746449"/>
                      <a:pt x="772349" y="772349"/>
                    </a:cubicBezTo>
                    <a:cubicBezTo>
                      <a:pt x="746449" y="798249"/>
                      <a:pt x="711320" y="812800"/>
                      <a:pt x="674692" y="812800"/>
                    </a:cubicBezTo>
                    <a:lnTo>
                      <a:pt x="138108" y="812800"/>
                    </a:lnTo>
                    <a:cubicBezTo>
                      <a:pt x="101480" y="812800"/>
                      <a:pt x="66351" y="798249"/>
                      <a:pt x="40451" y="772349"/>
                    </a:cubicBezTo>
                    <a:cubicBezTo>
                      <a:pt x="14551" y="746449"/>
                      <a:pt x="0" y="711320"/>
                      <a:pt x="0" y="674692"/>
                    </a:cubicBezTo>
                    <a:lnTo>
                      <a:pt x="0" y="138108"/>
                    </a:lnTo>
                    <a:cubicBezTo>
                      <a:pt x="0" y="101480"/>
                      <a:pt x="14551" y="66351"/>
                      <a:pt x="40451" y="40451"/>
                    </a:cubicBezTo>
                    <a:cubicBezTo>
                      <a:pt x="66351" y="14551"/>
                      <a:pt x="101480" y="0"/>
                      <a:pt x="138108" y="0"/>
                    </a:cubicBezTo>
                    <a:close/>
                  </a:path>
                </a:pathLst>
              </a:custGeom>
              <a:solidFill>
                <a:srgbClr val="6BECBC">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2" name="Google Shape;262;p5"/>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63" name="Google Shape;263;p5"/>
            <p:cNvGrpSpPr/>
            <p:nvPr/>
          </p:nvGrpSpPr>
          <p:grpSpPr>
            <a:xfrm>
              <a:off x="1591979" y="-17301"/>
              <a:ext cx="369092" cy="386394"/>
              <a:chOff x="0" y="-38100"/>
              <a:chExt cx="812800" cy="850900"/>
            </a:xfrm>
          </p:grpSpPr>
          <p:sp>
            <p:nvSpPr>
              <p:cNvPr id="264" name="Google Shape;264;p5"/>
              <p:cNvSpPr/>
              <p:nvPr/>
            </p:nvSpPr>
            <p:spPr>
              <a:xfrm>
                <a:off x="0" y="0"/>
                <a:ext cx="812800" cy="812800"/>
              </a:xfrm>
              <a:custGeom>
                <a:rect b="b" l="l" r="r" t="t"/>
                <a:pathLst>
                  <a:path extrusionOk="0" h="812800" w="812800">
                    <a:moveTo>
                      <a:pt x="279678" y="0"/>
                    </a:moveTo>
                    <a:lnTo>
                      <a:pt x="533122" y="0"/>
                    </a:lnTo>
                    <a:cubicBezTo>
                      <a:pt x="607297" y="0"/>
                      <a:pt x="678434" y="29466"/>
                      <a:pt x="730884" y="81916"/>
                    </a:cubicBezTo>
                    <a:cubicBezTo>
                      <a:pt x="783334" y="134366"/>
                      <a:pt x="812800" y="205503"/>
                      <a:pt x="812800" y="279678"/>
                    </a:cubicBezTo>
                    <a:lnTo>
                      <a:pt x="812800" y="533122"/>
                    </a:lnTo>
                    <a:cubicBezTo>
                      <a:pt x="812800" y="607297"/>
                      <a:pt x="783334" y="678434"/>
                      <a:pt x="730884" y="730884"/>
                    </a:cubicBezTo>
                    <a:cubicBezTo>
                      <a:pt x="678434" y="783334"/>
                      <a:pt x="607297" y="812800"/>
                      <a:pt x="533122" y="812800"/>
                    </a:cubicBezTo>
                    <a:lnTo>
                      <a:pt x="279678" y="812800"/>
                    </a:lnTo>
                    <a:cubicBezTo>
                      <a:pt x="205503" y="812800"/>
                      <a:pt x="134366" y="783334"/>
                      <a:pt x="81916" y="730884"/>
                    </a:cubicBezTo>
                    <a:cubicBezTo>
                      <a:pt x="29466" y="678434"/>
                      <a:pt x="0" y="607297"/>
                      <a:pt x="0" y="533122"/>
                    </a:cubicBezTo>
                    <a:lnTo>
                      <a:pt x="0" y="279678"/>
                    </a:lnTo>
                    <a:cubicBezTo>
                      <a:pt x="0" y="205503"/>
                      <a:pt x="29466" y="134366"/>
                      <a:pt x="81916" y="81916"/>
                    </a:cubicBezTo>
                    <a:cubicBezTo>
                      <a:pt x="134366" y="29466"/>
                      <a:pt x="205503" y="0"/>
                      <a:pt x="279678" y="0"/>
                    </a:cubicBezTo>
                    <a:close/>
                  </a:path>
                </a:pathLst>
              </a:custGeom>
              <a:solidFill>
                <a:srgbClr val="16A7FF">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5" name="Google Shape;265;p5"/>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sp>
        <p:nvSpPr>
          <p:cNvPr id="266" name="Google Shape;266;p5"/>
          <p:cNvSpPr txBox="1"/>
          <p:nvPr>
            <p:ph idx="4294967295" type="body"/>
          </p:nvPr>
        </p:nvSpPr>
        <p:spPr>
          <a:xfrm>
            <a:off x="744200" y="1903050"/>
            <a:ext cx="3207000" cy="1355400"/>
          </a:xfrm>
          <a:prstGeom prst="rect">
            <a:avLst/>
          </a:prstGeom>
          <a:noFill/>
          <a:ln>
            <a:noFill/>
          </a:ln>
        </p:spPr>
        <p:txBody>
          <a:bodyPr anchorCtr="0" anchor="t" bIns="22850" lIns="45725" spcFirstLastPara="1" rIns="45725" wrap="square" tIns="22850">
            <a:normAutofit/>
          </a:bodyPr>
          <a:lstStyle/>
          <a:p>
            <a:pPr indent="0" lvl="0" marL="0" rtl="0" algn="l">
              <a:lnSpc>
                <a:spcPct val="100000"/>
              </a:lnSpc>
              <a:spcBef>
                <a:spcPts val="300"/>
              </a:spcBef>
              <a:spcAft>
                <a:spcPts val="0"/>
              </a:spcAft>
              <a:buSzPts val="1600"/>
              <a:buNone/>
            </a:pPr>
            <a:r>
              <a:rPr i="1" lang="en" sz="1600"/>
              <a:t>The world’s first banking system that gives you the control of </a:t>
            </a:r>
            <a:r>
              <a:rPr i="1" lang="en"/>
              <a:t>carrying cash envelopes</a:t>
            </a:r>
            <a:r>
              <a:rPr i="1" lang="en" sz="1600"/>
              <a:t> and the convenience of using digital money.</a:t>
            </a:r>
            <a:endParaRPr i="1" sz="1600"/>
          </a:p>
        </p:txBody>
      </p:sp>
      <p:pic>
        <p:nvPicPr>
          <p:cNvPr id="267" name="Google Shape;267;p5"/>
          <p:cNvPicPr preferRelativeResize="0"/>
          <p:nvPr>
            <p:ph idx="2" type="pic"/>
          </p:nvPr>
        </p:nvPicPr>
        <p:blipFill rotWithShape="1">
          <a:blip r:embed="rId4">
            <a:alphaModFix/>
          </a:blip>
          <a:srcRect b="-2564" l="-12467" r="-12453" t="-2586"/>
          <a:stretch/>
        </p:blipFill>
        <p:spPr>
          <a:xfrm>
            <a:off x="3951199" y="893775"/>
            <a:ext cx="5286544" cy="4246500"/>
          </a:xfrm>
          <a:prstGeom prst="rect">
            <a:avLst/>
          </a:prstGeom>
          <a:noFill/>
          <a:ln>
            <a:noFill/>
          </a:ln>
        </p:spPr>
      </p:pic>
      <p:sp>
        <p:nvSpPr>
          <p:cNvPr id="268" name="Google Shape;268;p5"/>
          <p:cNvSpPr txBox="1"/>
          <p:nvPr/>
        </p:nvSpPr>
        <p:spPr>
          <a:xfrm>
            <a:off x="686738" y="1591375"/>
            <a:ext cx="3321900" cy="353100"/>
          </a:xfrm>
          <a:prstGeom prst="rect">
            <a:avLst/>
          </a:prstGeom>
          <a:noFill/>
          <a:ln>
            <a:noFill/>
          </a:ln>
        </p:spPr>
        <p:txBody>
          <a:bodyPr anchorCtr="0" anchor="t" bIns="91425" lIns="91425" spcFirstLastPara="1" rIns="91425" wrap="square" tIns="91425">
            <a:spAutoFit/>
          </a:bodyPr>
          <a:lstStyle/>
          <a:p>
            <a:pPr indent="0" lvl="0" marL="0" marR="0" rtl="0" algn="l">
              <a:lnSpc>
                <a:spcPct val="50000"/>
              </a:lnSpc>
              <a:spcBef>
                <a:spcPts val="0"/>
              </a:spcBef>
              <a:spcAft>
                <a:spcPts val="1200"/>
              </a:spcAft>
              <a:buClr>
                <a:srgbClr val="000000"/>
              </a:buClr>
              <a:buSzPts val="2187"/>
              <a:buFont typeface="Arial"/>
              <a:buNone/>
            </a:pPr>
            <a:r>
              <a:rPr b="1" i="0" lang="en" sz="2187" u="none" cap="none" strike="noStrike">
                <a:solidFill>
                  <a:srgbClr val="083E60"/>
                </a:solidFill>
                <a:latin typeface="DM Sans"/>
                <a:ea typeface="DM Sans"/>
                <a:cs typeface="DM Sans"/>
                <a:sym typeface="DM Sans"/>
              </a:rPr>
              <a:t>Qube Money</a:t>
            </a:r>
            <a:endParaRPr b="1"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c7158f063a_0_0"/>
          <p:cNvSpPr txBox="1"/>
          <p:nvPr>
            <p:ph type="title"/>
          </p:nvPr>
        </p:nvSpPr>
        <p:spPr>
          <a:xfrm>
            <a:off x="723975" y="1393850"/>
            <a:ext cx="7497900" cy="16791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6000"/>
              <a:buNone/>
            </a:pPr>
            <a:r>
              <a:rPr lang="en"/>
              <a:t>Demo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c7158f063a_0_113"/>
          <p:cNvSpPr txBox="1"/>
          <p:nvPr>
            <p:ph type="title"/>
          </p:nvPr>
        </p:nvSpPr>
        <p:spPr>
          <a:xfrm>
            <a:off x="712325" y="1393850"/>
            <a:ext cx="7497900" cy="16791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6000"/>
              <a:buNone/>
            </a:pPr>
            <a:r>
              <a:rPr lang="en" u="sng">
                <a:solidFill>
                  <a:srgbClr val="000000"/>
                </a:solidFill>
                <a:hlinkClick r:id="rId3">
                  <a:extLst>
                    <a:ext uri="{A12FA001-AC4F-418D-AE19-62706E023703}">
                      <ahyp:hlinkClr val="tx"/>
                    </a:ext>
                  </a:extLst>
                </a:hlinkClick>
              </a:rPr>
              <a:t>Use Case</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c73bc24117_0_0"/>
          <p:cNvSpPr/>
          <p:nvPr/>
        </p:nvSpPr>
        <p:spPr>
          <a:xfrm>
            <a:off x="7763770" y="514350"/>
            <a:ext cx="865880" cy="379413"/>
          </a:xfrm>
          <a:custGeom>
            <a:rect b="b" l="l" r="r" t="t"/>
            <a:pathLst>
              <a:path extrusionOk="0" h="758826" w="1731760">
                <a:moveTo>
                  <a:pt x="0" y="0"/>
                </a:moveTo>
                <a:lnTo>
                  <a:pt x="1731760" y="0"/>
                </a:lnTo>
                <a:lnTo>
                  <a:pt x="1731760" y="758826"/>
                </a:lnTo>
                <a:lnTo>
                  <a:pt x="0" y="7588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4" name="Google Shape;284;g2c73bc24117_0_0"/>
          <p:cNvSpPr txBox="1"/>
          <p:nvPr/>
        </p:nvSpPr>
        <p:spPr>
          <a:xfrm>
            <a:off x="1249750" y="466725"/>
            <a:ext cx="5385000" cy="3849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2500"/>
              <a:buFont typeface="Arial"/>
              <a:buNone/>
            </a:pPr>
            <a:r>
              <a:rPr b="1" lang="en" sz="2500">
                <a:solidFill>
                  <a:srgbClr val="798390"/>
                </a:solidFill>
              </a:rPr>
              <a:t>FINANCIAL HEALTH SCORE</a:t>
            </a:r>
            <a:endParaRPr b="1" i="0" sz="700" u="none" cap="none" strike="noStrike">
              <a:solidFill>
                <a:srgbClr val="000000"/>
              </a:solidFill>
              <a:latin typeface="Arial"/>
              <a:ea typeface="Arial"/>
              <a:cs typeface="Arial"/>
              <a:sym typeface="Arial"/>
            </a:endParaRPr>
          </a:p>
        </p:txBody>
      </p:sp>
      <p:grpSp>
        <p:nvGrpSpPr>
          <p:cNvPr id="285" name="Google Shape;285;g2c73bc24117_0_0"/>
          <p:cNvGrpSpPr/>
          <p:nvPr/>
        </p:nvGrpSpPr>
        <p:grpSpPr>
          <a:xfrm>
            <a:off x="514350" y="258544"/>
            <a:ext cx="735402" cy="635228"/>
            <a:chOff x="0" y="-17301"/>
            <a:chExt cx="1961071" cy="1693942"/>
          </a:xfrm>
        </p:grpSpPr>
        <p:grpSp>
          <p:nvGrpSpPr>
            <p:cNvPr id="286" name="Google Shape;286;g2c73bc24117_0_0"/>
            <p:cNvGrpSpPr/>
            <p:nvPr/>
          </p:nvGrpSpPr>
          <p:grpSpPr>
            <a:xfrm>
              <a:off x="0" y="223548"/>
              <a:ext cx="1029086" cy="1077324"/>
              <a:chOff x="0" y="-38100"/>
              <a:chExt cx="812800" cy="850900"/>
            </a:xfrm>
          </p:grpSpPr>
          <p:sp>
            <p:nvSpPr>
              <p:cNvPr id="287" name="Google Shape;287;g2c73bc24117_0_0"/>
              <p:cNvSpPr/>
              <p:nvPr/>
            </p:nvSpPr>
            <p:spPr>
              <a:xfrm>
                <a:off x="0" y="0"/>
                <a:ext cx="812800" cy="812800"/>
              </a:xfrm>
              <a:custGeom>
                <a:rect b="b" l="l" r="r" t="t"/>
                <a:pathLst>
                  <a:path extrusionOk="0" h="812800" w="812800">
                    <a:moveTo>
                      <a:pt x="100307" y="0"/>
                    </a:moveTo>
                    <a:lnTo>
                      <a:pt x="712493" y="0"/>
                    </a:lnTo>
                    <a:cubicBezTo>
                      <a:pt x="767891" y="0"/>
                      <a:pt x="812800" y="44909"/>
                      <a:pt x="812800" y="100307"/>
                    </a:cubicBezTo>
                    <a:lnTo>
                      <a:pt x="812800" y="712493"/>
                    </a:lnTo>
                    <a:cubicBezTo>
                      <a:pt x="812800" y="767891"/>
                      <a:pt x="767891" y="812800"/>
                      <a:pt x="712493" y="812800"/>
                    </a:cubicBezTo>
                    <a:lnTo>
                      <a:pt x="100307" y="812800"/>
                    </a:lnTo>
                    <a:cubicBezTo>
                      <a:pt x="44909" y="812800"/>
                      <a:pt x="0" y="767891"/>
                      <a:pt x="0" y="712493"/>
                    </a:cubicBezTo>
                    <a:lnTo>
                      <a:pt x="0" y="100307"/>
                    </a:lnTo>
                    <a:cubicBezTo>
                      <a:pt x="0" y="44909"/>
                      <a:pt x="44909" y="0"/>
                      <a:pt x="100307" y="0"/>
                    </a:cubicBezTo>
                    <a:close/>
                  </a:path>
                </a:pathLst>
              </a:custGeom>
              <a:solidFill>
                <a:srgbClr val="0991E4">
                  <a:alpha val="2902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8" name="Google Shape;288;g2c73bc24117_0_0"/>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89" name="Google Shape;289;g2c73bc24117_0_0"/>
            <p:cNvGrpSpPr/>
            <p:nvPr/>
          </p:nvGrpSpPr>
          <p:grpSpPr>
            <a:xfrm>
              <a:off x="655386" y="894153"/>
              <a:ext cx="747451" cy="782488"/>
              <a:chOff x="0" y="-38100"/>
              <a:chExt cx="812800" cy="850900"/>
            </a:xfrm>
          </p:grpSpPr>
          <p:sp>
            <p:nvSpPr>
              <p:cNvPr id="290" name="Google Shape;290;g2c73bc24117_0_0"/>
              <p:cNvSpPr/>
              <p:nvPr/>
            </p:nvSpPr>
            <p:spPr>
              <a:xfrm>
                <a:off x="0" y="0"/>
                <a:ext cx="812800" cy="812800"/>
              </a:xfrm>
              <a:custGeom>
                <a:rect b="b" l="l" r="r" t="t"/>
                <a:pathLst>
                  <a:path extrusionOk="0" h="812800" w="812800">
                    <a:moveTo>
                      <a:pt x="138108" y="0"/>
                    </a:moveTo>
                    <a:lnTo>
                      <a:pt x="674692" y="0"/>
                    </a:lnTo>
                    <a:cubicBezTo>
                      <a:pt x="711320" y="0"/>
                      <a:pt x="746449" y="14551"/>
                      <a:pt x="772349" y="40451"/>
                    </a:cubicBezTo>
                    <a:cubicBezTo>
                      <a:pt x="798249" y="66351"/>
                      <a:pt x="812800" y="101480"/>
                      <a:pt x="812800" y="138108"/>
                    </a:cubicBezTo>
                    <a:lnTo>
                      <a:pt x="812800" y="674692"/>
                    </a:lnTo>
                    <a:cubicBezTo>
                      <a:pt x="812800" y="711320"/>
                      <a:pt x="798249" y="746449"/>
                      <a:pt x="772349" y="772349"/>
                    </a:cubicBezTo>
                    <a:cubicBezTo>
                      <a:pt x="746449" y="798249"/>
                      <a:pt x="711320" y="812800"/>
                      <a:pt x="674692" y="812800"/>
                    </a:cubicBezTo>
                    <a:lnTo>
                      <a:pt x="138108" y="812800"/>
                    </a:lnTo>
                    <a:cubicBezTo>
                      <a:pt x="101480" y="812800"/>
                      <a:pt x="66351" y="798249"/>
                      <a:pt x="40451" y="772349"/>
                    </a:cubicBezTo>
                    <a:cubicBezTo>
                      <a:pt x="14551" y="746449"/>
                      <a:pt x="0" y="711320"/>
                      <a:pt x="0" y="674692"/>
                    </a:cubicBezTo>
                    <a:lnTo>
                      <a:pt x="0" y="138108"/>
                    </a:lnTo>
                    <a:cubicBezTo>
                      <a:pt x="0" y="101480"/>
                      <a:pt x="14551" y="66351"/>
                      <a:pt x="40451" y="40451"/>
                    </a:cubicBezTo>
                    <a:cubicBezTo>
                      <a:pt x="66351" y="14551"/>
                      <a:pt x="101480" y="0"/>
                      <a:pt x="138108" y="0"/>
                    </a:cubicBezTo>
                    <a:close/>
                  </a:path>
                </a:pathLst>
              </a:custGeom>
              <a:solidFill>
                <a:srgbClr val="6BECBC">
                  <a:alpha val="2902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1" name="Google Shape;291;g2c73bc24117_0_0"/>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92" name="Google Shape;292;g2c73bc24117_0_0"/>
            <p:cNvGrpSpPr/>
            <p:nvPr/>
          </p:nvGrpSpPr>
          <p:grpSpPr>
            <a:xfrm>
              <a:off x="1591979" y="-17301"/>
              <a:ext cx="369092" cy="386394"/>
              <a:chOff x="0" y="-38100"/>
              <a:chExt cx="812800" cy="850900"/>
            </a:xfrm>
          </p:grpSpPr>
          <p:sp>
            <p:nvSpPr>
              <p:cNvPr id="293" name="Google Shape;293;g2c73bc24117_0_0"/>
              <p:cNvSpPr/>
              <p:nvPr/>
            </p:nvSpPr>
            <p:spPr>
              <a:xfrm>
                <a:off x="0" y="0"/>
                <a:ext cx="812800" cy="812800"/>
              </a:xfrm>
              <a:custGeom>
                <a:rect b="b" l="l" r="r" t="t"/>
                <a:pathLst>
                  <a:path extrusionOk="0" h="812800" w="812800">
                    <a:moveTo>
                      <a:pt x="279678" y="0"/>
                    </a:moveTo>
                    <a:lnTo>
                      <a:pt x="533122" y="0"/>
                    </a:lnTo>
                    <a:cubicBezTo>
                      <a:pt x="607297" y="0"/>
                      <a:pt x="678434" y="29466"/>
                      <a:pt x="730884" y="81916"/>
                    </a:cubicBezTo>
                    <a:cubicBezTo>
                      <a:pt x="783334" y="134366"/>
                      <a:pt x="812800" y="205503"/>
                      <a:pt x="812800" y="279678"/>
                    </a:cubicBezTo>
                    <a:lnTo>
                      <a:pt x="812800" y="533122"/>
                    </a:lnTo>
                    <a:cubicBezTo>
                      <a:pt x="812800" y="607297"/>
                      <a:pt x="783334" y="678434"/>
                      <a:pt x="730884" y="730884"/>
                    </a:cubicBezTo>
                    <a:cubicBezTo>
                      <a:pt x="678434" y="783334"/>
                      <a:pt x="607297" y="812800"/>
                      <a:pt x="533122" y="812800"/>
                    </a:cubicBezTo>
                    <a:lnTo>
                      <a:pt x="279678" y="812800"/>
                    </a:lnTo>
                    <a:cubicBezTo>
                      <a:pt x="205503" y="812800"/>
                      <a:pt x="134366" y="783334"/>
                      <a:pt x="81916" y="730884"/>
                    </a:cubicBezTo>
                    <a:cubicBezTo>
                      <a:pt x="29466" y="678434"/>
                      <a:pt x="0" y="607297"/>
                      <a:pt x="0" y="533122"/>
                    </a:cubicBezTo>
                    <a:lnTo>
                      <a:pt x="0" y="279678"/>
                    </a:lnTo>
                    <a:cubicBezTo>
                      <a:pt x="0" y="205503"/>
                      <a:pt x="29466" y="134366"/>
                      <a:pt x="81916" y="81916"/>
                    </a:cubicBezTo>
                    <a:cubicBezTo>
                      <a:pt x="134366" y="29466"/>
                      <a:pt x="205503" y="0"/>
                      <a:pt x="279678" y="0"/>
                    </a:cubicBezTo>
                    <a:close/>
                  </a:path>
                </a:pathLst>
              </a:custGeom>
              <a:solidFill>
                <a:srgbClr val="16A7FF">
                  <a:alpha val="2902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4" name="Google Shape;294;g2c73bc24117_0_0"/>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pic>
        <p:nvPicPr>
          <p:cNvPr id="295" name="Google Shape;295;g2c73bc24117_0_0"/>
          <p:cNvPicPr preferRelativeResize="0"/>
          <p:nvPr/>
        </p:nvPicPr>
        <p:blipFill>
          <a:blip r:embed="rId4">
            <a:alphaModFix/>
          </a:blip>
          <a:stretch>
            <a:fillRect/>
          </a:stretch>
        </p:blipFill>
        <p:spPr>
          <a:xfrm>
            <a:off x="586137" y="1067250"/>
            <a:ext cx="3921713" cy="3987074"/>
          </a:xfrm>
          <a:prstGeom prst="rect">
            <a:avLst/>
          </a:prstGeom>
          <a:noFill/>
          <a:ln>
            <a:noFill/>
          </a:ln>
        </p:spPr>
      </p:pic>
      <p:pic>
        <p:nvPicPr>
          <p:cNvPr id="296" name="Google Shape;296;g2c73bc24117_0_0"/>
          <p:cNvPicPr preferRelativeResize="0"/>
          <p:nvPr/>
        </p:nvPicPr>
        <p:blipFill>
          <a:blip r:embed="rId5">
            <a:alphaModFix/>
          </a:blip>
          <a:stretch>
            <a:fillRect/>
          </a:stretch>
        </p:blipFill>
        <p:spPr>
          <a:xfrm>
            <a:off x="4718574" y="1067238"/>
            <a:ext cx="4229490" cy="39449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
          <p:cNvSpPr/>
          <p:nvPr/>
        </p:nvSpPr>
        <p:spPr>
          <a:xfrm>
            <a:off x="7763770" y="514350"/>
            <a:ext cx="865880" cy="379413"/>
          </a:xfrm>
          <a:custGeom>
            <a:rect b="b" l="l" r="r" t="t"/>
            <a:pathLst>
              <a:path extrusionOk="0" h="758826" w="1731760">
                <a:moveTo>
                  <a:pt x="0" y="0"/>
                </a:moveTo>
                <a:lnTo>
                  <a:pt x="1731760" y="0"/>
                </a:lnTo>
                <a:lnTo>
                  <a:pt x="1731760" y="758826"/>
                </a:lnTo>
                <a:lnTo>
                  <a:pt x="0" y="7588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2" name="Google Shape;302;p6"/>
          <p:cNvSpPr txBox="1"/>
          <p:nvPr/>
        </p:nvSpPr>
        <p:spPr>
          <a:xfrm>
            <a:off x="1249750" y="466725"/>
            <a:ext cx="5385000" cy="3849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2500"/>
              <a:buFont typeface="Arial"/>
              <a:buNone/>
            </a:pPr>
            <a:r>
              <a:rPr b="1" i="0" lang="en" sz="2500" u="none" cap="none" strike="noStrike">
                <a:solidFill>
                  <a:srgbClr val="798390"/>
                </a:solidFill>
                <a:latin typeface="Arial"/>
                <a:ea typeface="Arial"/>
                <a:cs typeface="Arial"/>
                <a:sym typeface="Arial"/>
              </a:rPr>
              <a:t>CUSTOMER </a:t>
            </a:r>
            <a:r>
              <a:rPr b="0" i="0" lang="en" sz="2200" u="none" cap="none" strike="noStrike">
                <a:solidFill>
                  <a:schemeClr val="dk1"/>
                </a:solidFill>
                <a:latin typeface="Calibri"/>
                <a:ea typeface="Calibri"/>
                <a:cs typeface="Calibri"/>
                <a:sym typeface="Calibri"/>
              </a:rPr>
              <a:t>❤️ </a:t>
            </a:r>
            <a:r>
              <a:rPr b="1" i="0" lang="en" sz="2500" u="none" cap="none" strike="noStrike">
                <a:solidFill>
                  <a:srgbClr val="798390"/>
                </a:solidFill>
                <a:latin typeface="Arial"/>
                <a:ea typeface="Arial"/>
                <a:cs typeface="Arial"/>
                <a:sym typeface="Arial"/>
              </a:rPr>
              <a:t> QUBE</a:t>
            </a:r>
            <a:endParaRPr b="1" i="0" sz="700" u="none" cap="none" strike="noStrike">
              <a:solidFill>
                <a:srgbClr val="000000"/>
              </a:solidFill>
              <a:latin typeface="Arial"/>
              <a:ea typeface="Arial"/>
              <a:cs typeface="Arial"/>
              <a:sym typeface="Arial"/>
            </a:endParaRPr>
          </a:p>
        </p:txBody>
      </p:sp>
      <p:grpSp>
        <p:nvGrpSpPr>
          <p:cNvPr id="303" name="Google Shape;303;p6"/>
          <p:cNvGrpSpPr/>
          <p:nvPr/>
        </p:nvGrpSpPr>
        <p:grpSpPr>
          <a:xfrm>
            <a:off x="514350" y="258544"/>
            <a:ext cx="735402" cy="635228"/>
            <a:chOff x="0" y="-17301"/>
            <a:chExt cx="1961071" cy="1693942"/>
          </a:xfrm>
        </p:grpSpPr>
        <p:grpSp>
          <p:nvGrpSpPr>
            <p:cNvPr id="304" name="Google Shape;304;p6"/>
            <p:cNvGrpSpPr/>
            <p:nvPr/>
          </p:nvGrpSpPr>
          <p:grpSpPr>
            <a:xfrm>
              <a:off x="0" y="223548"/>
              <a:ext cx="1029086" cy="1077324"/>
              <a:chOff x="0" y="-38100"/>
              <a:chExt cx="812800" cy="850900"/>
            </a:xfrm>
          </p:grpSpPr>
          <p:sp>
            <p:nvSpPr>
              <p:cNvPr id="305" name="Google Shape;305;p6"/>
              <p:cNvSpPr/>
              <p:nvPr/>
            </p:nvSpPr>
            <p:spPr>
              <a:xfrm>
                <a:off x="0" y="0"/>
                <a:ext cx="812800" cy="812800"/>
              </a:xfrm>
              <a:custGeom>
                <a:rect b="b" l="l" r="r" t="t"/>
                <a:pathLst>
                  <a:path extrusionOk="0" h="812800" w="812800">
                    <a:moveTo>
                      <a:pt x="100307" y="0"/>
                    </a:moveTo>
                    <a:lnTo>
                      <a:pt x="712493" y="0"/>
                    </a:lnTo>
                    <a:cubicBezTo>
                      <a:pt x="767891" y="0"/>
                      <a:pt x="812800" y="44909"/>
                      <a:pt x="812800" y="100307"/>
                    </a:cubicBezTo>
                    <a:lnTo>
                      <a:pt x="812800" y="712493"/>
                    </a:lnTo>
                    <a:cubicBezTo>
                      <a:pt x="812800" y="767891"/>
                      <a:pt x="767891" y="812800"/>
                      <a:pt x="712493" y="812800"/>
                    </a:cubicBezTo>
                    <a:lnTo>
                      <a:pt x="100307" y="812800"/>
                    </a:lnTo>
                    <a:cubicBezTo>
                      <a:pt x="44909" y="812800"/>
                      <a:pt x="0" y="767891"/>
                      <a:pt x="0" y="712493"/>
                    </a:cubicBezTo>
                    <a:lnTo>
                      <a:pt x="0" y="100307"/>
                    </a:lnTo>
                    <a:cubicBezTo>
                      <a:pt x="0" y="44909"/>
                      <a:pt x="44909" y="0"/>
                      <a:pt x="100307" y="0"/>
                    </a:cubicBezTo>
                    <a:close/>
                  </a:path>
                </a:pathLst>
              </a:custGeom>
              <a:solidFill>
                <a:srgbClr val="0991E4">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6" name="Google Shape;306;p6"/>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307" name="Google Shape;307;p6"/>
            <p:cNvGrpSpPr/>
            <p:nvPr/>
          </p:nvGrpSpPr>
          <p:grpSpPr>
            <a:xfrm>
              <a:off x="655386" y="894153"/>
              <a:ext cx="747451" cy="782488"/>
              <a:chOff x="0" y="-38100"/>
              <a:chExt cx="812800" cy="850900"/>
            </a:xfrm>
          </p:grpSpPr>
          <p:sp>
            <p:nvSpPr>
              <p:cNvPr id="308" name="Google Shape;308;p6"/>
              <p:cNvSpPr/>
              <p:nvPr/>
            </p:nvSpPr>
            <p:spPr>
              <a:xfrm>
                <a:off x="0" y="0"/>
                <a:ext cx="812800" cy="812800"/>
              </a:xfrm>
              <a:custGeom>
                <a:rect b="b" l="l" r="r" t="t"/>
                <a:pathLst>
                  <a:path extrusionOk="0" h="812800" w="812800">
                    <a:moveTo>
                      <a:pt x="138108" y="0"/>
                    </a:moveTo>
                    <a:lnTo>
                      <a:pt x="674692" y="0"/>
                    </a:lnTo>
                    <a:cubicBezTo>
                      <a:pt x="711320" y="0"/>
                      <a:pt x="746449" y="14551"/>
                      <a:pt x="772349" y="40451"/>
                    </a:cubicBezTo>
                    <a:cubicBezTo>
                      <a:pt x="798249" y="66351"/>
                      <a:pt x="812800" y="101480"/>
                      <a:pt x="812800" y="138108"/>
                    </a:cubicBezTo>
                    <a:lnTo>
                      <a:pt x="812800" y="674692"/>
                    </a:lnTo>
                    <a:cubicBezTo>
                      <a:pt x="812800" y="711320"/>
                      <a:pt x="798249" y="746449"/>
                      <a:pt x="772349" y="772349"/>
                    </a:cubicBezTo>
                    <a:cubicBezTo>
                      <a:pt x="746449" y="798249"/>
                      <a:pt x="711320" y="812800"/>
                      <a:pt x="674692" y="812800"/>
                    </a:cubicBezTo>
                    <a:lnTo>
                      <a:pt x="138108" y="812800"/>
                    </a:lnTo>
                    <a:cubicBezTo>
                      <a:pt x="101480" y="812800"/>
                      <a:pt x="66351" y="798249"/>
                      <a:pt x="40451" y="772349"/>
                    </a:cubicBezTo>
                    <a:cubicBezTo>
                      <a:pt x="14551" y="746449"/>
                      <a:pt x="0" y="711320"/>
                      <a:pt x="0" y="674692"/>
                    </a:cubicBezTo>
                    <a:lnTo>
                      <a:pt x="0" y="138108"/>
                    </a:lnTo>
                    <a:cubicBezTo>
                      <a:pt x="0" y="101480"/>
                      <a:pt x="14551" y="66351"/>
                      <a:pt x="40451" y="40451"/>
                    </a:cubicBezTo>
                    <a:cubicBezTo>
                      <a:pt x="66351" y="14551"/>
                      <a:pt x="101480" y="0"/>
                      <a:pt x="138108" y="0"/>
                    </a:cubicBezTo>
                    <a:close/>
                  </a:path>
                </a:pathLst>
              </a:custGeom>
              <a:solidFill>
                <a:srgbClr val="6BECBC">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9" name="Google Shape;309;p6"/>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310" name="Google Shape;310;p6"/>
            <p:cNvGrpSpPr/>
            <p:nvPr/>
          </p:nvGrpSpPr>
          <p:grpSpPr>
            <a:xfrm>
              <a:off x="1591979" y="-17301"/>
              <a:ext cx="369092" cy="386394"/>
              <a:chOff x="0" y="-38100"/>
              <a:chExt cx="812800" cy="850900"/>
            </a:xfrm>
          </p:grpSpPr>
          <p:sp>
            <p:nvSpPr>
              <p:cNvPr id="311" name="Google Shape;311;p6"/>
              <p:cNvSpPr/>
              <p:nvPr/>
            </p:nvSpPr>
            <p:spPr>
              <a:xfrm>
                <a:off x="0" y="0"/>
                <a:ext cx="812800" cy="812800"/>
              </a:xfrm>
              <a:custGeom>
                <a:rect b="b" l="l" r="r" t="t"/>
                <a:pathLst>
                  <a:path extrusionOk="0" h="812800" w="812800">
                    <a:moveTo>
                      <a:pt x="279678" y="0"/>
                    </a:moveTo>
                    <a:lnTo>
                      <a:pt x="533122" y="0"/>
                    </a:lnTo>
                    <a:cubicBezTo>
                      <a:pt x="607297" y="0"/>
                      <a:pt x="678434" y="29466"/>
                      <a:pt x="730884" y="81916"/>
                    </a:cubicBezTo>
                    <a:cubicBezTo>
                      <a:pt x="783334" y="134366"/>
                      <a:pt x="812800" y="205503"/>
                      <a:pt x="812800" y="279678"/>
                    </a:cubicBezTo>
                    <a:lnTo>
                      <a:pt x="812800" y="533122"/>
                    </a:lnTo>
                    <a:cubicBezTo>
                      <a:pt x="812800" y="607297"/>
                      <a:pt x="783334" y="678434"/>
                      <a:pt x="730884" y="730884"/>
                    </a:cubicBezTo>
                    <a:cubicBezTo>
                      <a:pt x="678434" y="783334"/>
                      <a:pt x="607297" y="812800"/>
                      <a:pt x="533122" y="812800"/>
                    </a:cubicBezTo>
                    <a:lnTo>
                      <a:pt x="279678" y="812800"/>
                    </a:lnTo>
                    <a:cubicBezTo>
                      <a:pt x="205503" y="812800"/>
                      <a:pt x="134366" y="783334"/>
                      <a:pt x="81916" y="730884"/>
                    </a:cubicBezTo>
                    <a:cubicBezTo>
                      <a:pt x="29466" y="678434"/>
                      <a:pt x="0" y="607297"/>
                      <a:pt x="0" y="533122"/>
                    </a:cubicBezTo>
                    <a:lnTo>
                      <a:pt x="0" y="279678"/>
                    </a:lnTo>
                    <a:cubicBezTo>
                      <a:pt x="0" y="205503"/>
                      <a:pt x="29466" y="134366"/>
                      <a:pt x="81916" y="81916"/>
                    </a:cubicBezTo>
                    <a:cubicBezTo>
                      <a:pt x="134366" y="29466"/>
                      <a:pt x="205503" y="0"/>
                      <a:pt x="279678" y="0"/>
                    </a:cubicBezTo>
                    <a:close/>
                  </a:path>
                </a:pathLst>
              </a:custGeom>
              <a:solidFill>
                <a:srgbClr val="16A7FF">
                  <a:alpha val="29019"/>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2" name="Google Shape;312;p6"/>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pic>
        <p:nvPicPr>
          <p:cNvPr id="313" name="Google Shape;313;p6"/>
          <p:cNvPicPr preferRelativeResize="0"/>
          <p:nvPr/>
        </p:nvPicPr>
        <p:blipFill rotWithShape="1">
          <a:blip r:embed="rId4">
            <a:alphaModFix/>
          </a:blip>
          <a:srcRect b="0" l="0" r="0" t="0"/>
          <a:stretch/>
        </p:blipFill>
        <p:spPr>
          <a:xfrm>
            <a:off x="172025" y="1059500"/>
            <a:ext cx="8799950" cy="3235899"/>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be Money">
  <a:themeElements>
    <a:clrScheme name="Gameday">
      <a:dk1>
        <a:srgbClr val="083E60"/>
      </a:dk1>
      <a:lt1>
        <a:srgbClr val="FFFFFF"/>
      </a:lt1>
      <a:dk2>
        <a:srgbClr val="768592"/>
      </a:dk2>
      <a:lt2>
        <a:srgbClr val="D5DADF"/>
      </a:lt2>
      <a:accent1>
        <a:srgbClr val="F2F2F2"/>
      </a:accent1>
      <a:accent2>
        <a:srgbClr val="A8B2BC"/>
      </a:accent2>
      <a:accent3>
        <a:srgbClr val="00C985"/>
      </a:accent3>
      <a:accent4>
        <a:srgbClr val="0085D6"/>
      </a:accent4>
      <a:accent5>
        <a:srgbClr val="16A7FF"/>
      </a:accent5>
      <a:accent6>
        <a:srgbClr val="5EE9AE"/>
      </a:accent6>
      <a:hlink>
        <a:srgbClr val="16A7FF"/>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