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comments/modernComment_116_D747A06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399" r:id="rId5"/>
    <p:sldId id="3443" r:id="rId6"/>
    <p:sldId id="3395" r:id="rId7"/>
    <p:sldId id="3444" r:id="rId8"/>
    <p:sldId id="3405" r:id="rId9"/>
    <p:sldId id="3428" r:id="rId10"/>
    <p:sldId id="3407" r:id="rId11"/>
    <p:sldId id="3403" r:id="rId12"/>
    <p:sldId id="3445" r:id="rId13"/>
    <p:sldId id="3408" r:id="rId14"/>
    <p:sldId id="3409" r:id="rId15"/>
    <p:sldId id="3410" r:id="rId16"/>
    <p:sldId id="3411" r:id="rId17"/>
    <p:sldId id="3419" r:id="rId18"/>
    <p:sldId id="3412" r:id="rId19"/>
    <p:sldId id="3413" r:id="rId20"/>
    <p:sldId id="3427" r:id="rId21"/>
    <p:sldId id="256" r:id="rId22"/>
    <p:sldId id="3446" r:id="rId23"/>
    <p:sldId id="3420" r:id="rId24"/>
    <p:sldId id="3432" r:id="rId25"/>
    <p:sldId id="3433" r:id="rId26"/>
    <p:sldId id="3434" r:id="rId27"/>
    <p:sldId id="3435" r:id="rId28"/>
    <p:sldId id="3436" r:id="rId29"/>
    <p:sldId id="3437" r:id="rId30"/>
    <p:sldId id="3438" r:id="rId31"/>
    <p:sldId id="3439" r:id="rId32"/>
    <p:sldId id="3430" r:id="rId33"/>
    <p:sldId id="3422" r:id="rId34"/>
    <p:sldId id="3431" r:id="rId35"/>
    <p:sldId id="3440" r:id="rId36"/>
    <p:sldId id="2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7D8FB0-3177-EFE8-5D08-669C4874AE10}" name="Wesley Stillman" initials="WS" userId="S::wes@wns-tech.com::11636178-26d9-4f38-9619-b0a62fc11788" providerId="AD"/>
  <p188:author id="{01533AF9-A5F3-E98B-FA8D-6D1219C27B5A}" name="bill mcguire" initials="bm" userId="bddab4afe78eb9cb" providerId="Windows Live"/>
</p188:authorLst>
</file>

<file path=ppt/revisionInfo.xml><?xml version="1.0" encoding="utf-8"?>
<p1510:revInfo xmlns:a="http://schemas.openxmlformats.org/drawingml/2006/main" xmlns:r="http://schemas.openxmlformats.org/officeDocument/2006/relationships" xmlns:p1510="http://schemas.microsoft.com/office/powerpoint/2015/10/main">
  <p1510:revLst>
    <p1510:client id="{6B708DAF-AFA3-4763-B6F4-75C399ED6A7D}" v="3734" dt="2025-01-08T19:35:43.410"/>
  </p1510:revLst>
</p1510:revInfo>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ley Stillman" userId="11636178-26d9-4f38-9619-b0a62fc11788" providerId="ADAL" clId="{6B708DAF-AFA3-4763-B6F4-75C399ED6A7D}"/>
    <pc:docChg chg="undo custSel addSld delSld modSld sldOrd">
      <pc:chgData name="Wesley Stillman" userId="11636178-26d9-4f38-9619-b0a62fc11788" providerId="ADAL" clId="{6B708DAF-AFA3-4763-B6F4-75C399ED6A7D}" dt="2025-01-08T20:13:34.377" v="23919" actId="20577"/>
      <pc:docMkLst>
        <pc:docMk/>
      </pc:docMkLst>
      <pc:sldChg chg="addSp delSp mod modAnim modNotesTx">
        <pc:chgData name="Wesley Stillman" userId="11636178-26d9-4f38-9619-b0a62fc11788" providerId="ADAL" clId="{6B708DAF-AFA3-4763-B6F4-75C399ED6A7D}" dt="2025-01-08T19:34:36.518" v="23853" actId="22"/>
        <pc:sldMkLst>
          <pc:docMk/>
          <pc:sldMk cId="0" sldId="256"/>
        </pc:sldMkLst>
        <pc:spChg chg="add del">
          <ac:chgData name="Wesley Stillman" userId="11636178-26d9-4f38-9619-b0a62fc11788" providerId="ADAL" clId="{6B708DAF-AFA3-4763-B6F4-75C399ED6A7D}" dt="2025-01-08T19:34:36.518" v="23853" actId="22"/>
          <ac:spMkLst>
            <pc:docMk/>
            <pc:sldMk cId="0" sldId="256"/>
            <ac:spMk id="4" creationId="{01D2D69F-E003-8C74-627E-AA4ACD12ED96}"/>
          </ac:spMkLst>
        </pc:spChg>
      </pc:sldChg>
      <pc:sldChg chg="addSp delSp modSp add mod setBg modCm">
        <pc:chgData name="Wesley Stillman" userId="11636178-26d9-4f38-9619-b0a62fc11788" providerId="ADAL" clId="{6B708DAF-AFA3-4763-B6F4-75C399ED6A7D}" dt="2025-01-06T16:55:50" v="6433" actId="122"/>
        <pc:sldMkLst>
          <pc:docMk/>
          <pc:sldMk cId="3611795554" sldId="278"/>
        </pc:sldMkLst>
        <pc:spChg chg="mod">
          <ac:chgData name="Wesley Stillman" userId="11636178-26d9-4f38-9619-b0a62fc11788" providerId="ADAL" clId="{6B708DAF-AFA3-4763-B6F4-75C399ED6A7D}" dt="2025-01-06T16:55:20.514" v="6269" actId="26606"/>
          <ac:spMkLst>
            <pc:docMk/>
            <pc:sldMk cId="3611795554" sldId="278"/>
            <ac:spMk id="2" creationId="{05BBEA85-12F0-68EA-DEE9-A00B59159DF6}"/>
          </ac:spMkLst>
        </pc:spChg>
        <pc:spChg chg="mod">
          <ac:chgData name="Wesley Stillman" userId="11636178-26d9-4f38-9619-b0a62fc11788" providerId="ADAL" clId="{6B708DAF-AFA3-4763-B6F4-75C399ED6A7D}" dt="2025-01-06T16:55:50" v="6433" actId="122"/>
          <ac:spMkLst>
            <pc:docMk/>
            <pc:sldMk cId="3611795554" sldId="278"/>
            <ac:spMk id="4" creationId="{6D50423B-E465-54AA-758F-54D341489A11}"/>
          </ac:spMkLst>
        </pc:spChg>
        <pc:spChg chg="mod">
          <ac:chgData name="Wesley Stillman" userId="11636178-26d9-4f38-9619-b0a62fc11788" providerId="ADAL" clId="{6B708DAF-AFA3-4763-B6F4-75C399ED6A7D}" dt="2025-01-06T16:55:20.514" v="6269" actId="26606"/>
          <ac:spMkLst>
            <pc:docMk/>
            <pc:sldMk cId="3611795554" sldId="278"/>
            <ac:spMk id="5" creationId="{32B1242E-03AA-1382-E1C9-899FECC77AE1}"/>
          </ac:spMkLst>
        </pc:spChg>
        <pc:spChg chg="add">
          <ac:chgData name="Wesley Stillman" userId="11636178-26d9-4f38-9619-b0a62fc11788" providerId="ADAL" clId="{6B708DAF-AFA3-4763-B6F4-75C399ED6A7D}" dt="2025-01-06T16:55:20.514" v="6269" actId="26606"/>
          <ac:spMkLst>
            <pc:docMk/>
            <pc:sldMk cId="3611795554" sldId="278"/>
            <ac:spMk id="8" creationId="{D4771268-CB57-404A-9271-370EB28F6090}"/>
          </ac:spMkLst>
        </pc:spChg>
        <pc:picChg chg="add mod ord">
          <ac:chgData name="Wesley Stillman" userId="11636178-26d9-4f38-9619-b0a62fc11788" providerId="ADAL" clId="{6B708DAF-AFA3-4763-B6F4-75C399ED6A7D}" dt="2025-01-06T16:55:20.514" v="6269" actId="26606"/>
          <ac:picMkLst>
            <pc:docMk/>
            <pc:sldMk cId="3611795554" sldId="278"/>
            <ac:picMk id="6" creationId="{D88648F7-B232-5E79-81BF-F5553E667EFD}"/>
          </ac:picMkLst>
        </pc:picChg>
        <pc:extLst>
          <p:ext xmlns:p="http://schemas.openxmlformats.org/presentationml/2006/main" uri="{D6D511B9-2390-475A-947B-AFAB55BFBCF1}">
            <pc226:cmChg xmlns:pc226="http://schemas.microsoft.com/office/powerpoint/2022/06/main/command" chg="mod">
              <pc226:chgData name="Wesley Stillman" userId="11636178-26d9-4f38-9619-b0a62fc11788" providerId="ADAL" clId="{6B708DAF-AFA3-4763-B6F4-75C399ED6A7D}" dt="2025-01-06T16:55:20.514" v="6269" actId="26606"/>
              <pc2:cmMkLst xmlns:pc2="http://schemas.microsoft.com/office/powerpoint/2019/9/main/command">
                <pc:docMk/>
                <pc:sldMk cId="3611795554" sldId="278"/>
                <pc2:cmMk id="{345D2709-A3D5-4917-BB23-3FA7AFDB5BDE}"/>
              </pc2:cmMkLst>
            </pc226:cmChg>
          </p:ext>
        </pc:extLst>
      </pc:sldChg>
      <pc:sldChg chg="modNotesTx">
        <pc:chgData name="Wesley Stillman" userId="11636178-26d9-4f38-9619-b0a62fc11788" providerId="ADAL" clId="{6B708DAF-AFA3-4763-B6F4-75C399ED6A7D}" dt="2025-01-08T15:23:01.264" v="14672" actId="20577"/>
        <pc:sldMkLst>
          <pc:docMk/>
          <pc:sldMk cId="303137291" sldId="3395"/>
        </pc:sldMkLst>
      </pc:sldChg>
      <pc:sldChg chg="addSp delSp modSp modAnim modNotesTx">
        <pc:chgData name="Wesley Stillman" userId="11636178-26d9-4f38-9619-b0a62fc11788" providerId="ADAL" clId="{6B708DAF-AFA3-4763-B6F4-75C399ED6A7D}" dt="2025-01-08T18:12:30.325" v="23456" actId="1036"/>
        <pc:sldMkLst>
          <pc:docMk/>
          <pc:sldMk cId="4004220120" sldId="3403"/>
        </pc:sldMkLst>
        <pc:spChg chg="mod">
          <ac:chgData name="Wesley Stillman" userId="11636178-26d9-4f38-9619-b0a62fc11788" providerId="ADAL" clId="{6B708DAF-AFA3-4763-B6F4-75C399ED6A7D}" dt="2025-01-08T18:12:05.159" v="23446" actId="1076"/>
          <ac:spMkLst>
            <pc:docMk/>
            <pc:sldMk cId="4004220120" sldId="3403"/>
            <ac:spMk id="9" creationId="{DA859DEA-748C-FF86-DC58-6F7AA82BC877}"/>
          </ac:spMkLst>
        </pc:spChg>
        <pc:spChg chg="mod">
          <ac:chgData name="Wesley Stillman" userId="11636178-26d9-4f38-9619-b0a62fc11788" providerId="ADAL" clId="{6B708DAF-AFA3-4763-B6F4-75C399ED6A7D}" dt="2025-01-08T18:12:30.325" v="23456" actId="1036"/>
          <ac:spMkLst>
            <pc:docMk/>
            <pc:sldMk cId="4004220120" sldId="3403"/>
            <ac:spMk id="15" creationId="{27B5849E-1B98-3533-7886-40B1C2D196C0}"/>
          </ac:spMkLst>
        </pc:spChg>
        <pc:grpChg chg="del">
          <ac:chgData name="Wesley Stillman" userId="11636178-26d9-4f38-9619-b0a62fc11788" providerId="ADAL" clId="{6B708DAF-AFA3-4763-B6F4-75C399ED6A7D}" dt="2025-01-08T18:11:54.882" v="23444" actId="478"/>
          <ac:grpSpMkLst>
            <pc:docMk/>
            <pc:sldMk cId="4004220120" sldId="3403"/>
            <ac:grpSpMk id="3" creationId="{722BA203-043F-BBA2-37BD-4A20078E4E9A}"/>
          </ac:grpSpMkLst>
        </pc:grpChg>
        <pc:grpChg chg="add mod">
          <ac:chgData name="Wesley Stillman" userId="11636178-26d9-4f38-9619-b0a62fc11788" providerId="ADAL" clId="{6B708DAF-AFA3-4763-B6F4-75C399ED6A7D}" dt="2025-01-08T18:12:05.159" v="23446" actId="1076"/>
          <ac:grpSpMkLst>
            <pc:docMk/>
            <pc:sldMk cId="4004220120" sldId="3403"/>
            <ac:grpSpMk id="4" creationId="{854F3FC7-4312-858E-C383-027321AC4876}"/>
          </ac:grpSpMkLst>
        </pc:grpChg>
        <pc:grpChg chg="mod">
          <ac:chgData name="Wesley Stillman" userId="11636178-26d9-4f38-9619-b0a62fc11788" providerId="ADAL" clId="{6B708DAF-AFA3-4763-B6F4-75C399ED6A7D}" dt="2025-01-08T18:12:05.159" v="23446" actId="1076"/>
          <ac:grpSpMkLst>
            <pc:docMk/>
            <pc:sldMk cId="4004220120" sldId="3403"/>
            <ac:grpSpMk id="5" creationId="{890E9AE6-E790-1525-0F1F-39E5BDFCBC08}"/>
          </ac:grpSpMkLst>
        </pc:grpChg>
        <pc:grpChg chg="mod">
          <ac:chgData name="Wesley Stillman" userId="11636178-26d9-4f38-9619-b0a62fc11788" providerId="ADAL" clId="{6B708DAF-AFA3-4763-B6F4-75C399ED6A7D}" dt="2025-01-08T18:12:30.325" v="23456" actId="1036"/>
          <ac:grpSpMkLst>
            <pc:docMk/>
            <pc:sldMk cId="4004220120" sldId="3403"/>
            <ac:grpSpMk id="17" creationId="{4669F215-A217-907C-3261-E5ECD4440AC0}"/>
          </ac:grpSpMkLst>
        </pc:grpChg>
        <pc:picChg chg="mod">
          <ac:chgData name="Wesley Stillman" userId="11636178-26d9-4f38-9619-b0a62fc11788" providerId="ADAL" clId="{6B708DAF-AFA3-4763-B6F4-75C399ED6A7D}" dt="2025-01-08T18:12:05.159" v="23446" actId="1076"/>
          <ac:picMkLst>
            <pc:docMk/>
            <pc:sldMk cId="4004220120" sldId="3403"/>
            <ac:picMk id="6" creationId="{489429E0-7A79-39CC-0F6E-28F713B6B9A8}"/>
          </ac:picMkLst>
        </pc:picChg>
        <pc:picChg chg="mod">
          <ac:chgData name="Wesley Stillman" userId="11636178-26d9-4f38-9619-b0a62fc11788" providerId="ADAL" clId="{6B708DAF-AFA3-4763-B6F4-75C399ED6A7D}" dt="2025-01-08T18:12:05.159" v="23446" actId="1076"/>
          <ac:picMkLst>
            <pc:docMk/>
            <pc:sldMk cId="4004220120" sldId="3403"/>
            <ac:picMk id="11" creationId="{D3D5D162-706D-5F63-6EC5-E9410CD95E89}"/>
          </ac:picMkLst>
        </pc:picChg>
        <pc:picChg chg="mod">
          <ac:chgData name="Wesley Stillman" userId="11636178-26d9-4f38-9619-b0a62fc11788" providerId="ADAL" clId="{6B708DAF-AFA3-4763-B6F4-75C399ED6A7D}" dt="2025-01-08T18:12:30.325" v="23456" actId="1036"/>
          <ac:picMkLst>
            <pc:docMk/>
            <pc:sldMk cId="4004220120" sldId="3403"/>
            <ac:picMk id="1030" creationId="{5F2C1FB0-851A-87F0-0C35-933F28B012A0}"/>
          </ac:picMkLst>
        </pc:picChg>
      </pc:sldChg>
      <pc:sldChg chg="addSp modSp modAnim modNotesTx">
        <pc:chgData name="Wesley Stillman" userId="11636178-26d9-4f38-9619-b0a62fc11788" providerId="ADAL" clId="{6B708DAF-AFA3-4763-B6F4-75C399ED6A7D}" dt="2025-01-08T15:24:27.773" v="14684" actId="20577"/>
        <pc:sldMkLst>
          <pc:docMk/>
          <pc:sldMk cId="666992010" sldId="3405"/>
        </pc:sldMkLst>
        <pc:spChg chg="mod">
          <ac:chgData name="Wesley Stillman" userId="11636178-26d9-4f38-9619-b0a62fc11788" providerId="ADAL" clId="{6B708DAF-AFA3-4763-B6F4-75C399ED6A7D}" dt="2025-01-06T16:57:16.444" v="6434" actId="164"/>
          <ac:spMkLst>
            <pc:docMk/>
            <pc:sldMk cId="666992010" sldId="3405"/>
            <ac:spMk id="6" creationId="{378522A5-321F-242E-2CE9-6EB456FF5913}"/>
          </ac:spMkLst>
        </pc:spChg>
        <pc:spChg chg="mod">
          <ac:chgData name="Wesley Stillman" userId="11636178-26d9-4f38-9619-b0a62fc11788" providerId="ADAL" clId="{6B708DAF-AFA3-4763-B6F4-75C399ED6A7D}" dt="2025-01-06T16:57:16.444" v="6434" actId="164"/>
          <ac:spMkLst>
            <pc:docMk/>
            <pc:sldMk cId="666992010" sldId="3405"/>
            <ac:spMk id="10" creationId="{4AA9C1AB-4F8C-B5F4-9871-B2B10F078E1C}"/>
          </ac:spMkLst>
        </pc:spChg>
        <pc:spChg chg="mod">
          <ac:chgData name="Wesley Stillman" userId="11636178-26d9-4f38-9619-b0a62fc11788" providerId="ADAL" clId="{6B708DAF-AFA3-4763-B6F4-75C399ED6A7D}" dt="2025-01-06T16:57:16.444" v="6434" actId="164"/>
          <ac:spMkLst>
            <pc:docMk/>
            <pc:sldMk cId="666992010" sldId="3405"/>
            <ac:spMk id="11" creationId="{EC523782-B0B4-87B0-4D22-3C88D22856B1}"/>
          </ac:spMkLst>
        </pc:spChg>
        <pc:spChg chg="mod">
          <ac:chgData name="Wesley Stillman" userId="11636178-26d9-4f38-9619-b0a62fc11788" providerId="ADAL" clId="{6B708DAF-AFA3-4763-B6F4-75C399ED6A7D}" dt="2025-01-06T16:57:16.444" v="6434" actId="164"/>
          <ac:spMkLst>
            <pc:docMk/>
            <pc:sldMk cId="666992010" sldId="3405"/>
            <ac:spMk id="13" creationId="{A7317528-534B-EB1D-7062-2D25A0C9E846}"/>
          </ac:spMkLst>
        </pc:spChg>
        <pc:spChg chg="mod">
          <ac:chgData name="Wesley Stillman" userId="11636178-26d9-4f38-9619-b0a62fc11788" providerId="ADAL" clId="{6B708DAF-AFA3-4763-B6F4-75C399ED6A7D}" dt="2025-01-06T16:57:16.444" v="6434" actId="164"/>
          <ac:spMkLst>
            <pc:docMk/>
            <pc:sldMk cId="666992010" sldId="3405"/>
            <ac:spMk id="15" creationId="{18DFF161-4AF1-569A-DBC8-CB30641FC78B}"/>
          </ac:spMkLst>
        </pc:spChg>
        <pc:spChg chg="mod">
          <ac:chgData name="Wesley Stillman" userId="11636178-26d9-4f38-9619-b0a62fc11788" providerId="ADAL" clId="{6B708DAF-AFA3-4763-B6F4-75C399ED6A7D}" dt="2025-01-06T16:57:16.444" v="6434" actId="164"/>
          <ac:spMkLst>
            <pc:docMk/>
            <pc:sldMk cId="666992010" sldId="3405"/>
            <ac:spMk id="16" creationId="{2644DF84-3DC3-1688-F85B-EF1D22F71BBA}"/>
          </ac:spMkLst>
        </pc:spChg>
        <pc:spChg chg="mod">
          <ac:chgData name="Wesley Stillman" userId="11636178-26d9-4f38-9619-b0a62fc11788" providerId="ADAL" clId="{6B708DAF-AFA3-4763-B6F4-75C399ED6A7D}" dt="2025-01-06T16:57:16.444" v="6434" actId="164"/>
          <ac:spMkLst>
            <pc:docMk/>
            <pc:sldMk cId="666992010" sldId="3405"/>
            <ac:spMk id="18" creationId="{123F7195-8802-AA3A-C8EC-4C97AB59014D}"/>
          </ac:spMkLst>
        </pc:spChg>
        <pc:spChg chg="mod">
          <ac:chgData name="Wesley Stillman" userId="11636178-26d9-4f38-9619-b0a62fc11788" providerId="ADAL" clId="{6B708DAF-AFA3-4763-B6F4-75C399ED6A7D}" dt="2025-01-06T16:57:16.444" v="6434" actId="164"/>
          <ac:spMkLst>
            <pc:docMk/>
            <pc:sldMk cId="666992010" sldId="3405"/>
            <ac:spMk id="19" creationId="{6982D6BC-7520-2F87-1A6E-201979513151}"/>
          </ac:spMkLst>
        </pc:spChg>
        <pc:spChg chg="mod">
          <ac:chgData name="Wesley Stillman" userId="11636178-26d9-4f38-9619-b0a62fc11788" providerId="ADAL" clId="{6B708DAF-AFA3-4763-B6F4-75C399ED6A7D}" dt="2025-01-06T16:57:16.444" v="6434" actId="164"/>
          <ac:spMkLst>
            <pc:docMk/>
            <pc:sldMk cId="666992010" sldId="3405"/>
            <ac:spMk id="23" creationId="{6D4268A6-14A7-F6FC-83ED-09415EE088B8}"/>
          </ac:spMkLst>
        </pc:spChg>
        <pc:spChg chg="mod">
          <ac:chgData name="Wesley Stillman" userId="11636178-26d9-4f38-9619-b0a62fc11788" providerId="ADAL" clId="{6B708DAF-AFA3-4763-B6F4-75C399ED6A7D}" dt="2025-01-06T16:57:16.444" v="6434" actId="164"/>
          <ac:spMkLst>
            <pc:docMk/>
            <pc:sldMk cId="666992010" sldId="3405"/>
            <ac:spMk id="24" creationId="{AFDABF5C-0048-ED8E-E81F-F39DD1EBC694}"/>
          </ac:spMkLst>
        </pc:spChg>
        <pc:spChg chg="mod">
          <ac:chgData name="Wesley Stillman" userId="11636178-26d9-4f38-9619-b0a62fc11788" providerId="ADAL" clId="{6B708DAF-AFA3-4763-B6F4-75C399ED6A7D}" dt="2025-01-06T16:57:16.444" v="6434" actId="164"/>
          <ac:spMkLst>
            <pc:docMk/>
            <pc:sldMk cId="666992010" sldId="3405"/>
            <ac:spMk id="25" creationId="{F10A2104-C4CE-EBEF-0DA0-0F502796B54B}"/>
          </ac:spMkLst>
        </pc:spChg>
        <pc:spChg chg="mod">
          <ac:chgData name="Wesley Stillman" userId="11636178-26d9-4f38-9619-b0a62fc11788" providerId="ADAL" clId="{6B708DAF-AFA3-4763-B6F4-75C399ED6A7D}" dt="2025-01-06T16:57:16.444" v="6434" actId="164"/>
          <ac:spMkLst>
            <pc:docMk/>
            <pc:sldMk cId="666992010" sldId="3405"/>
            <ac:spMk id="26" creationId="{88F16B0B-2761-4257-71CE-0E5856402758}"/>
          </ac:spMkLst>
        </pc:spChg>
        <pc:spChg chg="mod">
          <ac:chgData name="Wesley Stillman" userId="11636178-26d9-4f38-9619-b0a62fc11788" providerId="ADAL" clId="{6B708DAF-AFA3-4763-B6F4-75C399ED6A7D}" dt="2025-01-06T16:57:16.444" v="6434" actId="164"/>
          <ac:spMkLst>
            <pc:docMk/>
            <pc:sldMk cId="666992010" sldId="3405"/>
            <ac:spMk id="27" creationId="{58518383-932F-67E1-C9F9-12BB9114740B}"/>
          </ac:spMkLst>
        </pc:spChg>
        <pc:spChg chg="mod">
          <ac:chgData name="Wesley Stillman" userId="11636178-26d9-4f38-9619-b0a62fc11788" providerId="ADAL" clId="{6B708DAF-AFA3-4763-B6F4-75C399ED6A7D}" dt="2025-01-06T16:57:16.444" v="6434" actId="164"/>
          <ac:spMkLst>
            <pc:docMk/>
            <pc:sldMk cId="666992010" sldId="3405"/>
            <ac:spMk id="28" creationId="{1C7E0616-C92A-BDD7-92BE-96020975D41D}"/>
          </ac:spMkLst>
        </pc:spChg>
        <pc:spChg chg="mod">
          <ac:chgData name="Wesley Stillman" userId="11636178-26d9-4f38-9619-b0a62fc11788" providerId="ADAL" clId="{6B708DAF-AFA3-4763-B6F4-75C399ED6A7D}" dt="2025-01-06T16:57:16.444" v="6434" actId="164"/>
          <ac:spMkLst>
            <pc:docMk/>
            <pc:sldMk cId="666992010" sldId="3405"/>
            <ac:spMk id="29" creationId="{7721202A-3368-C066-CCA8-8891FFC0E69E}"/>
          </ac:spMkLst>
        </pc:spChg>
        <pc:spChg chg="mod">
          <ac:chgData name="Wesley Stillman" userId="11636178-26d9-4f38-9619-b0a62fc11788" providerId="ADAL" clId="{6B708DAF-AFA3-4763-B6F4-75C399ED6A7D}" dt="2025-01-06T16:57:16.444" v="6434" actId="164"/>
          <ac:spMkLst>
            <pc:docMk/>
            <pc:sldMk cId="666992010" sldId="3405"/>
            <ac:spMk id="30" creationId="{1E4BF951-D9EC-B5C7-95BF-A2872FF83156}"/>
          </ac:spMkLst>
        </pc:spChg>
        <pc:spChg chg="mod">
          <ac:chgData name="Wesley Stillman" userId="11636178-26d9-4f38-9619-b0a62fc11788" providerId="ADAL" clId="{6B708DAF-AFA3-4763-B6F4-75C399ED6A7D}" dt="2025-01-06T16:57:16.444" v="6434" actId="164"/>
          <ac:spMkLst>
            <pc:docMk/>
            <pc:sldMk cId="666992010" sldId="3405"/>
            <ac:spMk id="31" creationId="{BD1F32AB-6E21-B9A3-3EF7-3F48ACE43D31}"/>
          </ac:spMkLst>
        </pc:spChg>
        <pc:grpChg chg="add mod">
          <ac:chgData name="Wesley Stillman" userId="11636178-26d9-4f38-9619-b0a62fc11788" providerId="ADAL" clId="{6B708DAF-AFA3-4763-B6F4-75C399ED6A7D}" dt="2025-01-06T16:57:16.444" v="6434" actId="164"/>
          <ac:grpSpMkLst>
            <pc:docMk/>
            <pc:sldMk cId="666992010" sldId="3405"/>
            <ac:grpSpMk id="32" creationId="{EC4BA3F7-2C56-13C3-C7D9-D41706A48902}"/>
          </ac:grpSpMkLst>
        </pc:grpChg>
      </pc:sldChg>
      <pc:sldChg chg="del">
        <pc:chgData name="Wesley Stillman" userId="11636178-26d9-4f38-9619-b0a62fc11788" providerId="ADAL" clId="{6B708DAF-AFA3-4763-B6F4-75C399ED6A7D}" dt="2025-01-06T03:22:50.166" v="3165" actId="47"/>
        <pc:sldMkLst>
          <pc:docMk/>
          <pc:sldMk cId="6318343" sldId="3406"/>
        </pc:sldMkLst>
      </pc:sldChg>
      <pc:sldChg chg="mod modShow">
        <pc:chgData name="Wesley Stillman" userId="11636178-26d9-4f38-9619-b0a62fc11788" providerId="ADAL" clId="{6B708DAF-AFA3-4763-B6F4-75C399ED6A7D}" dt="2025-01-07T18:57:39.268" v="14017" actId="729"/>
        <pc:sldMkLst>
          <pc:docMk/>
          <pc:sldMk cId="2743189164" sldId="3407"/>
        </pc:sldMkLst>
      </pc:sldChg>
      <pc:sldChg chg="addSp modSp modAnim modNotesTx">
        <pc:chgData name="Wesley Stillman" userId="11636178-26d9-4f38-9619-b0a62fc11788" providerId="ADAL" clId="{6B708DAF-AFA3-4763-B6F4-75C399ED6A7D}" dt="2025-01-08T15:29:09.315" v="14846" actId="20577"/>
        <pc:sldMkLst>
          <pc:docMk/>
          <pc:sldMk cId="1788242533" sldId="3408"/>
        </pc:sldMkLst>
        <pc:spChg chg="mod">
          <ac:chgData name="Wesley Stillman" userId="11636178-26d9-4f38-9619-b0a62fc11788" providerId="ADAL" clId="{6B708DAF-AFA3-4763-B6F4-75C399ED6A7D}" dt="2025-01-06T17:01:36.046" v="6498" actId="164"/>
          <ac:spMkLst>
            <pc:docMk/>
            <pc:sldMk cId="1788242533" sldId="3408"/>
            <ac:spMk id="31" creationId="{F281700C-BA1E-44E1-F5EE-01BBAB46EC48}"/>
          </ac:spMkLst>
        </pc:spChg>
        <pc:spChg chg="mod">
          <ac:chgData name="Wesley Stillman" userId="11636178-26d9-4f38-9619-b0a62fc11788" providerId="ADAL" clId="{6B708DAF-AFA3-4763-B6F4-75C399ED6A7D}" dt="2025-01-06T17:01:36.046" v="6498" actId="164"/>
          <ac:spMkLst>
            <pc:docMk/>
            <pc:sldMk cId="1788242533" sldId="3408"/>
            <ac:spMk id="32" creationId="{6776D6A3-3232-60A2-0423-891300E71868}"/>
          </ac:spMkLst>
        </pc:spChg>
        <pc:spChg chg="mod">
          <ac:chgData name="Wesley Stillman" userId="11636178-26d9-4f38-9619-b0a62fc11788" providerId="ADAL" clId="{6B708DAF-AFA3-4763-B6F4-75C399ED6A7D}" dt="2025-01-06T17:08:49.138" v="6525" actId="404"/>
          <ac:spMkLst>
            <pc:docMk/>
            <pc:sldMk cId="1788242533" sldId="3408"/>
            <ac:spMk id="37" creationId="{04BBA3BA-D79E-321E-EEB6-A79421D6F892}"/>
          </ac:spMkLst>
        </pc:spChg>
        <pc:grpChg chg="add mod">
          <ac:chgData name="Wesley Stillman" userId="11636178-26d9-4f38-9619-b0a62fc11788" providerId="ADAL" clId="{6B708DAF-AFA3-4763-B6F4-75C399ED6A7D}" dt="2025-01-06T17:01:36.046" v="6498" actId="164"/>
          <ac:grpSpMkLst>
            <pc:docMk/>
            <pc:sldMk cId="1788242533" sldId="3408"/>
            <ac:grpSpMk id="4" creationId="{E8A40968-3C8F-0D66-5746-1BE8EA0CA099}"/>
          </ac:grpSpMkLst>
        </pc:grpChg>
      </pc:sldChg>
      <pc:sldChg chg="modNotesTx">
        <pc:chgData name="Wesley Stillman" userId="11636178-26d9-4f38-9619-b0a62fc11788" providerId="ADAL" clId="{6B708DAF-AFA3-4763-B6F4-75C399ED6A7D}" dt="2025-01-07T19:02:22.531" v="14416" actId="20577"/>
        <pc:sldMkLst>
          <pc:docMk/>
          <pc:sldMk cId="751542472" sldId="3409"/>
        </pc:sldMkLst>
      </pc:sldChg>
      <pc:sldChg chg="mod modAnim modShow modNotesTx">
        <pc:chgData name="Wesley Stillman" userId="11636178-26d9-4f38-9619-b0a62fc11788" providerId="ADAL" clId="{6B708DAF-AFA3-4763-B6F4-75C399ED6A7D}" dt="2025-01-08T19:52:31.796" v="23918" actId="729"/>
        <pc:sldMkLst>
          <pc:docMk/>
          <pc:sldMk cId="3796974439" sldId="3410"/>
        </pc:sldMkLst>
      </pc:sldChg>
      <pc:sldChg chg="addSp delSp modSp mod modNotesTx">
        <pc:chgData name="Wesley Stillman" userId="11636178-26d9-4f38-9619-b0a62fc11788" providerId="ADAL" clId="{6B708DAF-AFA3-4763-B6F4-75C399ED6A7D}" dt="2025-01-08T19:04:56.900" v="23736" actId="20577"/>
        <pc:sldMkLst>
          <pc:docMk/>
          <pc:sldMk cId="2983660869" sldId="3411"/>
        </pc:sldMkLst>
        <pc:spChg chg="mod">
          <ac:chgData name="Wesley Stillman" userId="11636178-26d9-4f38-9619-b0a62fc11788" providerId="ADAL" clId="{6B708DAF-AFA3-4763-B6F4-75C399ED6A7D}" dt="2025-01-08T18:16:14.370" v="23509" actId="20577"/>
          <ac:spMkLst>
            <pc:docMk/>
            <pc:sldMk cId="2983660869" sldId="3411"/>
            <ac:spMk id="2" creationId="{3C609092-3182-CFD4-E617-4579EC9A01C6}"/>
          </ac:spMkLst>
        </pc:spChg>
        <pc:spChg chg="mod">
          <ac:chgData name="Wesley Stillman" userId="11636178-26d9-4f38-9619-b0a62fc11788" providerId="ADAL" clId="{6B708DAF-AFA3-4763-B6F4-75C399ED6A7D}" dt="2025-01-08T18:17:14.480" v="23547" actId="20577"/>
          <ac:spMkLst>
            <pc:docMk/>
            <pc:sldMk cId="2983660869" sldId="3411"/>
            <ac:spMk id="3" creationId="{9208AC78-DD40-61BA-8D52-691AA5684EBA}"/>
          </ac:spMkLst>
        </pc:spChg>
        <pc:picChg chg="mod">
          <ac:chgData name="Wesley Stillman" userId="11636178-26d9-4f38-9619-b0a62fc11788" providerId="ADAL" clId="{6B708DAF-AFA3-4763-B6F4-75C399ED6A7D}" dt="2025-01-08T18:16:18.723" v="23510" actId="1076"/>
          <ac:picMkLst>
            <pc:docMk/>
            <pc:sldMk cId="2983660869" sldId="3411"/>
            <ac:picMk id="5" creationId="{83D5AEC0-5033-7726-35B1-618C03B263F2}"/>
          </ac:picMkLst>
        </pc:picChg>
        <pc:picChg chg="add mod">
          <ac:chgData name="Wesley Stillman" userId="11636178-26d9-4f38-9619-b0a62fc11788" providerId="ADAL" clId="{6B708DAF-AFA3-4763-B6F4-75C399ED6A7D}" dt="2025-01-08T18:15:34.592" v="23500"/>
          <ac:picMkLst>
            <pc:docMk/>
            <pc:sldMk cId="2983660869" sldId="3411"/>
            <ac:picMk id="9" creationId="{FFA016A7-0F24-FC90-F9B5-1F45BB431737}"/>
          </ac:picMkLst>
        </pc:picChg>
        <pc:picChg chg="add mod">
          <ac:chgData name="Wesley Stillman" userId="11636178-26d9-4f38-9619-b0a62fc11788" providerId="ADAL" clId="{6B708DAF-AFA3-4763-B6F4-75C399ED6A7D}" dt="2025-01-08T18:16:40.040" v="23512" actId="1076"/>
          <ac:picMkLst>
            <pc:docMk/>
            <pc:sldMk cId="2983660869" sldId="3411"/>
            <ac:picMk id="11" creationId="{B9C5D42B-34AD-F1F5-3FCF-6E8647921043}"/>
          </ac:picMkLst>
        </pc:picChg>
      </pc:sldChg>
      <pc:sldChg chg="modNotesTx">
        <pc:chgData name="Wesley Stillman" userId="11636178-26d9-4f38-9619-b0a62fc11788" providerId="ADAL" clId="{6B708DAF-AFA3-4763-B6F4-75C399ED6A7D}" dt="2025-01-08T16:07:02.269" v="16366" actId="20577"/>
        <pc:sldMkLst>
          <pc:docMk/>
          <pc:sldMk cId="2493581745" sldId="3412"/>
        </pc:sldMkLst>
      </pc:sldChg>
      <pc:sldChg chg="addSp delSp modSp mod modAnim modNotesTx">
        <pc:chgData name="Wesley Stillman" userId="11636178-26d9-4f38-9619-b0a62fc11788" providerId="ADAL" clId="{6B708DAF-AFA3-4763-B6F4-75C399ED6A7D}" dt="2025-01-08T16:22:52.942" v="17377" actId="20577"/>
        <pc:sldMkLst>
          <pc:docMk/>
          <pc:sldMk cId="2995651839" sldId="3413"/>
        </pc:sldMkLst>
        <pc:spChg chg="add del mod">
          <ac:chgData name="Wesley Stillman" userId="11636178-26d9-4f38-9619-b0a62fc11788" providerId="ADAL" clId="{6B708DAF-AFA3-4763-B6F4-75C399ED6A7D}" dt="2025-01-08T16:11:56.873" v="16469" actId="164"/>
          <ac:spMkLst>
            <pc:docMk/>
            <pc:sldMk cId="2995651839" sldId="3413"/>
            <ac:spMk id="16" creationId="{AB0DF048-5D89-5A24-8A23-24129BC54DBE}"/>
          </ac:spMkLst>
        </pc:spChg>
        <pc:spChg chg="mod topLvl">
          <ac:chgData name="Wesley Stillman" userId="11636178-26d9-4f38-9619-b0a62fc11788" providerId="ADAL" clId="{6B708DAF-AFA3-4763-B6F4-75C399ED6A7D}" dt="2025-01-08T16:11:03.661" v="16457" actId="165"/>
          <ac:spMkLst>
            <pc:docMk/>
            <pc:sldMk cId="2995651839" sldId="3413"/>
            <ac:spMk id="17" creationId="{B0F00AAD-22A7-F178-22EE-9082EA56CAA9}"/>
          </ac:spMkLst>
        </pc:spChg>
        <pc:spChg chg="mod">
          <ac:chgData name="Wesley Stillman" userId="11636178-26d9-4f38-9619-b0a62fc11788" providerId="ADAL" clId="{6B708DAF-AFA3-4763-B6F4-75C399ED6A7D}" dt="2025-01-08T16:11:36.474" v="16463" actId="165"/>
          <ac:spMkLst>
            <pc:docMk/>
            <pc:sldMk cId="2995651839" sldId="3413"/>
            <ac:spMk id="18" creationId="{13929E5E-1284-5684-6473-A1E1859964B2}"/>
          </ac:spMkLst>
        </pc:spChg>
        <pc:spChg chg="mod">
          <ac:chgData name="Wesley Stillman" userId="11636178-26d9-4f38-9619-b0a62fc11788" providerId="ADAL" clId="{6B708DAF-AFA3-4763-B6F4-75C399ED6A7D}" dt="2025-01-08T16:11:03.661" v="16457" actId="165"/>
          <ac:spMkLst>
            <pc:docMk/>
            <pc:sldMk cId="2995651839" sldId="3413"/>
            <ac:spMk id="19" creationId="{EDCABAF2-2C41-09CC-79E2-D285EDB45549}"/>
          </ac:spMkLst>
        </pc:spChg>
        <pc:spChg chg="mod">
          <ac:chgData name="Wesley Stillman" userId="11636178-26d9-4f38-9619-b0a62fc11788" providerId="ADAL" clId="{6B708DAF-AFA3-4763-B6F4-75C399ED6A7D}" dt="2025-01-08T16:11:03.661" v="16457" actId="165"/>
          <ac:spMkLst>
            <pc:docMk/>
            <pc:sldMk cId="2995651839" sldId="3413"/>
            <ac:spMk id="20" creationId="{F61D15CF-CA0D-BF40-932A-3F43EE233792}"/>
          </ac:spMkLst>
        </pc:spChg>
        <pc:spChg chg="mod">
          <ac:chgData name="Wesley Stillman" userId="11636178-26d9-4f38-9619-b0a62fc11788" providerId="ADAL" clId="{6B708DAF-AFA3-4763-B6F4-75C399ED6A7D}" dt="2025-01-08T16:11:03.661" v="16457" actId="165"/>
          <ac:spMkLst>
            <pc:docMk/>
            <pc:sldMk cId="2995651839" sldId="3413"/>
            <ac:spMk id="21" creationId="{39AA9DB5-F531-8C6D-A281-C66E40E46581}"/>
          </ac:spMkLst>
        </pc:spChg>
        <pc:spChg chg="mod">
          <ac:chgData name="Wesley Stillman" userId="11636178-26d9-4f38-9619-b0a62fc11788" providerId="ADAL" clId="{6B708DAF-AFA3-4763-B6F4-75C399ED6A7D}" dt="2025-01-08T16:11:36.474" v="16463" actId="165"/>
          <ac:spMkLst>
            <pc:docMk/>
            <pc:sldMk cId="2995651839" sldId="3413"/>
            <ac:spMk id="22" creationId="{C81CD5D7-4653-DEE7-42C4-D289C1601B7D}"/>
          </ac:spMkLst>
        </pc:spChg>
        <pc:spChg chg="mod">
          <ac:chgData name="Wesley Stillman" userId="11636178-26d9-4f38-9619-b0a62fc11788" providerId="ADAL" clId="{6B708DAF-AFA3-4763-B6F4-75C399ED6A7D}" dt="2025-01-08T16:11:36.474" v="16463" actId="165"/>
          <ac:spMkLst>
            <pc:docMk/>
            <pc:sldMk cId="2995651839" sldId="3413"/>
            <ac:spMk id="23" creationId="{E4FC9023-B17A-6E91-4280-2D4B46441965}"/>
          </ac:spMkLst>
        </pc:spChg>
        <pc:spChg chg="mod">
          <ac:chgData name="Wesley Stillman" userId="11636178-26d9-4f38-9619-b0a62fc11788" providerId="ADAL" clId="{6B708DAF-AFA3-4763-B6F4-75C399ED6A7D}" dt="2025-01-08T16:11:36.474" v="16463" actId="165"/>
          <ac:spMkLst>
            <pc:docMk/>
            <pc:sldMk cId="2995651839" sldId="3413"/>
            <ac:spMk id="24" creationId="{5565A3FB-1B72-5214-0352-E69FA0B1E04B}"/>
          </ac:spMkLst>
        </pc:spChg>
        <pc:spChg chg="mod">
          <ac:chgData name="Wesley Stillman" userId="11636178-26d9-4f38-9619-b0a62fc11788" providerId="ADAL" clId="{6B708DAF-AFA3-4763-B6F4-75C399ED6A7D}" dt="2025-01-08T16:11:36.474" v="16463" actId="165"/>
          <ac:spMkLst>
            <pc:docMk/>
            <pc:sldMk cId="2995651839" sldId="3413"/>
            <ac:spMk id="25" creationId="{88C7AA35-10A6-3916-3E3C-69C583FF83AF}"/>
          </ac:spMkLst>
        </pc:spChg>
        <pc:spChg chg="mod">
          <ac:chgData name="Wesley Stillman" userId="11636178-26d9-4f38-9619-b0a62fc11788" providerId="ADAL" clId="{6B708DAF-AFA3-4763-B6F4-75C399ED6A7D}" dt="2025-01-08T16:11:03.661" v="16457" actId="165"/>
          <ac:spMkLst>
            <pc:docMk/>
            <pc:sldMk cId="2995651839" sldId="3413"/>
            <ac:spMk id="26" creationId="{444C6AA3-2B69-16CF-553F-845BE3A238CC}"/>
          </ac:spMkLst>
        </pc:spChg>
        <pc:spChg chg="mod">
          <ac:chgData name="Wesley Stillman" userId="11636178-26d9-4f38-9619-b0a62fc11788" providerId="ADAL" clId="{6B708DAF-AFA3-4763-B6F4-75C399ED6A7D}" dt="2025-01-08T16:11:03.661" v="16457" actId="165"/>
          <ac:spMkLst>
            <pc:docMk/>
            <pc:sldMk cId="2995651839" sldId="3413"/>
            <ac:spMk id="27" creationId="{C74EE411-9234-F744-E03B-3994127831D8}"/>
          </ac:spMkLst>
        </pc:spChg>
        <pc:spChg chg="mod">
          <ac:chgData name="Wesley Stillman" userId="11636178-26d9-4f38-9619-b0a62fc11788" providerId="ADAL" clId="{6B708DAF-AFA3-4763-B6F4-75C399ED6A7D}" dt="2025-01-08T16:11:03.661" v="16457" actId="165"/>
          <ac:spMkLst>
            <pc:docMk/>
            <pc:sldMk cId="2995651839" sldId="3413"/>
            <ac:spMk id="28" creationId="{0223BE6E-56C6-7671-64E9-630A78A9AFFC}"/>
          </ac:spMkLst>
        </pc:spChg>
        <pc:spChg chg="mod">
          <ac:chgData name="Wesley Stillman" userId="11636178-26d9-4f38-9619-b0a62fc11788" providerId="ADAL" clId="{6B708DAF-AFA3-4763-B6F4-75C399ED6A7D}" dt="2025-01-08T16:11:03.661" v="16457" actId="165"/>
          <ac:spMkLst>
            <pc:docMk/>
            <pc:sldMk cId="2995651839" sldId="3413"/>
            <ac:spMk id="29" creationId="{94E3CBAB-DE6D-9530-806D-4A99D19C7EBC}"/>
          </ac:spMkLst>
        </pc:spChg>
        <pc:spChg chg="mod">
          <ac:chgData name="Wesley Stillman" userId="11636178-26d9-4f38-9619-b0a62fc11788" providerId="ADAL" clId="{6B708DAF-AFA3-4763-B6F4-75C399ED6A7D}" dt="2025-01-08T16:11:03.661" v="16457" actId="165"/>
          <ac:spMkLst>
            <pc:docMk/>
            <pc:sldMk cId="2995651839" sldId="3413"/>
            <ac:spMk id="30" creationId="{6A465DDE-38D5-1D41-0990-7656E563152A}"/>
          </ac:spMkLst>
        </pc:spChg>
        <pc:spChg chg="mod">
          <ac:chgData name="Wesley Stillman" userId="11636178-26d9-4f38-9619-b0a62fc11788" providerId="ADAL" clId="{6B708DAF-AFA3-4763-B6F4-75C399ED6A7D}" dt="2025-01-08T16:11:36.474" v="16463" actId="165"/>
          <ac:spMkLst>
            <pc:docMk/>
            <pc:sldMk cId="2995651839" sldId="3413"/>
            <ac:spMk id="31" creationId="{87342C8E-CDD0-D093-7373-6156A4E86CAA}"/>
          </ac:spMkLst>
        </pc:spChg>
        <pc:spChg chg="mod topLvl">
          <ac:chgData name="Wesley Stillman" userId="11636178-26d9-4f38-9619-b0a62fc11788" providerId="ADAL" clId="{6B708DAF-AFA3-4763-B6F4-75C399ED6A7D}" dt="2025-01-08T16:11:36.474" v="16463" actId="165"/>
          <ac:spMkLst>
            <pc:docMk/>
            <pc:sldMk cId="2995651839" sldId="3413"/>
            <ac:spMk id="32" creationId="{147A553A-DBC9-D8E8-1C8D-228C3DEE88A3}"/>
          </ac:spMkLst>
        </pc:spChg>
        <pc:grpChg chg="add mod">
          <ac:chgData name="Wesley Stillman" userId="11636178-26d9-4f38-9619-b0a62fc11788" providerId="ADAL" clId="{6B708DAF-AFA3-4763-B6F4-75C399ED6A7D}" dt="2025-01-08T16:11:56.873" v="16469" actId="164"/>
          <ac:grpSpMkLst>
            <pc:docMk/>
            <pc:sldMk cId="2995651839" sldId="3413"/>
            <ac:grpSpMk id="2" creationId="{6EE6EF81-903F-349B-D6EC-1C29A59FA84C}"/>
          </ac:grpSpMkLst>
        </pc:grpChg>
        <pc:grpChg chg="mod topLvl">
          <ac:chgData name="Wesley Stillman" userId="11636178-26d9-4f38-9619-b0a62fc11788" providerId="ADAL" clId="{6B708DAF-AFA3-4763-B6F4-75C399ED6A7D}" dt="2025-01-08T16:11:03.661" v="16457" actId="165"/>
          <ac:grpSpMkLst>
            <pc:docMk/>
            <pc:sldMk cId="2995651839" sldId="3413"/>
            <ac:grpSpMk id="34" creationId="{33BF95F2-F1C1-08D7-9B2B-7E30E3C93B8A}"/>
          </ac:grpSpMkLst>
        </pc:grpChg>
        <pc:grpChg chg="add del mod">
          <ac:chgData name="Wesley Stillman" userId="11636178-26d9-4f38-9619-b0a62fc11788" providerId="ADAL" clId="{6B708DAF-AFA3-4763-B6F4-75C399ED6A7D}" dt="2025-01-08T16:11:56.873" v="16469" actId="164"/>
          <ac:grpSpMkLst>
            <pc:docMk/>
            <pc:sldMk cId="2995651839" sldId="3413"/>
            <ac:grpSpMk id="35" creationId="{7545C986-3C50-F2C3-A357-38299990795F}"/>
          </ac:grpSpMkLst>
        </pc:grpChg>
        <pc:grpChg chg="mod topLvl">
          <ac:chgData name="Wesley Stillman" userId="11636178-26d9-4f38-9619-b0a62fc11788" providerId="ADAL" clId="{6B708DAF-AFA3-4763-B6F4-75C399ED6A7D}" dt="2025-01-08T16:11:36.474" v="16463" actId="165"/>
          <ac:grpSpMkLst>
            <pc:docMk/>
            <pc:sldMk cId="2995651839" sldId="3413"/>
            <ac:grpSpMk id="37" creationId="{14C6F214-9155-ACAA-6994-4644A8AD0FC4}"/>
          </ac:grpSpMkLst>
        </pc:grpChg>
        <pc:grpChg chg="add del mod">
          <ac:chgData name="Wesley Stillman" userId="11636178-26d9-4f38-9619-b0a62fc11788" providerId="ADAL" clId="{6B708DAF-AFA3-4763-B6F4-75C399ED6A7D}" dt="2025-01-08T16:11:36.474" v="16463" actId="165"/>
          <ac:grpSpMkLst>
            <pc:docMk/>
            <pc:sldMk cId="2995651839" sldId="3413"/>
            <ac:grpSpMk id="38" creationId="{E293202C-99DD-61DF-1CF7-B4D39716E4F7}"/>
          </ac:grpSpMkLst>
        </pc:grpChg>
      </pc:sldChg>
      <pc:sldChg chg="del">
        <pc:chgData name="Wesley Stillman" userId="11636178-26d9-4f38-9619-b0a62fc11788" providerId="ADAL" clId="{6B708DAF-AFA3-4763-B6F4-75C399ED6A7D}" dt="2025-01-06T02:42:08.647" v="2617" actId="47"/>
        <pc:sldMkLst>
          <pc:docMk/>
          <pc:sldMk cId="1630952051" sldId="3414"/>
        </pc:sldMkLst>
      </pc:sldChg>
      <pc:sldChg chg="del">
        <pc:chgData name="Wesley Stillman" userId="11636178-26d9-4f38-9619-b0a62fc11788" providerId="ADAL" clId="{6B708DAF-AFA3-4763-B6F4-75C399ED6A7D}" dt="2025-01-06T02:28:22.875" v="1829" actId="47"/>
        <pc:sldMkLst>
          <pc:docMk/>
          <pc:sldMk cId="1887199685" sldId="3415"/>
        </pc:sldMkLst>
      </pc:sldChg>
      <pc:sldChg chg="del">
        <pc:chgData name="Wesley Stillman" userId="11636178-26d9-4f38-9619-b0a62fc11788" providerId="ADAL" clId="{6B708DAF-AFA3-4763-B6F4-75C399ED6A7D}" dt="2025-01-05T20:15:38.036" v="820" actId="47"/>
        <pc:sldMkLst>
          <pc:docMk/>
          <pc:sldMk cId="3190679261" sldId="3416"/>
        </pc:sldMkLst>
      </pc:sldChg>
      <pc:sldChg chg="del">
        <pc:chgData name="Wesley Stillman" userId="11636178-26d9-4f38-9619-b0a62fc11788" providerId="ADAL" clId="{6B708DAF-AFA3-4763-B6F4-75C399ED6A7D}" dt="2025-01-06T03:58:41.631" v="4010" actId="47"/>
        <pc:sldMkLst>
          <pc:docMk/>
          <pc:sldMk cId="3499652297" sldId="3417"/>
        </pc:sldMkLst>
      </pc:sldChg>
      <pc:sldChg chg="del">
        <pc:chgData name="Wesley Stillman" userId="11636178-26d9-4f38-9619-b0a62fc11788" providerId="ADAL" clId="{6B708DAF-AFA3-4763-B6F4-75C399ED6A7D}" dt="2025-01-06T03:38:27.296" v="3546" actId="47"/>
        <pc:sldMkLst>
          <pc:docMk/>
          <pc:sldMk cId="3335873628" sldId="3418"/>
        </pc:sldMkLst>
      </pc:sldChg>
      <pc:sldChg chg="modNotesTx">
        <pc:chgData name="Wesley Stillman" userId="11636178-26d9-4f38-9619-b0a62fc11788" providerId="ADAL" clId="{6B708DAF-AFA3-4763-B6F4-75C399ED6A7D}" dt="2025-01-08T20:13:34.377" v="23919" actId="20577"/>
        <pc:sldMkLst>
          <pc:docMk/>
          <pc:sldMk cId="3447705604" sldId="3419"/>
        </pc:sldMkLst>
      </pc:sldChg>
      <pc:sldChg chg="addSp delSp modSp mod modAnim modNotesTx">
        <pc:chgData name="Wesley Stillman" userId="11636178-26d9-4f38-9619-b0a62fc11788" providerId="ADAL" clId="{6B708DAF-AFA3-4763-B6F4-75C399ED6A7D}" dt="2025-01-08T16:30:34.904" v="17681" actId="20577"/>
        <pc:sldMkLst>
          <pc:docMk/>
          <pc:sldMk cId="898830317" sldId="3420"/>
        </pc:sldMkLst>
        <pc:spChg chg="ord">
          <ac:chgData name="Wesley Stillman" userId="11636178-26d9-4f38-9619-b0a62fc11788" providerId="ADAL" clId="{6B708DAF-AFA3-4763-B6F4-75C399ED6A7D}" dt="2025-01-05T19:54:56.774" v="68" actId="167"/>
          <ac:spMkLst>
            <pc:docMk/>
            <pc:sldMk cId="898830317" sldId="3420"/>
            <ac:spMk id="4" creationId="{42AF8F23-3B38-CAEA-03A5-6C9AFCF32EAD}"/>
          </ac:spMkLst>
        </pc:spChg>
        <pc:graphicFrameChg chg="mod topLvl modGraphic">
          <ac:chgData name="Wesley Stillman" userId="11636178-26d9-4f38-9619-b0a62fc11788" providerId="ADAL" clId="{6B708DAF-AFA3-4763-B6F4-75C399ED6A7D}" dt="2025-01-06T15:32:17.822" v="4777" actId="166"/>
          <ac:graphicFrameMkLst>
            <pc:docMk/>
            <pc:sldMk cId="898830317" sldId="3420"/>
            <ac:graphicFrameMk id="10" creationId="{499AC701-2D54-C99F-BDCA-7290C7826E09}"/>
          </ac:graphicFrameMkLst>
        </pc:graphicFrameChg>
        <pc:picChg chg="mod ord topLvl">
          <ac:chgData name="Wesley Stillman" userId="11636178-26d9-4f38-9619-b0a62fc11788" providerId="ADAL" clId="{6B708DAF-AFA3-4763-B6F4-75C399ED6A7D}" dt="2025-01-06T15:32:10.314" v="4776" actId="165"/>
          <ac:picMkLst>
            <pc:docMk/>
            <pc:sldMk cId="898830317" sldId="3420"/>
            <ac:picMk id="9" creationId="{C430E470-BC12-2E9C-0B5D-90050BBA69FF}"/>
          </ac:picMkLst>
        </pc:picChg>
      </pc:sldChg>
      <pc:sldChg chg="del modNotesTx">
        <pc:chgData name="Wesley Stillman" userId="11636178-26d9-4f38-9619-b0a62fc11788" providerId="ADAL" clId="{6B708DAF-AFA3-4763-B6F4-75C399ED6A7D}" dt="2025-01-06T02:17:30.237" v="1316" actId="47"/>
        <pc:sldMkLst>
          <pc:docMk/>
          <pc:sldMk cId="715653035" sldId="3421"/>
        </pc:sldMkLst>
      </pc:sldChg>
      <pc:sldChg chg="addSp delSp modSp mod modAnim modNotesTx">
        <pc:chgData name="Wesley Stillman" userId="11636178-26d9-4f38-9619-b0a62fc11788" providerId="ADAL" clId="{6B708DAF-AFA3-4763-B6F4-75C399ED6A7D}" dt="2025-01-08T18:11:17.699" v="23443"/>
        <pc:sldMkLst>
          <pc:docMk/>
          <pc:sldMk cId="1650732825" sldId="3422"/>
        </pc:sldMkLst>
        <pc:spChg chg="mod">
          <ac:chgData name="Wesley Stillman" userId="11636178-26d9-4f38-9619-b0a62fc11788" providerId="ADAL" clId="{6B708DAF-AFA3-4763-B6F4-75C399ED6A7D}" dt="2025-01-06T16:19:09.759" v="5667" actId="14100"/>
          <ac:spMkLst>
            <pc:docMk/>
            <pc:sldMk cId="1650732825" sldId="3422"/>
            <ac:spMk id="4" creationId="{F40940B9-28A7-23A9-26E1-91D3E61F78D2}"/>
          </ac:spMkLst>
        </pc:spChg>
        <pc:spChg chg="mod">
          <ac:chgData name="Wesley Stillman" userId="11636178-26d9-4f38-9619-b0a62fc11788" providerId="ADAL" clId="{6B708DAF-AFA3-4763-B6F4-75C399ED6A7D}" dt="2025-01-06T16:18:59.919" v="5666" actId="18245"/>
          <ac:spMkLst>
            <pc:docMk/>
            <pc:sldMk cId="1650732825" sldId="3422"/>
            <ac:spMk id="5" creationId="{5E6A8E9C-B53D-AFAF-9813-3788921D5472}"/>
          </ac:spMkLst>
        </pc:spChg>
        <pc:spChg chg="mod">
          <ac:chgData name="Wesley Stillman" userId="11636178-26d9-4f38-9619-b0a62fc11788" providerId="ADAL" clId="{6B708DAF-AFA3-4763-B6F4-75C399ED6A7D}" dt="2025-01-06T16:18:59.919" v="5666" actId="18245"/>
          <ac:spMkLst>
            <pc:docMk/>
            <pc:sldMk cId="1650732825" sldId="3422"/>
            <ac:spMk id="9" creationId="{5F280B8E-3361-B7EB-866E-E9D9A81D49B1}"/>
          </ac:spMkLst>
        </pc:spChg>
        <pc:spChg chg="mod">
          <ac:chgData name="Wesley Stillman" userId="11636178-26d9-4f38-9619-b0a62fc11788" providerId="ADAL" clId="{6B708DAF-AFA3-4763-B6F4-75C399ED6A7D}" dt="2025-01-06T16:18:59.919" v="5666" actId="18245"/>
          <ac:spMkLst>
            <pc:docMk/>
            <pc:sldMk cId="1650732825" sldId="3422"/>
            <ac:spMk id="10" creationId="{1D79F167-930F-4854-49C0-3249314288AD}"/>
          </ac:spMkLst>
        </pc:spChg>
        <pc:spChg chg="mod">
          <ac:chgData name="Wesley Stillman" userId="11636178-26d9-4f38-9619-b0a62fc11788" providerId="ADAL" clId="{6B708DAF-AFA3-4763-B6F4-75C399ED6A7D}" dt="2025-01-06T16:20:13.287" v="5686" actId="1076"/>
          <ac:spMkLst>
            <pc:docMk/>
            <pc:sldMk cId="1650732825" sldId="3422"/>
            <ac:spMk id="11" creationId="{D36A6F29-A047-935C-6F12-637F2DBC40D3}"/>
          </ac:spMkLst>
        </pc:spChg>
        <pc:spChg chg="mod">
          <ac:chgData name="Wesley Stillman" userId="11636178-26d9-4f38-9619-b0a62fc11788" providerId="ADAL" clId="{6B708DAF-AFA3-4763-B6F4-75C399ED6A7D}" dt="2025-01-06T16:18:59.919" v="5666" actId="18245"/>
          <ac:spMkLst>
            <pc:docMk/>
            <pc:sldMk cId="1650732825" sldId="3422"/>
            <ac:spMk id="13" creationId="{4C9FD193-7E45-17FB-3021-B9AD470F70CA}"/>
          </ac:spMkLst>
        </pc:spChg>
        <pc:spChg chg="mod">
          <ac:chgData name="Wesley Stillman" userId="11636178-26d9-4f38-9619-b0a62fc11788" providerId="ADAL" clId="{6B708DAF-AFA3-4763-B6F4-75C399ED6A7D}" dt="2025-01-06T16:19:28.669" v="5671" actId="14100"/>
          <ac:spMkLst>
            <pc:docMk/>
            <pc:sldMk cId="1650732825" sldId="3422"/>
            <ac:spMk id="15" creationId="{0DDC2D67-1704-5160-732C-DA579EE282F7}"/>
          </ac:spMkLst>
        </pc:spChg>
        <pc:spChg chg="mod">
          <ac:chgData name="Wesley Stillman" userId="11636178-26d9-4f38-9619-b0a62fc11788" providerId="ADAL" clId="{6B708DAF-AFA3-4763-B6F4-75C399ED6A7D}" dt="2025-01-06T16:18:59.919" v="5666" actId="18245"/>
          <ac:spMkLst>
            <pc:docMk/>
            <pc:sldMk cId="1650732825" sldId="3422"/>
            <ac:spMk id="17" creationId="{26D72F8A-3A85-69FA-3645-76CE6F0952DA}"/>
          </ac:spMkLst>
        </pc:spChg>
        <pc:spChg chg="mod">
          <ac:chgData name="Wesley Stillman" userId="11636178-26d9-4f38-9619-b0a62fc11788" providerId="ADAL" clId="{6B708DAF-AFA3-4763-B6F4-75C399ED6A7D}" dt="2025-01-06T16:21:02.976" v="5707" actId="1037"/>
          <ac:spMkLst>
            <pc:docMk/>
            <pc:sldMk cId="1650732825" sldId="3422"/>
            <ac:spMk id="18" creationId="{0BA66AEE-E75F-EB9D-7F1D-4ACB03208C18}"/>
          </ac:spMkLst>
        </pc:spChg>
        <pc:spChg chg="mod">
          <ac:chgData name="Wesley Stillman" userId="11636178-26d9-4f38-9619-b0a62fc11788" providerId="ADAL" clId="{6B708DAF-AFA3-4763-B6F4-75C399ED6A7D}" dt="2025-01-06T16:18:59.919" v="5666" actId="18245"/>
          <ac:spMkLst>
            <pc:docMk/>
            <pc:sldMk cId="1650732825" sldId="3422"/>
            <ac:spMk id="19" creationId="{3BD62997-A3CD-A174-8136-98CEA6C24728}"/>
          </ac:spMkLst>
        </pc:spChg>
        <pc:spChg chg="mod">
          <ac:chgData name="Wesley Stillman" userId="11636178-26d9-4f38-9619-b0a62fc11788" providerId="ADAL" clId="{6B708DAF-AFA3-4763-B6F4-75C399ED6A7D}" dt="2025-01-06T16:19:14.550" v="5668" actId="14100"/>
          <ac:spMkLst>
            <pc:docMk/>
            <pc:sldMk cId="1650732825" sldId="3422"/>
            <ac:spMk id="20" creationId="{8B220EF8-0CA1-F6B5-B739-A379463D2390}"/>
          </ac:spMkLst>
        </pc:spChg>
        <pc:spChg chg="mod">
          <ac:chgData name="Wesley Stillman" userId="11636178-26d9-4f38-9619-b0a62fc11788" providerId="ADAL" clId="{6B708DAF-AFA3-4763-B6F4-75C399ED6A7D}" dt="2025-01-06T16:18:59.919" v="5666" actId="18245"/>
          <ac:spMkLst>
            <pc:docMk/>
            <pc:sldMk cId="1650732825" sldId="3422"/>
            <ac:spMk id="21" creationId="{AB6F97FD-139E-6E98-630B-8605D81A8168}"/>
          </ac:spMkLst>
        </pc:spChg>
        <pc:spChg chg="mod">
          <ac:chgData name="Wesley Stillman" userId="11636178-26d9-4f38-9619-b0a62fc11788" providerId="ADAL" clId="{6B708DAF-AFA3-4763-B6F4-75C399ED6A7D}" dt="2025-01-08T18:10:33.367" v="23439" actId="1076"/>
          <ac:spMkLst>
            <pc:docMk/>
            <pc:sldMk cId="1650732825" sldId="3422"/>
            <ac:spMk id="24" creationId="{D82B9DCD-168F-F245-3C0E-9C6DE80E8487}"/>
          </ac:spMkLst>
        </pc:spChg>
        <pc:spChg chg="mod">
          <ac:chgData name="Wesley Stillman" userId="11636178-26d9-4f38-9619-b0a62fc11788" providerId="ADAL" clId="{6B708DAF-AFA3-4763-B6F4-75C399ED6A7D}" dt="2025-01-08T18:10:37.012" v="23440" actId="1076"/>
          <ac:spMkLst>
            <pc:docMk/>
            <pc:sldMk cId="1650732825" sldId="3422"/>
            <ac:spMk id="27" creationId="{6EAF076F-B716-EF06-4DBB-0520D1AABB1A}"/>
          </ac:spMkLst>
        </pc:spChg>
        <pc:grpChg chg="mod">
          <ac:chgData name="Wesley Stillman" userId="11636178-26d9-4f38-9619-b0a62fc11788" providerId="ADAL" clId="{6B708DAF-AFA3-4763-B6F4-75C399ED6A7D}" dt="2025-01-06T16:22:23.515" v="5771" actId="1038"/>
          <ac:grpSpMkLst>
            <pc:docMk/>
            <pc:sldMk cId="1650732825" sldId="3422"/>
            <ac:grpSpMk id="3" creationId="{6D281AFA-0822-27C6-B240-2AF034B77014}"/>
          </ac:grpSpMkLst>
        </pc:grpChg>
        <pc:grpChg chg="add mod">
          <ac:chgData name="Wesley Stillman" userId="11636178-26d9-4f38-9619-b0a62fc11788" providerId="ADAL" clId="{6B708DAF-AFA3-4763-B6F4-75C399ED6A7D}" dt="2025-01-08T18:10:33.367" v="23439" actId="1076"/>
          <ac:grpSpMkLst>
            <pc:docMk/>
            <pc:sldMk cId="1650732825" sldId="3422"/>
            <ac:grpSpMk id="23" creationId="{434C7572-43DE-D1F2-1BEE-BB089FE6A9EF}"/>
          </ac:grpSpMkLst>
        </pc:grpChg>
        <pc:grpChg chg="add mod">
          <ac:chgData name="Wesley Stillman" userId="11636178-26d9-4f38-9619-b0a62fc11788" providerId="ADAL" clId="{6B708DAF-AFA3-4763-B6F4-75C399ED6A7D}" dt="2025-01-08T18:10:37.012" v="23440" actId="1076"/>
          <ac:grpSpMkLst>
            <pc:docMk/>
            <pc:sldMk cId="1650732825" sldId="3422"/>
            <ac:grpSpMk id="26" creationId="{3E2BDC81-389B-3FB6-8F46-78F2262F767B}"/>
          </ac:grpSpMkLst>
        </pc:grpChg>
        <pc:grpChg chg="add mod">
          <ac:chgData name="Wesley Stillman" userId="11636178-26d9-4f38-9619-b0a62fc11788" providerId="ADAL" clId="{6B708DAF-AFA3-4763-B6F4-75C399ED6A7D}" dt="2025-01-08T18:10:33.367" v="23439" actId="1076"/>
          <ac:grpSpMkLst>
            <pc:docMk/>
            <pc:sldMk cId="1650732825" sldId="3422"/>
            <ac:grpSpMk id="33" creationId="{C336623D-500A-B79C-2FE9-F35CA06D8184}"/>
          </ac:grpSpMkLst>
        </pc:grpChg>
        <pc:picChg chg="add del mod">
          <ac:chgData name="Wesley Stillman" userId="11636178-26d9-4f38-9619-b0a62fc11788" providerId="ADAL" clId="{6B708DAF-AFA3-4763-B6F4-75C399ED6A7D}" dt="2025-01-08T18:07:56.280" v="23372" actId="478"/>
          <ac:picMkLst>
            <pc:docMk/>
            <pc:sldMk cId="1650732825" sldId="3422"/>
            <ac:picMk id="16" creationId="{2BD47CA7-ED10-2952-B44A-FB2B6F096935}"/>
          </ac:picMkLst>
        </pc:picChg>
        <pc:picChg chg="add mod ord">
          <ac:chgData name="Wesley Stillman" userId="11636178-26d9-4f38-9619-b0a62fc11788" providerId="ADAL" clId="{6B708DAF-AFA3-4763-B6F4-75C399ED6A7D}" dt="2025-01-06T16:22:23.515" v="5771" actId="1038"/>
          <ac:picMkLst>
            <pc:docMk/>
            <pc:sldMk cId="1650732825" sldId="3422"/>
            <ac:picMk id="22" creationId="{0E6EC525-B00B-5877-7F30-02ECEED2CEC9}"/>
          </ac:picMkLst>
        </pc:picChg>
        <pc:picChg chg="mod">
          <ac:chgData name="Wesley Stillman" userId="11636178-26d9-4f38-9619-b0a62fc11788" providerId="ADAL" clId="{6B708DAF-AFA3-4763-B6F4-75C399ED6A7D}" dt="2025-01-08T18:10:33.367" v="23439" actId="1076"/>
          <ac:picMkLst>
            <pc:docMk/>
            <pc:sldMk cId="1650732825" sldId="3422"/>
            <ac:picMk id="25" creationId="{D08CA6CA-7FEF-F092-052F-31FF187C60DA}"/>
          </ac:picMkLst>
        </pc:picChg>
        <pc:picChg chg="mod">
          <ac:chgData name="Wesley Stillman" userId="11636178-26d9-4f38-9619-b0a62fc11788" providerId="ADAL" clId="{6B708DAF-AFA3-4763-B6F4-75C399ED6A7D}" dt="2025-01-08T18:10:37.012" v="23440" actId="1076"/>
          <ac:picMkLst>
            <pc:docMk/>
            <pc:sldMk cId="1650732825" sldId="3422"/>
            <ac:picMk id="28" creationId="{91043CDD-A677-CE44-4A53-7750347A04CC}"/>
          </ac:picMkLst>
        </pc:picChg>
        <pc:picChg chg="add del mod">
          <ac:chgData name="Wesley Stillman" userId="11636178-26d9-4f38-9619-b0a62fc11788" providerId="ADAL" clId="{6B708DAF-AFA3-4763-B6F4-75C399ED6A7D}" dt="2025-01-08T18:08:23.235" v="23377" actId="478"/>
          <ac:picMkLst>
            <pc:docMk/>
            <pc:sldMk cId="1650732825" sldId="3422"/>
            <ac:picMk id="30" creationId="{F2D48D31-2304-3E27-2326-99C31A9F739C}"/>
          </ac:picMkLst>
        </pc:picChg>
        <pc:picChg chg="add mod">
          <ac:chgData name="Wesley Stillman" userId="11636178-26d9-4f38-9619-b0a62fc11788" providerId="ADAL" clId="{6B708DAF-AFA3-4763-B6F4-75C399ED6A7D}" dt="2025-01-08T18:10:33.367" v="23439" actId="1076"/>
          <ac:picMkLst>
            <pc:docMk/>
            <pc:sldMk cId="1650732825" sldId="3422"/>
            <ac:picMk id="32" creationId="{65DB428A-22D7-6CAB-492E-739B787260E0}"/>
          </ac:picMkLst>
        </pc:picChg>
      </pc:sldChg>
      <pc:sldChg chg="del">
        <pc:chgData name="Wesley Stillman" userId="11636178-26d9-4f38-9619-b0a62fc11788" providerId="ADAL" clId="{6B708DAF-AFA3-4763-B6F4-75C399ED6A7D}" dt="2025-01-06T16:44:54.439" v="6241" actId="47"/>
        <pc:sldMkLst>
          <pc:docMk/>
          <pc:sldMk cId="2337359891" sldId="3423"/>
        </pc:sldMkLst>
      </pc:sldChg>
      <pc:sldChg chg="del">
        <pc:chgData name="Wesley Stillman" userId="11636178-26d9-4f38-9619-b0a62fc11788" providerId="ADAL" clId="{6B708DAF-AFA3-4763-B6F4-75C399ED6A7D}" dt="2025-01-06T14:53:27.891" v="4292" actId="47"/>
        <pc:sldMkLst>
          <pc:docMk/>
          <pc:sldMk cId="350969380" sldId="3424"/>
        </pc:sldMkLst>
      </pc:sldChg>
      <pc:sldChg chg="del">
        <pc:chgData name="Wesley Stillman" userId="11636178-26d9-4f38-9619-b0a62fc11788" providerId="ADAL" clId="{6B708DAF-AFA3-4763-B6F4-75C399ED6A7D}" dt="2025-01-06T14:57:58.026" v="4512" actId="47"/>
        <pc:sldMkLst>
          <pc:docMk/>
          <pc:sldMk cId="383169127" sldId="3425"/>
        </pc:sldMkLst>
      </pc:sldChg>
      <pc:sldChg chg="modAnim modNotesTx">
        <pc:chgData name="Wesley Stillman" userId="11636178-26d9-4f38-9619-b0a62fc11788" providerId="ADAL" clId="{6B708DAF-AFA3-4763-B6F4-75C399ED6A7D}" dt="2025-01-08T16:26:28.773" v="17590" actId="20577"/>
        <pc:sldMkLst>
          <pc:docMk/>
          <pc:sldMk cId="3687664935" sldId="3427"/>
        </pc:sldMkLst>
      </pc:sldChg>
      <pc:sldChg chg="addSp modSp mod modAnim modNotesTx">
        <pc:chgData name="Wesley Stillman" userId="11636178-26d9-4f38-9619-b0a62fc11788" providerId="ADAL" clId="{6B708DAF-AFA3-4763-B6F4-75C399ED6A7D}" dt="2025-01-08T15:25:56.884" v="14740" actId="20577"/>
        <pc:sldMkLst>
          <pc:docMk/>
          <pc:sldMk cId="1195072146" sldId="3428"/>
        </pc:sldMkLst>
        <pc:spChg chg="mod">
          <ac:chgData name="Wesley Stillman" userId="11636178-26d9-4f38-9619-b0a62fc11788" providerId="ADAL" clId="{6B708DAF-AFA3-4763-B6F4-75C399ED6A7D}" dt="2025-01-06T16:58:29.158" v="6438" actId="164"/>
          <ac:spMkLst>
            <pc:docMk/>
            <pc:sldMk cId="1195072146" sldId="3428"/>
            <ac:spMk id="9" creationId="{C75DB57E-AF24-A51A-4081-2414D39C93CF}"/>
          </ac:spMkLst>
        </pc:spChg>
        <pc:spChg chg="mod">
          <ac:chgData name="Wesley Stillman" userId="11636178-26d9-4f38-9619-b0a62fc11788" providerId="ADAL" clId="{6B708DAF-AFA3-4763-B6F4-75C399ED6A7D}" dt="2025-01-06T16:58:37.452" v="6439" actId="164"/>
          <ac:spMkLst>
            <pc:docMk/>
            <pc:sldMk cId="1195072146" sldId="3428"/>
            <ac:spMk id="13" creationId="{B5392757-5696-1136-C611-8A4AB323677F}"/>
          </ac:spMkLst>
        </pc:spChg>
        <pc:spChg chg="mod">
          <ac:chgData name="Wesley Stillman" userId="11636178-26d9-4f38-9619-b0a62fc11788" providerId="ADAL" clId="{6B708DAF-AFA3-4763-B6F4-75C399ED6A7D}" dt="2025-01-06T16:58:37.452" v="6439" actId="164"/>
          <ac:spMkLst>
            <pc:docMk/>
            <pc:sldMk cId="1195072146" sldId="3428"/>
            <ac:spMk id="15" creationId="{2CA31255-1D9E-A784-6C2B-F9FF0F747CBE}"/>
          </ac:spMkLst>
        </pc:spChg>
        <pc:spChg chg="mod">
          <ac:chgData name="Wesley Stillman" userId="11636178-26d9-4f38-9619-b0a62fc11788" providerId="ADAL" clId="{6B708DAF-AFA3-4763-B6F4-75C399ED6A7D}" dt="2025-01-06T16:59:27.492" v="6490" actId="164"/>
          <ac:spMkLst>
            <pc:docMk/>
            <pc:sldMk cId="1195072146" sldId="3428"/>
            <ac:spMk id="18" creationId="{B269FB08-0ED6-8FD4-0B16-0771E5AD17E9}"/>
          </ac:spMkLst>
        </pc:spChg>
        <pc:spChg chg="mod">
          <ac:chgData name="Wesley Stillman" userId="11636178-26d9-4f38-9619-b0a62fc11788" providerId="ADAL" clId="{6B708DAF-AFA3-4763-B6F4-75C399ED6A7D}" dt="2025-01-06T16:59:27.492" v="6490" actId="164"/>
          <ac:spMkLst>
            <pc:docMk/>
            <pc:sldMk cId="1195072146" sldId="3428"/>
            <ac:spMk id="19" creationId="{D98025A5-A1C3-3BAB-6C40-ED82470F4D0A}"/>
          </ac:spMkLst>
        </pc:spChg>
        <pc:spChg chg="mod">
          <ac:chgData name="Wesley Stillman" userId="11636178-26d9-4f38-9619-b0a62fc11788" providerId="ADAL" clId="{6B708DAF-AFA3-4763-B6F4-75C399ED6A7D}" dt="2025-01-06T16:58:45.753" v="6441" actId="164"/>
          <ac:spMkLst>
            <pc:docMk/>
            <pc:sldMk cId="1195072146" sldId="3428"/>
            <ac:spMk id="21" creationId="{301EEF6C-15F3-0926-D5B4-7268BE8E39D4}"/>
          </ac:spMkLst>
        </pc:spChg>
        <pc:spChg chg="mod">
          <ac:chgData name="Wesley Stillman" userId="11636178-26d9-4f38-9619-b0a62fc11788" providerId="ADAL" clId="{6B708DAF-AFA3-4763-B6F4-75C399ED6A7D}" dt="2025-01-06T16:58:45.753" v="6441" actId="164"/>
          <ac:spMkLst>
            <pc:docMk/>
            <pc:sldMk cId="1195072146" sldId="3428"/>
            <ac:spMk id="22" creationId="{DE2D8270-B383-609D-7CBD-5FC05888F3F3}"/>
          </ac:spMkLst>
        </pc:spChg>
        <pc:spChg chg="mod">
          <ac:chgData name="Wesley Stillman" userId="11636178-26d9-4f38-9619-b0a62fc11788" providerId="ADAL" clId="{6B708DAF-AFA3-4763-B6F4-75C399ED6A7D}" dt="2025-01-06T16:58:29.158" v="6438" actId="164"/>
          <ac:spMkLst>
            <pc:docMk/>
            <pc:sldMk cId="1195072146" sldId="3428"/>
            <ac:spMk id="24" creationId="{2A7C448E-3DC0-D0F9-0F79-45F7FA007901}"/>
          </ac:spMkLst>
        </pc:spChg>
        <pc:spChg chg="mod">
          <ac:chgData name="Wesley Stillman" userId="11636178-26d9-4f38-9619-b0a62fc11788" providerId="ADAL" clId="{6B708DAF-AFA3-4763-B6F4-75C399ED6A7D}" dt="2025-01-06T16:59:14.014" v="6489" actId="1038"/>
          <ac:spMkLst>
            <pc:docMk/>
            <pc:sldMk cId="1195072146" sldId="3428"/>
            <ac:spMk id="25" creationId="{0002DF33-2749-C3F3-4040-50E920800F8D}"/>
          </ac:spMkLst>
        </pc:spChg>
        <pc:grpChg chg="add mod">
          <ac:chgData name="Wesley Stillman" userId="11636178-26d9-4f38-9619-b0a62fc11788" providerId="ADAL" clId="{6B708DAF-AFA3-4763-B6F4-75C399ED6A7D}" dt="2025-01-06T17:00:03.394" v="6493" actId="164"/>
          <ac:grpSpMkLst>
            <pc:docMk/>
            <pc:sldMk cId="1195072146" sldId="3428"/>
            <ac:grpSpMk id="27" creationId="{BD8F16A8-AA9A-3A21-811C-7A122199F0F7}"/>
          </ac:grpSpMkLst>
        </pc:grpChg>
        <pc:grpChg chg="add mod">
          <ac:chgData name="Wesley Stillman" userId="11636178-26d9-4f38-9619-b0a62fc11788" providerId="ADAL" clId="{6B708DAF-AFA3-4763-B6F4-75C399ED6A7D}" dt="2025-01-06T17:00:03.394" v="6493" actId="164"/>
          <ac:grpSpMkLst>
            <pc:docMk/>
            <pc:sldMk cId="1195072146" sldId="3428"/>
            <ac:grpSpMk id="28" creationId="{EEFC9B69-65B9-B538-4741-18C894C4DE2C}"/>
          </ac:grpSpMkLst>
        </pc:grpChg>
        <pc:grpChg chg="add mod">
          <ac:chgData name="Wesley Stillman" userId="11636178-26d9-4f38-9619-b0a62fc11788" providerId="ADAL" clId="{6B708DAF-AFA3-4763-B6F4-75C399ED6A7D}" dt="2025-01-06T17:00:03.394" v="6493" actId="164"/>
          <ac:grpSpMkLst>
            <pc:docMk/>
            <pc:sldMk cId="1195072146" sldId="3428"/>
            <ac:grpSpMk id="29" creationId="{2FC0817C-9176-6944-7EEF-2E6D48E25975}"/>
          </ac:grpSpMkLst>
        </pc:grpChg>
        <pc:grpChg chg="add mod">
          <ac:chgData name="Wesley Stillman" userId="11636178-26d9-4f38-9619-b0a62fc11788" providerId="ADAL" clId="{6B708DAF-AFA3-4763-B6F4-75C399ED6A7D}" dt="2025-01-06T17:00:03.394" v="6493" actId="164"/>
          <ac:grpSpMkLst>
            <pc:docMk/>
            <pc:sldMk cId="1195072146" sldId="3428"/>
            <ac:grpSpMk id="30" creationId="{9F059297-D851-743D-0B58-5E02AB7B9127}"/>
          </ac:grpSpMkLst>
        </pc:grpChg>
        <pc:grpChg chg="add mod">
          <ac:chgData name="Wesley Stillman" userId="11636178-26d9-4f38-9619-b0a62fc11788" providerId="ADAL" clId="{6B708DAF-AFA3-4763-B6F4-75C399ED6A7D}" dt="2025-01-06T17:00:03.394" v="6493" actId="164"/>
          <ac:grpSpMkLst>
            <pc:docMk/>
            <pc:sldMk cId="1195072146" sldId="3428"/>
            <ac:grpSpMk id="31" creationId="{C96AC94E-7E0B-9FFC-9068-2A5FED1F2C98}"/>
          </ac:grpSpMkLst>
        </pc:grpChg>
      </pc:sldChg>
      <pc:sldChg chg="addSp delSp modSp mod ord modAnim modNotesTx">
        <pc:chgData name="Wesley Stillman" userId="11636178-26d9-4f38-9619-b0a62fc11788" providerId="ADAL" clId="{6B708DAF-AFA3-4763-B6F4-75C399ED6A7D}" dt="2025-01-08T17:25:09.720" v="22266" actId="14100"/>
        <pc:sldMkLst>
          <pc:docMk/>
          <pc:sldMk cId="2134039878" sldId="3430"/>
        </pc:sldMkLst>
        <pc:spChg chg="mod topLvl">
          <ac:chgData name="Wesley Stillman" userId="11636178-26d9-4f38-9619-b0a62fc11788" providerId="ADAL" clId="{6B708DAF-AFA3-4763-B6F4-75C399ED6A7D}" dt="2025-01-06T15:49:31.839" v="5000" actId="164"/>
          <ac:spMkLst>
            <pc:docMk/>
            <pc:sldMk cId="2134039878" sldId="3430"/>
            <ac:spMk id="2" creationId="{08269142-1470-5358-ABED-D981077E765D}"/>
          </ac:spMkLst>
        </pc:spChg>
        <pc:spChg chg="mod ord topLvl">
          <ac:chgData name="Wesley Stillman" userId="11636178-26d9-4f38-9619-b0a62fc11788" providerId="ADAL" clId="{6B708DAF-AFA3-4763-B6F4-75C399ED6A7D}" dt="2025-01-06T22:20:58.414" v="13878" actId="1036"/>
          <ac:spMkLst>
            <pc:docMk/>
            <pc:sldMk cId="2134039878" sldId="3430"/>
            <ac:spMk id="27" creationId="{97B26CD2-6674-6280-8290-BAF69149D130}"/>
          </ac:spMkLst>
        </pc:spChg>
        <pc:spChg chg="mod topLvl">
          <ac:chgData name="Wesley Stillman" userId="11636178-26d9-4f38-9619-b0a62fc11788" providerId="ADAL" clId="{6B708DAF-AFA3-4763-B6F4-75C399ED6A7D}" dt="2025-01-06T22:22:20.245" v="13962" actId="403"/>
          <ac:spMkLst>
            <pc:docMk/>
            <pc:sldMk cId="2134039878" sldId="3430"/>
            <ac:spMk id="28" creationId="{DDAC1EE9-86D6-B920-3631-114EB8BF476C}"/>
          </ac:spMkLst>
        </pc:spChg>
        <pc:spChg chg="mod topLvl">
          <ac:chgData name="Wesley Stillman" userId="11636178-26d9-4f38-9619-b0a62fc11788" providerId="ADAL" clId="{6B708DAF-AFA3-4763-B6F4-75C399ED6A7D}" dt="2025-01-06T22:21:56.014" v="13953" actId="404"/>
          <ac:spMkLst>
            <pc:docMk/>
            <pc:sldMk cId="2134039878" sldId="3430"/>
            <ac:spMk id="30" creationId="{60227C83-0DFA-C5B2-595F-47711ECB859D}"/>
          </ac:spMkLst>
        </pc:spChg>
        <pc:spChg chg="mod">
          <ac:chgData name="Wesley Stillman" userId="11636178-26d9-4f38-9619-b0a62fc11788" providerId="ADAL" clId="{6B708DAF-AFA3-4763-B6F4-75C399ED6A7D}" dt="2025-01-06T16:01:12.028" v="5143" actId="165"/>
          <ac:spMkLst>
            <pc:docMk/>
            <pc:sldMk cId="2134039878" sldId="3430"/>
            <ac:spMk id="35" creationId="{0A46FC50-A404-AD14-6C5C-6AB1F8A7AE3C}"/>
          </ac:spMkLst>
        </pc:spChg>
        <pc:spChg chg="mod">
          <ac:chgData name="Wesley Stillman" userId="11636178-26d9-4f38-9619-b0a62fc11788" providerId="ADAL" clId="{6B708DAF-AFA3-4763-B6F4-75C399ED6A7D}" dt="2025-01-06T15:56:50.124" v="5127" actId="164"/>
          <ac:spMkLst>
            <pc:docMk/>
            <pc:sldMk cId="2134039878" sldId="3430"/>
            <ac:spMk id="39" creationId="{42B0B33A-4305-7066-3FDF-AD5BF0313E45}"/>
          </ac:spMkLst>
        </pc:spChg>
        <pc:spChg chg="mod">
          <ac:chgData name="Wesley Stillman" userId="11636178-26d9-4f38-9619-b0a62fc11788" providerId="ADAL" clId="{6B708DAF-AFA3-4763-B6F4-75C399ED6A7D}" dt="2025-01-06T15:56:50.124" v="5127" actId="164"/>
          <ac:spMkLst>
            <pc:docMk/>
            <pc:sldMk cId="2134039878" sldId="3430"/>
            <ac:spMk id="63" creationId="{2E030894-9C50-DF15-224D-699823D974C0}"/>
          </ac:spMkLst>
        </pc:spChg>
        <pc:spChg chg="mod">
          <ac:chgData name="Wesley Stillman" userId="11636178-26d9-4f38-9619-b0a62fc11788" providerId="ADAL" clId="{6B708DAF-AFA3-4763-B6F4-75C399ED6A7D}" dt="2025-01-06T15:56:50.124" v="5127" actId="164"/>
          <ac:spMkLst>
            <pc:docMk/>
            <pc:sldMk cId="2134039878" sldId="3430"/>
            <ac:spMk id="64" creationId="{1750BB6C-B8C9-6264-8018-D91A8EA655E3}"/>
          </ac:spMkLst>
        </pc:spChg>
        <pc:spChg chg="mod">
          <ac:chgData name="Wesley Stillman" userId="11636178-26d9-4f38-9619-b0a62fc11788" providerId="ADAL" clId="{6B708DAF-AFA3-4763-B6F4-75C399ED6A7D}" dt="2025-01-06T15:56:50.124" v="5127" actId="164"/>
          <ac:spMkLst>
            <pc:docMk/>
            <pc:sldMk cId="2134039878" sldId="3430"/>
            <ac:spMk id="145" creationId="{20697394-3822-C60F-D60C-7D7966E19C77}"/>
          </ac:spMkLst>
        </pc:spChg>
        <pc:spChg chg="mod topLvl">
          <ac:chgData name="Wesley Stillman" userId="11636178-26d9-4f38-9619-b0a62fc11788" providerId="ADAL" clId="{6B708DAF-AFA3-4763-B6F4-75C399ED6A7D}" dt="2025-01-06T15:50:36.647" v="5063" actId="164"/>
          <ac:spMkLst>
            <pc:docMk/>
            <pc:sldMk cId="2134039878" sldId="3430"/>
            <ac:spMk id="146" creationId="{8F61FCBC-F1EC-30E8-B924-FD35B391D47A}"/>
          </ac:spMkLst>
        </pc:spChg>
        <pc:spChg chg="mod">
          <ac:chgData name="Wesley Stillman" userId="11636178-26d9-4f38-9619-b0a62fc11788" providerId="ADAL" clId="{6B708DAF-AFA3-4763-B6F4-75C399ED6A7D}" dt="2025-01-06T16:01:12.028" v="5143" actId="165"/>
          <ac:spMkLst>
            <pc:docMk/>
            <pc:sldMk cId="2134039878" sldId="3430"/>
            <ac:spMk id="151" creationId="{BE37B1CC-4F66-C090-D56C-CF4B410F8509}"/>
          </ac:spMkLst>
        </pc:spChg>
        <pc:spChg chg="mod">
          <ac:chgData name="Wesley Stillman" userId="11636178-26d9-4f38-9619-b0a62fc11788" providerId="ADAL" clId="{6B708DAF-AFA3-4763-B6F4-75C399ED6A7D}" dt="2025-01-08T17:20:41.628" v="21904" actId="1076"/>
          <ac:spMkLst>
            <pc:docMk/>
            <pc:sldMk cId="2134039878" sldId="3430"/>
            <ac:spMk id="162" creationId="{CDD298D5-BB15-9ADB-8F85-C798C0906A2F}"/>
          </ac:spMkLst>
        </pc:spChg>
        <pc:spChg chg="mod topLvl">
          <ac:chgData name="Wesley Stillman" userId="11636178-26d9-4f38-9619-b0a62fc11788" providerId="ADAL" clId="{6B708DAF-AFA3-4763-B6F4-75C399ED6A7D}" dt="2025-01-06T15:49:02.121" v="4998" actId="165"/>
          <ac:spMkLst>
            <pc:docMk/>
            <pc:sldMk cId="2134039878" sldId="3430"/>
            <ac:spMk id="164" creationId="{271AA968-B7BA-76FF-686C-32BC712FA3F6}"/>
          </ac:spMkLst>
        </pc:spChg>
        <pc:spChg chg="mod topLvl">
          <ac:chgData name="Wesley Stillman" userId="11636178-26d9-4f38-9619-b0a62fc11788" providerId="ADAL" clId="{6B708DAF-AFA3-4763-B6F4-75C399ED6A7D}" dt="2025-01-06T15:50:36.647" v="5063" actId="164"/>
          <ac:spMkLst>
            <pc:docMk/>
            <pc:sldMk cId="2134039878" sldId="3430"/>
            <ac:spMk id="197" creationId="{96BED04D-07AC-BB07-DFE7-C28925C45AED}"/>
          </ac:spMkLst>
        </pc:spChg>
        <pc:spChg chg="mod">
          <ac:chgData name="Wesley Stillman" userId="11636178-26d9-4f38-9619-b0a62fc11788" providerId="ADAL" clId="{6B708DAF-AFA3-4763-B6F4-75C399ED6A7D}" dt="2025-01-06T15:56:50.124" v="5127" actId="164"/>
          <ac:spMkLst>
            <pc:docMk/>
            <pc:sldMk cId="2134039878" sldId="3430"/>
            <ac:spMk id="213" creationId="{62836BF0-3E85-B124-71AB-E38206B3972D}"/>
          </ac:spMkLst>
        </pc:spChg>
        <pc:grpChg chg="mod topLvl">
          <ac:chgData name="Wesley Stillman" userId="11636178-26d9-4f38-9619-b0a62fc11788" providerId="ADAL" clId="{6B708DAF-AFA3-4763-B6F4-75C399ED6A7D}" dt="2025-01-06T16:01:12.028" v="5143" actId="165"/>
          <ac:grpSpMkLst>
            <pc:docMk/>
            <pc:sldMk cId="2134039878" sldId="3430"/>
            <ac:grpSpMk id="36" creationId="{227E641A-58DE-7C92-A3B2-E1C21A274F2B}"/>
          </ac:grpSpMkLst>
        </pc:grpChg>
        <pc:grpChg chg="add mod">
          <ac:chgData name="Wesley Stillman" userId="11636178-26d9-4f38-9619-b0a62fc11788" providerId="ADAL" clId="{6B708DAF-AFA3-4763-B6F4-75C399ED6A7D}" dt="2025-01-06T15:50:36.647" v="5063" actId="164"/>
          <ac:grpSpMkLst>
            <pc:docMk/>
            <pc:sldMk cId="2134039878" sldId="3430"/>
            <ac:grpSpMk id="91" creationId="{404BAA95-E9BA-CDD6-9542-3B79A7280CB9}"/>
          </ac:grpSpMkLst>
        </pc:grpChg>
        <pc:grpChg chg="add mod">
          <ac:chgData name="Wesley Stillman" userId="11636178-26d9-4f38-9619-b0a62fc11788" providerId="ADAL" clId="{6B708DAF-AFA3-4763-B6F4-75C399ED6A7D}" dt="2025-01-06T16:07:31.920" v="5194" actId="1037"/>
          <ac:grpSpMkLst>
            <pc:docMk/>
            <pc:sldMk cId="2134039878" sldId="3430"/>
            <ac:grpSpMk id="92" creationId="{AC437A19-812A-EAC6-138E-AF24CF970A11}"/>
          </ac:grpSpMkLst>
        </pc:grpChg>
        <pc:grpChg chg="add mod topLvl">
          <ac:chgData name="Wesley Stillman" userId="11636178-26d9-4f38-9619-b0a62fc11788" providerId="ADAL" clId="{6B708DAF-AFA3-4763-B6F4-75C399ED6A7D}" dt="2025-01-08T17:20:30.472" v="21903" actId="14100"/>
          <ac:grpSpMkLst>
            <pc:docMk/>
            <pc:sldMk cId="2134039878" sldId="3430"/>
            <ac:grpSpMk id="93" creationId="{957892A1-2166-E094-8306-68C82939C367}"/>
          </ac:grpSpMkLst>
        </pc:grpChg>
        <pc:grpChg chg="add mod">
          <ac:chgData name="Wesley Stillman" userId="11636178-26d9-4f38-9619-b0a62fc11788" providerId="ADAL" clId="{6B708DAF-AFA3-4763-B6F4-75C399ED6A7D}" dt="2025-01-06T15:55:43.644" v="5122" actId="164"/>
          <ac:grpSpMkLst>
            <pc:docMk/>
            <pc:sldMk cId="2134039878" sldId="3430"/>
            <ac:grpSpMk id="94" creationId="{A35243BE-35E5-0EF6-CA4D-0F1D98C73090}"/>
          </ac:grpSpMkLst>
        </pc:grpChg>
        <pc:grpChg chg="add mod">
          <ac:chgData name="Wesley Stillman" userId="11636178-26d9-4f38-9619-b0a62fc11788" providerId="ADAL" clId="{6B708DAF-AFA3-4763-B6F4-75C399ED6A7D}" dt="2025-01-06T15:56:50.124" v="5127" actId="164"/>
          <ac:grpSpMkLst>
            <pc:docMk/>
            <pc:sldMk cId="2134039878" sldId="3430"/>
            <ac:grpSpMk id="96" creationId="{D97A7135-97E2-E2F1-CD3A-5E30035D3B8F}"/>
          </ac:grpSpMkLst>
        </pc:grpChg>
        <pc:grpChg chg="mod">
          <ac:chgData name="Wesley Stillman" userId="11636178-26d9-4f38-9619-b0a62fc11788" providerId="ADAL" clId="{6B708DAF-AFA3-4763-B6F4-75C399ED6A7D}" dt="2025-01-06T16:01:12.028" v="5143" actId="165"/>
          <ac:grpSpMkLst>
            <pc:docMk/>
            <pc:sldMk cId="2134039878" sldId="3430"/>
            <ac:grpSpMk id="152" creationId="{E782C22A-27D7-22FE-EDA0-87DCEA442939}"/>
          </ac:grpSpMkLst>
        </pc:grpChg>
        <pc:picChg chg="mod ord topLvl">
          <ac:chgData name="Wesley Stillman" userId="11636178-26d9-4f38-9619-b0a62fc11788" providerId="ADAL" clId="{6B708DAF-AFA3-4763-B6F4-75C399ED6A7D}" dt="2025-01-06T22:22:40.937" v="13963" actId="167"/>
          <ac:picMkLst>
            <pc:docMk/>
            <pc:sldMk cId="2134039878" sldId="3430"/>
            <ac:picMk id="3" creationId="{B671FFB4-EA68-3756-73DA-D80ED810066B}"/>
          </ac:picMkLst>
        </pc:picChg>
        <pc:picChg chg="mod topLvl">
          <ac:chgData name="Wesley Stillman" userId="11636178-26d9-4f38-9619-b0a62fc11788" providerId="ADAL" clId="{6B708DAF-AFA3-4763-B6F4-75C399ED6A7D}" dt="2025-01-06T15:49:31.839" v="5000" actId="164"/>
          <ac:picMkLst>
            <pc:docMk/>
            <pc:sldMk cId="2134039878" sldId="3430"/>
            <ac:picMk id="11" creationId="{B9509951-DC9B-B2A3-C409-7007F2E10901}"/>
          </ac:picMkLst>
        </pc:picChg>
        <pc:picChg chg="mod topLvl">
          <ac:chgData name="Wesley Stillman" userId="11636178-26d9-4f38-9619-b0a62fc11788" providerId="ADAL" clId="{6B708DAF-AFA3-4763-B6F4-75C399ED6A7D}" dt="2025-01-06T15:49:31.839" v="5000" actId="164"/>
          <ac:picMkLst>
            <pc:docMk/>
            <pc:sldMk cId="2134039878" sldId="3430"/>
            <ac:picMk id="13" creationId="{F833F636-D35E-142A-0FD3-BB5D1EBE2C72}"/>
          </ac:picMkLst>
        </pc:picChg>
        <pc:picChg chg="mod topLvl">
          <ac:chgData name="Wesley Stillman" userId="11636178-26d9-4f38-9619-b0a62fc11788" providerId="ADAL" clId="{6B708DAF-AFA3-4763-B6F4-75C399ED6A7D}" dt="2025-01-06T15:49:31.839" v="5000" actId="164"/>
          <ac:picMkLst>
            <pc:docMk/>
            <pc:sldMk cId="2134039878" sldId="3430"/>
            <ac:picMk id="19" creationId="{747B4CBC-8728-7F55-E5FA-A9D1948D7838}"/>
          </ac:picMkLst>
        </pc:picChg>
        <pc:picChg chg="mod">
          <ac:chgData name="Wesley Stillman" userId="11636178-26d9-4f38-9619-b0a62fc11788" providerId="ADAL" clId="{6B708DAF-AFA3-4763-B6F4-75C399ED6A7D}" dt="2025-01-06T15:56:50.124" v="5127" actId="164"/>
          <ac:picMkLst>
            <pc:docMk/>
            <pc:sldMk cId="2134039878" sldId="3430"/>
            <ac:picMk id="20" creationId="{39D21C74-883E-204D-CB8D-C1424199D4A5}"/>
          </ac:picMkLst>
        </pc:picChg>
        <pc:picChg chg="mod">
          <ac:chgData name="Wesley Stillman" userId="11636178-26d9-4f38-9619-b0a62fc11788" providerId="ADAL" clId="{6B708DAF-AFA3-4763-B6F4-75C399ED6A7D}" dt="2025-01-06T15:56:50.124" v="5127" actId="164"/>
          <ac:picMkLst>
            <pc:docMk/>
            <pc:sldMk cId="2134039878" sldId="3430"/>
            <ac:picMk id="22" creationId="{624A2F44-DE1C-4B61-8136-AB88AAB5E70C}"/>
          </ac:picMkLst>
        </pc:picChg>
        <pc:picChg chg="mod">
          <ac:chgData name="Wesley Stillman" userId="11636178-26d9-4f38-9619-b0a62fc11788" providerId="ADAL" clId="{6B708DAF-AFA3-4763-B6F4-75C399ED6A7D}" dt="2025-01-06T16:01:12.028" v="5143" actId="165"/>
          <ac:picMkLst>
            <pc:docMk/>
            <pc:sldMk cId="2134039878" sldId="3430"/>
            <ac:picMk id="34" creationId="{EB1B00E5-8004-2EE4-FBF5-82C4A8DC1A91}"/>
          </ac:picMkLst>
        </pc:picChg>
        <pc:picChg chg="mod">
          <ac:chgData name="Wesley Stillman" userId="11636178-26d9-4f38-9619-b0a62fc11788" providerId="ADAL" clId="{6B708DAF-AFA3-4763-B6F4-75C399ED6A7D}" dt="2025-01-06T15:56:50.124" v="5127" actId="164"/>
          <ac:picMkLst>
            <pc:docMk/>
            <pc:sldMk cId="2134039878" sldId="3430"/>
            <ac:picMk id="41" creationId="{C0D40464-11DC-1768-77E6-96FAD14C8AF8}"/>
          </ac:picMkLst>
        </pc:picChg>
        <pc:picChg chg="mod topLvl">
          <ac:chgData name="Wesley Stillman" userId="11636178-26d9-4f38-9619-b0a62fc11788" providerId="ADAL" clId="{6B708DAF-AFA3-4763-B6F4-75C399ED6A7D}" dt="2025-01-06T15:50:36.647" v="5063" actId="164"/>
          <ac:picMkLst>
            <pc:docMk/>
            <pc:sldMk cId="2134039878" sldId="3430"/>
            <ac:picMk id="66" creationId="{FC81F8BB-3CD4-D52E-CCED-DCA3E363A34C}"/>
          </ac:picMkLst>
        </pc:picChg>
        <pc:picChg chg="mod">
          <ac:chgData name="Wesley Stillman" userId="11636178-26d9-4f38-9619-b0a62fc11788" providerId="ADAL" clId="{6B708DAF-AFA3-4763-B6F4-75C399ED6A7D}" dt="2025-01-08T17:25:09.720" v="22266" actId="14100"/>
          <ac:picMkLst>
            <pc:docMk/>
            <pc:sldMk cId="2134039878" sldId="3430"/>
            <ac:picMk id="150" creationId="{0582E1E1-9029-3244-700F-46F5174D493B}"/>
          </ac:picMkLst>
        </pc:picChg>
        <pc:cxnChg chg="mod topLvl">
          <ac:chgData name="Wesley Stillman" userId="11636178-26d9-4f38-9619-b0a62fc11788" providerId="ADAL" clId="{6B708DAF-AFA3-4763-B6F4-75C399ED6A7D}" dt="2025-01-06T15:49:31.839" v="5000" actId="164"/>
          <ac:cxnSpMkLst>
            <pc:docMk/>
            <pc:sldMk cId="2134039878" sldId="3430"/>
            <ac:cxnSpMk id="23" creationId="{2478AA1B-606A-E3BE-4CBC-DB5CC39107BB}"/>
          </ac:cxnSpMkLst>
        </pc:cxnChg>
        <pc:cxnChg chg="mod topLvl">
          <ac:chgData name="Wesley Stillman" userId="11636178-26d9-4f38-9619-b0a62fc11788" providerId="ADAL" clId="{6B708DAF-AFA3-4763-B6F4-75C399ED6A7D}" dt="2025-01-06T15:49:31.839" v="5000" actId="164"/>
          <ac:cxnSpMkLst>
            <pc:docMk/>
            <pc:sldMk cId="2134039878" sldId="3430"/>
            <ac:cxnSpMk id="24" creationId="{E0A3D875-2629-25C5-EC10-A5567DC63218}"/>
          </ac:cxnSpMkLst>
        </pc:cxnChg>
        <pc:cxnChg chg="mod topLvl">
          <ac:chgData name="Wesley Stillman" userId="11636178-26d9-4f38-9619-b0a62fc11788" providerId="ADAL" clId="{6B708DAF-AFA3-4763-B6F4-75C399ED6A7D}" dt="2025-01-06T15:49:31.839" v="5000" actId="164"/>
          <ac:cxnSpMkLst>
            <pc:docMk/>
            <pc:sldMk cId="2134039878" sldId="3430"/>
            <ac:cxnSpMk id="26" creationId="{0ACFA634-97DF-2651-FFB7-F77A30924A0C}"/>
          </ac:cxnSpMkLst>
        </pc:cxnChg>
        <pc:cxnChg chg="mod">
          <ac:chgData name="Wesley Stillman" userId="11636178-26d9-4f38-9619-b0a62fc11788" providerId="ADAL" clId="{6B708DAF-AFA3-4763-B6F4-75C399ED6A7D}" dt="2025-01-06T15:56:50.124" v="5127" actId="164"/>
          <ac:cxnSpMkLst>
            <pc:docMk/>
            <pc:sldMk cId="2134039878" sldId="3430"/>
            <ac:cxnSpMk id="47" creationId="{49693E7C-BA23-2A65-D3BE-CA724FBD24F0}"/>
          </ac:cxnSpMkLst>
        </pc:cxnChg>
        <pc:cxnChg chg="mod topLvl">
          <ac:chgData name="Wesley Stillman" userId="11636178-26d9-4f38-9619-b0a62fc11788" providerId="ADAL" clId="{6B708DAF-AFA3-4763-B6F4-75C399ED6A7D}" dt="2025-01-06T15:50:36.647" v="5063" actId="164"/>
          <ac:cxnSpMkLst>
            <pc:docMk/>
            <pc:sldMk cId="2134039878" sldId="3430"/>
            <ac:cxnSpMk id="67" creationId="{1A1700C8-9A72-0EA7-8062-FF409F1C2093}"/>
          </ac:cxnSpMkLst>
        </pc:cxnChg>
        <pc:cxnChg chg="mod topLvl">
          <ac:chgData name="Wesley Stillman" userId="11636178-26d9-4f38-9619-b0a62fc11788" providerId="ADAL" clId="{6B708DAF-AFA3-4763-B6F4-75C399ED6A7D}" dt="2025-01-06T22:20:58.414" v="13878" actId="1036"/>
          <ac:cxnSpMkLst>
            <pc:docMk/>
            <pc:sldMk cId="2134039878" sldId="3430"/>
            <ac:cxnSpMk id="74" creationId="{37EDD8D1-9C3E-DC06-7D98-52D34A4771E1}"/>
          </ac:cxnSpMkLst>
        </pc:cxnChg>
        <pc:cxnChg chg="mod">
          <ac:chgData name="Wesley Stillman" userId="11636178-26d9-4f38-9619-b0a62fc11788" providerId="ADAL" clId="{6B708DAF-AFA3-4763-B6F4-75C399ED6A7D}" dt="2025-01-06T15:55:43.644" v="5122" actId="164"/>
          <ac:cxnSpMkLst>
            <pc:docMk/>
            <pc:sldMk cId="2134039878" sldId="3430"/>
            <ac:cxnSpMk id="85" creationId="{6299D106-4569-324D-ED31-455631CE0994}"/>
          </ac:cxnSpMkLst>
        </pc:cxnChg>
        <pc:cxnChg chg="mod">
          <ac:chgData name="Wesley Stillman" userId="11636178-26d9-4f38-9619-b0a62fc11788" providerId="ADAL" clId="{6B708DAF-AFA3-4763-B6F4-75C399ED6A7D}" dt="2025-01-06T15:56:50.124" v="5127" actId="164"/>
          <ac:cxnSpMkLst>
            <pc:docMk/>
            <pc:sldMk cId="2134039878" sldId="3430"/>
            <ac:cxnSpMk id="88" creationId="{F02559FA-9F97-BA00-6539-C9BE28E4E057}"/>
          </ac:cxnSpMkLst>
        </pc:cxnChg>
        <pc:cxnChg chg="mod">
          <ac:chgData name="Wesley Stillman" userId="11636178-26d9-4f38-9619-b0a62fc11788" providerId="ADAL" clId="{6B708DAF-AFA3-4763-B6F4-75C399ED6A7D}" dt="2025-01-08T17:25:09.720" v="22266" actId="14100"/>
          <ac:cxnSpMkLst>
            <pc:docMk/>
            <pc:sldMk cId="2134039878" sldId="3430"/>
            <ac:cxnSpMk id="160" creationId="{93CC3375-A847-7E80-821B-4669CC7273D6}"/>
          </ac:cxnSpMkLst>
        </pc:cxnChg>
        <pc:cxnChg chg="mod">
          <ac:chgData name="Wesley Stillman" userId="11636178-26d9-4f38-9619-b0a62fc11788" providerId="ADAL" clId="{6B708DAF-AFA3-4763-B6F4-75C399ED6A7D}" dt="2025-01-08T17:25:09.720" v="22266" actId="14100"/>
          <ac:cxnSpMkLst>
            <pc:docMk/>
            <pc:sldMk cId="2134039878" sldId="3430"/>
            <ac:cxnSpMk id="204" creationId="{7086B9E0-4F2F-C0C0-1DD0-EB20B6E14CC9}"/>
          </ac:cxnSpMkLst>
        </pc:cxnChg>
      </pc:sldChg>
      <pc:sldChg chg="delSp modSp mod ord modAnim modNotesTx">
        <pc:chgData name="Wesley Stillman" userId="11636178-26d9-4f38-9619-b0a62fc11788" providerId="ADAL" clId="{6B708DAF-AFA3-4763-B6F4-75C399ED6A7D}" dt="2025-01-08T17:37:54.018" v="23367" actId="1038"/>
        <pc:sldMkLst>
          <pc:docMk/>
          <pc:sldMk cId="2750735789" sldId="3431"/>
        </pc:sldMkLst>
        <pc:spChg chg="mod">
          <ac:chgData name="Wesley Stillman" userId="11636178-26d9-4f38-9619-b0a62fc11788" providerId="ADAL" clId="{6B708DAF-AFA3-4763-B6F4-75C399ED6A7D}" dt="2025-01-08T17:37:54.018" v="23367" actId="1038"/>
          <ac:spMkLst>
            <pc:docMk/>
            <pc:sldMk cId="2750735789" sldId="3431"/>
            <ac:spMk id="11" creationId="{5F0591B2-6665-67D1-45F6-F0786CDEF811}"/>
          </ac:spMkLst>
        </pc:spChg>
        <pc:grpChg chg="mod">
          <ac:chgData name="Wesley Stillman" userId="11636178-26d9-4f38-9619-b0a62fc11788" providerId="ADAL" clId="{6B708DAF-AFA3-4763-B6F4-75C399ED6A7D}" dt="2025-01-08T17:37:35.555" v="23352" actId="1035"/>
          <ac:grpSpMkLst>
            <pc:docMk/>
            <pc:sldMk cId="2750735789" sldId="3431"/>
            <ac:grpSpMk id="10" creationId="{29995648-34E9-A28A-9DCD-F73E916990D1}"/>
          </ac:grpSpMkLst>
        </pc:grpChg>
        <pc:graphicFrameChg chg="mod">
          <ac:chgData name="Wesley Stillman" userId="11636178-26d9-4f38-9619-b0a62fc11788" providerId="ADAL" clId="{6B708DAF-AFA3-4763-B6F4-75C399ED6A7D}" dt="2025-01-08T17:30:16.313" v="22774" actId="20577"/>
          <ac:graphicFrameMkLst>
            <pc:docMk/>
            <pc:sldMk cId="2750735789" sldId="3431"/>
            <ac:graphicFrameMk id="17" creationId="{68429D97-6540-FD4C-3934-BB4741163FD7}"/>
          </ac:graphicFrameMkLst>
        </pc:graphicFrameChg>
      </pc:sldChg>
      <pc:sldChg chg="addSp delSp modSp add mod delAnim modAnim modNotesTx">
        <pc:chgData name="Wesley Stillman" userId="11636178-26d9-4f38-9619-b0a62fc11788" providerId="ADAL" clId="{6B708DAF-AFA3-4763-B6F4-75C399ED6A7D}" dt="2025-01-08T16:31:04.230" v="17689" actId="20577"/>
        <pc:sldMkLst>
          <pc:docMk/>
          <pc:sldMk cId="645950551" sldId="3432"/>
        </pc:sldMkLst>
        <pc:spChg chg="mod">
          <ac:chgData name="Wesley Stillman" userId="11636178-26d9-4f38-9619-b0a62fc11788" providerId="ADAL" clId="{6B708DAF-AFA3-4763-B6F4-75C399ED6A7D}" dt="2025-01-05T20:10:34.489" v="800" actId="20577"/>
          <ac:spMkLst>
            <pc:docMk/>
            <pc:sldMk cId="645950551" sldId="3432"/>
            <ac:spMk id="4" creationId="{F576F1D6-AEDE-13EE-B204-A2906391CF06}"/>
          </ac:spMkLst>
        </pc:spChg>
        <pc:spChg chg="mod topLvl">
          <ac:chgData name="Wesley Stillman" userId="11636178-26d9-4f38-9619-b0a62fc11788" providerId="ADAL" clId="{6B708DAF-AFA3-4763-B6F4-75C399ED6A7D}" dt="2025-01-06T15:35:50.300" v="4790" actId="164"/>
          <ac:spMkLst>
            <pc:docMk/>
            <pc:sldMk cId="645950551" sldId="3432"/>
            <ac:spMk id="17" creationId="{4D1F9985-349D-3EE2-85E9-D0A077BCF3FD}"/>
          </ac:spMkLst>
        </pc:spChg>
        <pc:spChg chg="mod topLvl">
          <ac:chgData name="Wesley Stillman" userId="11636178-26d9-4f38-9619-b0a62fc11788" providerId="ADAL" clId="{6B708DAF-AFA3-4763-B6F4-75C399ED6A7D}" dt="2025-01-06T15:35:50.300" v="4790" actId="164"/>
          <ac:spMkLst>
            <pc:docMk/>
            <pc:sldMk cId="645950551" sldId="3432"/>
            <ac:spMk id="18" creationId="{A9D01367-2A9E-5C4F-F6FB-5AD1B45563BF}"/>
          </ac:spMkLst>
        </pc:spChg>
        <pc:spChg chg="mod topLvl">
          <ac:chgData name="Wesley Stillman" userId="11636178-26d9-4f38-9619-b0a62fc11788" providerId="ADAL" clId="{6B708DAF-AFA3-4763-B6F4-75C399ED6A7D}" dt="2025-01-06T15:35:50.300" v="4790" actId="164"/>
          <ac:spMkLst>
            <pc:docMk/>
            <pc:sldMk cId="645950551" sldId="3432"/>
            <ac:spMk id="19" creationId="{FBAB00E0-D568-9E24-5069-E6EAAB9257F4}"/>
          </ac:spMkLst>
        </pc:spChg>
        <pc:spChg chg="mod topLvl">
          <ac:chgData name="Wesley Stillman" userId="11636178-26d9-4f38-9619-b0a62fc11788" providerId="ADAL" clId="{6B708DAF-AFA3-4763-B6F4-75C399ED6A7D}" dt="2025-01-06T15:35:50.300" v="4790" actId="164"/>
          <ac:spMkLst>
            <pc:docMk/>
            <pc:sldMk cId="645950551" sldId="3432"/>
            <ac:spMk id="20" creationId="{6881D26B-C952-88B6-2047-364877D27ECC}"/>
          </ac:spMkLst>
        </pc:spChg>
        <pc:spChg chg="add mod topLvl">
          <ac:chgData name="Wesley Stillman" userId="11636178-26d9-4f38-9619-b0a62fc11788" providerId="ADAL" clId="{6B708DAF-AFA3-4763-B6F4-75C399ED6A7D}" dt="2025-01-06T15:35:50.300" v="4790" actId="164"/>
          <ac:spMkLst>
            <pc:docMk/>
            <pc:sldMk cId="645950551" sldId="3432"/>
            <ac:spMk id="21" creationId="{ADE1E0CF-CE16-6261-7728-5A0BA0C53EEC}"/>
          </ac:spMkLst>
        </pc:spChg>
        <pc:grpChg chg="add mod">
          <ac:chgData name="Wesley Stillman" userId="11636178-26d9-4f38-9619-b0a62fc11788" providerId="ADAL" clId="{6B708DAF-AFA3-4763-B6F4-75C399ED6A7D}" dt="2025-01-06T15:35:50.300" v="4790" actId="164"/>
          <ac:grpSpMkLst>
            <pc:docMk/>
            <pc:sldMk cId="645950551" sldId="3432"/>
            <ac:grpSpMk id="24" creationId="{99E94980-2D6D-100D-8592-F67ADB995FC5}"/>
          </ac:grpSpMkLst>
        </pc:grpChg>
        <pc:picChg chg="mod topLvl">
          <ac:chgData name="Wesley Stillman" userId="11636178-26d9-4f38-9619-b0a62fc11788" providerId="ADAL" clId="{6B708DAF-AFA3-4763-B6F4-75C399ED6A7D}" dt="2025-01-06T15:35:41.784" v="4789" actId="165"/>
          <ac:picMkLst>
            <pc:docMk/>
            <pc:sldMk cId="645950551" sldId="3432"/>
            <ac:picMk id="13" creationId="{172C84ED-3743-0007-F104-8421B145653C}"/>
          </ac:picMkLst>
        </pc:picChg>
      </pc:sldChg>
      <pc:sldChg chg="addSp delSp modSp add mod modAnim modNotesTx">
        <pc:chgData name="Wesley Stillman" userId="11636178-26d9-4f38-9619-b0a62fc11788" providerId="ADAL" clId="{6B708DAF-AFA3-4763-B6F4-75C399ED6A7D}" dt="2025-01-08T16:36:25.764" v="18177" actId="20577"/>
        <pc:sldMkLst>
          <pc:docMk/>
          <pc:sldMk cId="3828781504" sldId="3433"/>
        </pc:sldMkLst>
        <pc:spChg chg="add mod topLvl">
          <ac:chgData name="Wesley Stillman" userId="11636178-26d9-4f38-9619-b0a62fc11788" providerId="ADAL" clId="{6B708DAF-AFA3-4763-B6F4-75C399ED6A7D}" dt="2025-01-06T15:37:20.580" v="4798" actId="164"/>
          <ac:spMkLst>
            <pc:docMk/>
            <pc:sldMk cId="3828781504" sldId="3433"/>
            <ac:spMk id="3" creationId="{6BBF3725-3BA9-B011-91CD-B6765109E168}"/>
          </ac:spMkLst>
        </pc:spChg>
        <pc:spChg chg="mod">
          <ac:chgData name="Wesley Stillman" userId="11636178-26d9-4f38-9619-b0a62fc11788" providerId="ADAL" clId="{6B708DAF-AFA3-4763-B6F4-75C399ED6A7D}" dt="2025-01-06T02:28:15.219" v="1828" actId="20577"/>
          <ac:spMkLst>
            <pc:docMk/>
            <pc:sldMk cId="3828781504" sldId="3433"/>
            <ac:spMk id="4" creationId="{1842F894-619A-E19A-26A1-3D3A8D2E1838}"/>
          </ac:spMkLst>
        </pc:spChg>
        <pc:spChg chg="mod topLvl">
          <ac:chgData name="Wesley Stillman" userId="11636178-26d9-4f38-9619-b0a62fc11788" providerId="ADAL" clId="{6B708DAF-AFA3-4763-B6F4-75C399ED6A7D}" dt="2025-01-06T15:37:20.580" v="4798" actId="164"/>
          <ac:spMkLst>
            <pc:docMk/>
            <pc:sldMk cId="3828781504" sldId="3433"/>
            <ac:spMk id="17" creationId="{DBE362A4-A5C8-652D-5E51-9C750B5B4D16}"/>
          </ac:spMkLst>
        </pc:spChg>
        <pc:spChg chg="mod topLvl">
          <ac:chgData name="Wesley Stillman" userId="11636178-26d9-4f38-9619-b0a62fc11788" providerId="ADAL" clId="{6B708DAF-AFA3-4763-B6F4-75C399ED6A7D}" dt="2025-01-06T15:37:20.580" v="4798" actId="164"/>
          <ac:spMkLst>
            <pc:docMk/>
            <pc:sldMk cId="3828781504" sldId="3433"/>
            <ac:spMk id="18" creationId="{6D5091BA-DCF8-7875-75A7-C56C043E7F78}"/>
          </ac:spMkLst>
        </pc:spChg>
        <pc:spChg chg="mod topLvl">
          <ac:chgData name="Wesley Stillman" userId="11636178-26d9-4f38-9619-b0a62fc11788" providerId="ADAL" clId="{6B708DAF-AFA3-4763-B6F4-75C399ED6A7D}" dt="2025-01-06T15:37:20.580" v="4798" actId="164"/>
          <ac:spMkLst>
            <pc:docMk/>
            <pc:sldMk cId="3828781504" sldId="3433"/>
            <ac:spMk id="19" creationId="{42F70740-392D-0B2D-3F85-175590D6E38C}"/>
          </ac:spMkLst>
        </pc:spChg>
        <pc:spChg chg="mod topLvl">
          <ac:chgData name="Wesley Stillman" userId="11636178-26d9-4f38-9619-b0a62fc11788" providerId="ADAL" clId="{6B708DAF-AFA3-4763-B6F4-75C399ED6A7D}" dt="2025-01-06T15:37:20.580" v="4798" actId="164"/>
          <ac:spMkLst>
            <pc:docMk/>
            <pc:sldMk cId="3828781504" sldId="3433"/>
            <ac:spMk id="20" creationId="{D8941206-D16A-50E7-0C10-BA6B3AED85C8}"/>
          </ac:spMkLst>
        </pc:spChg>
        <pc:spChg chg="mod topLvl">
          <ac:chgData name="Wesley Stillman" userId="11636178-26d9-4f38-9619-b0a62fc11788" providerId="ADAL" clId="{6B708DAF-AFA3-4763-B6F4-75C399ED6A7D}" dt="2025-01-06T15:37:20.580" v="4798" actId="164"/>
          <ac:spMkLst>
            <pc:docMk/>
            <pc:sldMk cId="3828781504" sldId="3433"/>
            <ac:spMk id="21" creationId="{5A27AD6A-5439-980C-26C7-223D40484E4C}"/>
          </ac:spMkLst>
        </pc:spChg>
        <pc:grpChg chg="add mod">
          <ac:chgData name="Wesley Stillman" userId="11636178-26d9-4f38-9619-b0a62fc11788" providerId="ADAL" clId="{6B708DAF-AFA3-4763-B6F4-75C399ED6A7D}" dt="2025-01-06T15:37:20.580" v="4798" actId="164"/>
          <ac:grpSpMkLst>
            <pc:docMk/>
            <pc:sldMk cId="3828781504" sldId="3433"/>
            <ac:grpSpMk id="6" creationId="{E7A56826-65B1-BFF5-4BFD-489645D40A4B}"/>
          </ac:grpSpMkLst>
        </pc:grpChg>
        <pc:picChg chg="mod topLvl">
          <ac:chgData name="Wesley Stillman" userId="11636178-26d9-4f38-9619-b0a62fc11788" providerId="ADAL" clId="{6B708DAF-AFA3-4763-B6F4-75C399ED6A7D}" dt="2025-01-06T15:37:10.035" v="4797" actId="165"/>
          <ac:picMkLst>
            <pc:docMk/>
            <pc:sldMk cId="3828781504" sldId="3433"/>
            <ac:picMk id="13" creationId="{F1FFFCC0-7363-AAB3-4508-E1993B823180}"/>
          </ac:picMkLst>
        </pc:picChg>
      </pc:sldChg>
      <pc:sldChg chg="add del">
        <pc:chgData name="Wesley Stillman" userId="11636178-26d9-4f38-9619-b0a62fc11788" providerId="ADAL" clId="{6B708DAF-AFA3-4763-B6F4-75C399ED6A7D}" dt="2025-01-06T02:16:24.793" v="1314" actId="47"/>
        <pc:sldMkLst>
          <pc:docMk/>
          <pc:sldMk cId="933673073" sldId="3434"/>
        </pc:sldMkLst>
      </pc:sldChg>
      <pc:sldChg chg="addSp delSp modSp add mod delAnim modAnim modNotesTx">
        <pc:chgData name="Wesley Stillman" userId="11636178-26d9-4f38-9619-b0a62fc11788" providerId="ADAL" clId="{6B708DAF-AFA3-4763-B6F4-75C399ED6A7D}" dt="2025-01-08T16:47:37.391" v="18935" actId="20577"/>
        <pc:sldMkLst>
          <pc:docMk/>
          <pc:sldMk cId="3912632528" sldId="3434"/>
        </pc:sldMkLst>
        <pc:spChg chg="mod">
          <ac:chgData name="Wesley Stillman" userId="11636178-26d9-4f38-9619-b0a62fc11788" providerId="ADAL" clId="{6B708DAF-AFA3-4763-B6F4-75C399ED6A7D}" dt="2025-01-06T02:33:05.247" v="2209" actId="20577"/>
          <ac:spMkLst>
            <pc:docMk/>
            <pc:sldMk cId="3912632528" sldId="3434"/>
            <ac:spMk id="2" creationId="{FD0FE543-1C66-E42B-D956-C11D00A14A3C}"/>
          </ac:spMkLst>
        </pc:spChg>
        <pc:spChg chg="mod">
          <ac:chgData name="Wesley Stillman" userId="11636178-26d9-4f38-9619-b0a62fc11788" providerId="ADAL" clId="{6B708DAF-AFA3-4763-B6F4-75C399ED6A7D}" dt="2025-01-06T02:41:33.629" v="2616" actId="27636"/>
          <ac:spMkLst>
            <pc:docMk/>
            <pc:sldMk cId="3912632528" sldId="3434"/>
            <ac:spMk id="4" creationId="{2C3FB5B7-9B5B-86FC-8BA2-2D12099794D6}"/>
          </ac:spMkLst>
        </pc:spChg>
        <pc:spChg chg="add mod topLvl">
          <ac:chgData name="Wesley Stillman" userId="11636178-26d9-4f38-9619-b0a62fc11788" providerId="ADAL" clId="{6B708DAF-AFA3-4763-B6F4-75C399ED6A7D}" dt="2025-01-06T15:38:04.025" v="4804" actId="164"/>
          <ac:spMkLst>
            <pc:docMk/>
            <pc:sldMk cId="3912632528" sldId="3434"/>
            <ac:spMk id="6" creationId="{51DC67C3-7807-C6E7-C3E3-FB50100DF073}"/>
          </ac:spMkLst>
        </pc:spChg>
        <pc:spChg chg="mod topLvl">
          <ac:chgData name="Wesley Stillman" userId="11636178-26d9-4f38-9619-b0a62fc11788" providerId="ADAL" clId="{6B708DAF-AFA3-4763-B6F4-75C399ED6A7D}" dt="2025-01-06T15:38:04.025" v="4804" actId="164"/>
          <ac:spMkLst>
            <pc:docMk/>
            <pc:sldMk cId="3912632528" sldId="3434"/>
            <ac:spMk id="17" creationId="{030C9530-E3A3-7A61-C5E2-0E0AAEC64B18}"/>
          </ac:spMkLst>
        </pc:spChg>
        <pc:spChg chg="mod topLvl">
          <ac:chgData name="Wesley Stillman" userId="11636178-26d9-4f38-9619-b0a62fc11788" providerId="ADAL" clId="{6B708DAF-AFA3-4763-B6F4-75C399ED6A7D}" dt="2025-01-06T15:38:04.025" v="4804" actId="164"/>
          <ac:spMkLst>
            <pc:docMk/>
            <pc:sldMk cId="3912632528" sldId="3434"/>
            <ac:spMk id="18" creationId="{93BA6A52-6AF9-4311-237F-5E6413DAC4F0}"/>
          </ac:spMkLst>
        </pc:spChg>
        <pc:spChg chg="mod topLvl">
          <ac:chgData name="Wesley Stillman" userId="11636178-26d9-4f38-9619-b0a62fc11788" providerId="ADAL" clId="{6B708DAF-AFA3-4763-B6F4-75C399ED6A7D}" dt="2025-01-06T15:38:04.025" v="4804" actId="164"/>
          <ac:spMkLst>
            <pc:docMk/>
            <pc:sldMk cId="3912632528" sldId="3434"/>
            <ac:spMk id="21" creationId="{B57E63F4-5E0D-52A6-39E0-1A90B296913E}"/>
          </ac:spMkLst>
        </pc:spChg>
        <pc:grpChg chg="add mod">
          <ac:chgData name="Wesley Stillman" userId="11636178-26d9-4f38-9619-b0a62fc11788" providerId="ADAL" clId="{6B708DAF-AFA3-4763-B6F4-75C399ED6A7D}" dt="2025-01-06T15:38:04.025" v="4804" actId="164"/>
          <ac:grpSpMkLst>
            <pc:docMk/>
            <pc:sldMk cId="3912632528" sldId="3434"/>
            <ac:grpSpMk id="10" creationId="{9592BD8B-A0CE-8A8E-214F-A33812C53D1E}"/>
          </ac:grpSpMkLst>
        </pc:grpChg>
        <pc:picChg chg="mod topLvl">
          <ac:chgData name="Wesley Stillman" userId="11636178-26d9-4f38-9619-b0a62fc11788" providerId="ADAL" clId="{6B708DAF-AFA3-4763-B6F4-75C399ED6A7D}" dt="2025-01-06T15:37:50.130" v="4803" actId="165"/>
          <ac:picMkLst>
            <pc:docMk/>
            <pc:sldMk cId="3912632528" sldId="3434"/>
            <ac:picMk id="13" creationId="{2923A578-289B-0200-A041-27ED617238A3}"/>
          </ac:picMkLst>
        </pc:picChg>
      </pc:sldChg>
      <pc:sldChg chg="addSp delSp modSp add mod delAnim modAnim modNotesTx">
        <pc:chgData name="Wesley Stillman" userId="11636178-26d9-4f38-9619-b0a62fc11788" providerId="ADAL" clId="{6B708DAF-AFA3-4763-B6F4-75C399ED6A7D}" dt="2025-01-08T16:52:28.437" v="19383" actId="20577"/>
        <pc:sldMkLst>
          <pc:docMk/>
          <pc:sldMk cId="1073169399" sldId="3435"/>
        </pc:sldMkLst>
        <pc:spChg chg="add mod">
          <ac:chgData name="Wesley Stillman" userId="11636178-26d9-4f38-9619-b0a62fc11788" providerId="ADAL" clId="{6B708DAF-AFA3-4763-B6F4-75C399ED6A7D}" dt="2025-01-06T15:38:38.872" v="4808" actId="165"/>
          <ac:spMkLst>
            <pc:docMk/>
            <pc:sldMk cId="1073169399" sldId="3435"/>
            <ac:spMk id="3" creationId="{B901A499-BDEB-0922-4CD0-5D277B3930F7}"/>
          </ac:spMkLst>
        </pc:spChg>
        <pc:spChg chg="mod">
          <ac:chgData name="Wesley Stillman" userId="11636178-26d9-4f38-9619-b0a62fc11788" providerId="ADAL" clId="{6B708DAF-AFA3-4763-B6F4-75C399ED6A7D}" dt="2025-01-06T03:08:53.689" v="3128" actId="1076"/>
          <ac:spMkLst>
            <pc:docMk/>
            <pc:sldMk cId="1073169399" sldId="3435"/>
            <ac:spMk id="4" creationId="{240AAFA2-1A2E-DE47-9FA1-B536F7018472}"/>
          </ac:spMkLst>
        </pc:spChg>
        <pc:spChg chg="add mod">
          <ac:chgData name="Wesley Stillman" userId="11636178-26d9-4f38-9619-b0a62fc11788" providerId="ADAL" clId="{6B708DAF-AFA3-4763-B6F4-75C399ED6A7D}" dt="2025-01-06T15:38:38.872" v="4808" actId="165"/>
          <ac:spMkLst>
            <pc:docMk/>
            <pc:sldMk cId="1073169399" sldId="3435"/>
            <ac:spMk id="5" creationId="{AAF0159A-D978-297F-87F2-06C83095FA8B}"/>
          </ac:spMkLst>
        </pc:spChg>
        <pc:spChg chg="mod">
          <ac:chgData name="Wesley Stillman" userId="11636178-26d9-4f38-9619-b0a62fc11788" providerId="ADAL" clId="{6B708DAF-AFA3-4763-B6F4-75C399ED6A7D}" dt="2025-01-06T15:38:38.872" v="4808" actId="165"/>
          <ac:spMkLst>
            <pc:docMk/>
            <pc:sldMk cId="1073169399" sldId="3435"/>
            <ac:spMk id="6" creationId="{BB67DC8E-349A-F9B2-75FC-646B73576139}"/>
          </ac:spMkLst>
        </pc:spChg>
        <pc:spChg chg="add mod">
          <ac:chgData name="Wesley Stillman" userId="11636178-26d9-4f38-9619-b0a62fc11788" providerId="ADAL" clId="{6B708DAF-AFA3-4763-B6F4-75C399ED6A7D}" dt="2025-01-06T15:01:24.194" v="4671" actId="1038"/>
          <ac:spMkLst>
            <pc:docMk/>
            <pc:sldMk cId="1073169399" sldId="3435"/>
            <ac:spMk id="15" creationId="{A10EC4B1-A63C-5D03-DC21-B13F7C2C3434}"/>
          </ac:spMkLst>
        </pc:spChg>
        <pc:spChg chg="mod">
          <ac:chgData name="Wesley Stillman" userId="11636178-26d9-4f38-9619-b0a62fc11788" providerId="ADAL" clId="{6B708DAF-AFA3-4763-B6F4-75C399ED6A7D}" dt="2025-01-06T15:38:38.872" v="4808" actId="165"/>
          <ac:spMkLst>
            <pc:docMk/>
            <pc:sldMk cId="1073169399" sldId="3435"/>
            <ac:spMk id="17" creationId="{2E564CF8-F946-88FC-FA5C-18D176A9A182}"/>
          </ac:spMkLst>
        </pc:spChg>
        <pc:spChg chg="mod">
          <ac:chgData name="Wesley Stillman" userId="11636178-26d9-4f38-9619-b0a62fc11788" providerId="ADAL" clId="{6B708DAF-AFA3-4763-B6F4-75C399ED6A7D}" dt="2025-01-06T15:38:38.872" v="4808" actId="165"/>
          <ac:spMkLst>
            <pc:docMk/>
            <pc:sldMk cId="1073169399" sldId="3435"/>
            <ac:spMk id="18" creationId="{88D30142-5DAE-39B8-694C-EF212C675AC9}"/>
          </ac:spMkLst>
        </pc:spChg>
        <pc:spChg chg="mod">
          <ac:chgData name="Wesley Stillman" userId="11636178-26d9-4f38-9619-b0a62fc11788" providerId="ADAL" clId="{6B708DAF-AFA3-4763-B6F4-75C399ED6A7D}" dt="2025-01-06T15:38:38.872" v="4808" actId="165"/>
          <ac:spMkLst>
            <pc:docMk/>
            <pc:sldMk cId="1073169399" sldId="3435"/>
            <ac:spMk id="21" creationId="{1A7A40EF-8232-7732-8FFB-2BA7EF283E7F}"/>
          </ac:spMkLst>
        </pc:spChg>
        <pc:grpChg chg="add mod topLvl">
          <ac:chgData name="Wesley Stillman" userId="11636178-26d9-4f38-9619-b0a62fc11788" providerId="ADAL" clId="{6B708DAF-AFA3-4763-B6F4-75C399ED6A7D}" dt="2025-01-06T15:38:38.872" v="4808" actId="165"/>
          <ac:grpSpMkLst>
            <pc:docMk/>
            <pc:sldMk cId="1073169399" sldId="3435"/>
            <ac:grpSpMk id="11" creationId="{A26437EF-30E9-769D-7603-23572E1A96E7}"/>
          </ac:grpSpMkLst>
        </pc:grpChg>
        <pc:grpChg chg="mod">
          <ac:chgData name="Wesley Stillman" userId="11636178-26d9-4f38-9619-b0a62fc11788" providerId="ADAL" clId="{6B708DAF-AFA3-4763-B6F4-75C399ED6A7D}" dt="2025-01-06T15:38:38.872" v="4808" actId="165"/>
          <ac:grpSpMkLst>
            <pc:docMk/>
            <pc:sldMk cId="1073169399" sldId="3435"/>
            <ac:grpSpMk id="22" creationId="{BC79495B-1F7F-AC98-318C-8D722C9AD3EA}"/>
          </ac:grpSpMkLst>
        </pc:grpChg>
        <pc:picChg chg="add mod ord topLvl">
          <ac:chgData name="Wesley Stillman" userId="11636178-26d9-4f38-9619-b0a62fc11788" providerId="ADAL" clId="{6B708DAF-AFA3-4763-B6F4-75C399ED6A7D}" dt="2025-01-06T15:38:38.872" v="4808" actId="165"/>
          <ac:picMkLst>
            <pc:docMk/>
            <pc:sldMk cId="1073169399" sldId="3435"/>
            <ac:picMk id="19" creationId="{7FEFBAAC-B06B-3B3F-BDAC-066293939B62}"/>
          </ac:picMkLst>
        </pc:picChg>
      </pc:sldChg>
      <pc:sldChg chg="addSp delSp modSp add mod delAnim modAnim modNotesTx">
        <pc:chgData name="Wesley Stillman" userId="11636178-26d9-4f38-9619-b0a62fc11788" providerId="ADAL" clId="{6B708DAF-AFA3-4763-B6F4-75C399ED6A7D}" dt="2025-01-08T16:59:36.629" v="20015" actId="20577"/>
        <pc:sldMkLst>
          <pc:docMk/>
          <pc:sldMk cId="4063734681" sldId="3436"/>
        </pc:sldMkLst>
        <pc:spChg chg="mod">
          <ac:chgData name="Wesley Stillman" userId="11636178-26d9-4f38-9619-b0a62fc11788" providerId="ADAL" clId="{6B708DAF-AFA3-4763-B6F4-75C399ED6A7D}" dt="2025-01-06T15:41:45.625" v="4813" actId="165"/>
          <ac:spMkLst>
            <pc:docMk/>
            <pc:sldMk cId="4063734681" sldId="3436"/>
            <ac:spMk id="3" creationId="{F90E3787-2AAD-A0CF-05C6-453455F61DD3}"/>
          </ac:spMkLst>
        </pc:spChg>
        <pc:spChg chg="mod">
          <ac:chgData name="Wesley Stillman" userId="11636178-26d9-4f38-9619-b0a62fc11788" providerId="ADAL" clId="{6B708DAF-AFA3-4763-B6F4-75C399ED6A7D}" dt="2025-01-06T03:36:36.471" v="3498" actId="20577"/>
          <ac:spMkLst>
            <pc:docMk/>
            <pc:sldMk cId="4063734681" sldId="3436"/>
            <ac:spMk id="4" creationId="{E4DAD4E5-EE6E-DC0D-4FDD-A405F997381B}"/>
          </ac:spMkLst>
        </pc:spChg>
        <pc:spChg chg="mod">
          <ac:chgData name="Wesley Stillman" userId="11636178-26d9-4f38-9619-b0a62fc11788" providerId="ADAL" clId="{6B708DAF-AFA3-4763-B6F4-75C399ED6A7D}" dt="2025-01-06T15:41:45.625" v="4813" actId="165"/>
          <ac:spMkLst>
            <pc:docMk/>
            <pc:sldMk cId="4063734681" sldId="3436"/>
            <ac:spMk id="5" creationId="{D8E754F3-51CE-1D4A-0972-E978D52C51C0}"/>
          </ac:spMkLst>
        </pc:spChg>
        <pc:spChg chg="mod">
          <ac:chgData name="Wesley Stillman" userId="11636178-26d9-4f38-9619-b0a62fc11788" providerId="ADAL" clId="{6B708DAF-AFA3-4763-B6F4-75C399ED6A7D}" dt="2025-01-06T15:41:45.625" v="4813" actId="165"/>
          <ac:spMkLst>
            <pc:docMk/>
            <pc:sldMk cId="4063734681" sldId="3436"/>
            <ac:spMk id="6" creationId="{BB76AFA3-8F54-481B-F58C-8B93502AC67B}"/>
          </ac:spMkLst>
        </pc:spChg>
        <pc:spChg chg="mod">
          <ac:chgData name="Wesley Stillman" userId="11636178-26d9-4f38-9619-b0a62fc11788" providerId="ADAL" clId="{6B708DAF-AFA3-4763-B6F4-75C399ED6A7D}" dt="2025-01-06T15:41:45.625" v="4813" actId="165"/>
          <ac:spMkLst>
            <pc:docMk/>
            <pc:sldMk cId="4063734681" sldId="3436"/>
            <ac:spMk id="17" creationId="{A7330FF8-A057-8EF6-2E69-A2EC39D6DA51}"/>
          </ac:spMkLst>
        </pc:spChg>
        <pc:spChg chg="mod">
          <ac:chgData name="Wesley Stillman" userId="11636178-26d9-4f38-9619-b0a62fc11788" providerId="ADAL" clId="{6B708DAF-AFA3-4763-B6F4-75C399ED6A7D}" dt="2025-01-06T15:41:45.625" v="4813" actId="165"/>
          <ac:spMkLst>
            <pc:docMk/>
            <pc:sldMk cId="4063734681" sldId="3436"/>
            <ac:spMk id="18" creationId="{A269B4AC-C888-CF0F-D3E9-BC87A1346B9F}"/>
          </ac:spMkLst>
        </pc:spChg>
        <pc:grpChg chg="mod topLvl">
          <ac:chgData name="Wesley Stillman" userId="11636178-26d9-4f38-9619-b0a62fc11788" providerId="ADAL" clId="{6B708DAF-AFA3-4763-B6F4-75C399ED6A7D}" dt="2025-01-06T15:41:45.625" v="4813" actId="165"/>
          <ac:grpSpMkLst>
            <pc:docMk/>
            <pc:sldMk cId="4063734681" sldId="3436"/>
            <ac:grpSpMk id="11" creationId="{85745F54-69D6-0AFA-829C-2880E55D42EE}"/>
          </ac:grpSpMkLst>
        </pc:grpChg>
        <pc:grpChg chg="mod">
          <ac:chgData name="Wesley Stillman" userId="11636178-26d9-4f38-9619-b0a62fc11788" providerId="ADAL" clId="{6B708DAF-AFA3-4763-B6F4-75C399ED6A7D}" dt="2025-01-06T15:41:45.625" v="4813" actId="165"/>
          <ac:grpSpMkLst>
            <pc:docMk/>
            <pc:sldMk cId="4063734681" sldId="3436"/>
            <ac:grpSpMk id="22" creationId="{FE6C3BF0-6F1F-09FE-0E2E-23B350BE4627}"/>
          </ac:grpSpMkLst>
        </pc:grpChg>
        <pc:picChg chg="add mod ord topLvl">
          <ac:chgData name="Wesley Stillman" userId="11636178-26d9-4f38-9619-b0a62fc11788" providerId="ADAL" clId="{6B708DAF-AFA3-4763-B6F4-75C399ED6A7D}" dt="2025-01-06T15:41:45.625" v="4813" actId="165"/>
          <ac:picMkLst>
            <pc:docMk/>
            <pc:sldMk cId="4063734681" sldId="3436"/>
            <ac:picMk id="10" creationId="{B9657146-BDAC-FF1B-7416-F41A51B34AED}"/>
          </ac:picMkLst>
        </pc:picChg>
      </pc:sldChg>
      <pc:sldChg chg="addSp delSp modSp add mod modAnim modNotesTx">
        <pc:chgData name="Wesley Stillman" userId="11636178-26d9-4f38-9619-b0a62fc11788" providerId="ADAL" clId="{6B708DAF-AFA3-4763-B6F4-75C399ED6A7D}" dt="2025-01-08T17:05:42.502" v="20532" actId="20577"/>
        <pc:sldMkLst>
          <pc:docMk/>
          <pc:sldMk cId="288703916" sldId="3437"/>
        </pc:sldMkLst>
        <pc:spChg chg="mod">
          <ac:chgData name="Wesley Stillman" userId="11636178-26d9-4f38-9619-b0a62fc11788" providerId="ADAL" clId="{6B708DAF-AFA3-4763-B6F4-75C399ED6A7D}" dt="2025-01-06T15:42:57.415" v="4898" actId="1035"/>
          <ac:spMkLst>
            <pc:docMk/>
            <pc:sldMk cId="288703916" sldId="3437"/>
            <ac:spMk id="3" creationId="{6AB396ED-5E10-AD0D-489A-043A7223F407}"/>
          </ac:spMkLst>
        </pc:spChg>
        <pc:spChg chg="mod">
          <ac:chgData name="Wesley Stillman" userId="11636178-26d9-4f38-9619-b0a62fc11788" providerId="ADAL" clId="{6B708DAF-AFA3-4763-B6F4-75C399ED6A7D}" dt="2025-01-06T03:58:34.966" v="4009" actId="20577"/>
          <ac:spMkLst>
            <pc:docMk/>
            <pc:sldMk cId="288703916" sldId="3437"/>
            <ac:spMk id="4" creationId="{BA3F80B4-2575-DCAE-8213-5EE9152B4818}"/>
          </ac:spMkLst>
        </pc:spChg>
        <pc:spChg chg="mod">
          <ac:chgData name="Wesley Stillman" userId="11636178-26d9-4f38-9619-b0a62fc11788" providerId="ADAL" clId="{6B708DAF-AFA3-4763-B6F4-75C399ED6A7D}" dt="2025-01-06T03:55:26.965" v="3818" actId="20577"/>
          <ac:spMkLst>
            <pc:docMk/>
            <pc:sldMk cId="288703916" sldId="3437"/>
            <ac:spMk id="5" creationId="{47A37A5D-4D46-4A94-0947-4F3508D339F6}"/>
          </ac:spMkLst>
        </pc:spChg>
        <pc:spChg chg="mod">
          <ac:chgData name="Wesley Stillman" userId="11636178-26d9-4f38-9619-b0a62fc11788" providerId="ADAL" clId="{6B708DAF-AFA3-4763-B6F4-75C399ED6A7D}" dt="2025-01-06T03:52:49.067" v="3769" actId="14100"/>
          <ac:spMkLst>
            <pc:docMk/>
            <pc:sldMk cId="288703916" sldId="3437"/>
            <ac:spMk id="6" creationId="{467F6589-468E-D6BB-E3E2-49B4B09BB75B}"/>
          </ac:spMkLst>
        </pc:spChg>
        <pc:spChg chg="mod">
          <ac:chgData name="Wesley Stillman" userId="11636178-26d9-4f38-9619-b0a62fc11788" providerId="ADAL" clId="{6B708DAF-AFA3-4763-B6F4-75C399ED6A7D}" dt="2025-01-06T15:42:48.152" v="4884" actId="1036"/>
          <ac:spMkLst>
            <pc:docMk/>
            <pc:sldMk cId="288703916" sldId="3437"/>
            <ac:spMk id="18" creationId="{D0183AB4-C257-226B-A778-A8DE62BCDD89}"/>
          </ac:spMkLst>
        </pc:spChg>
        <pc:grpChg chg="mod">
          <ac:chgData name="Wesley Stillman" userId="11636178-26d9-4f38-9619-b0a62fc11788" providerId="ADAL" clId="{6B708DAF-AFA3-4763-B6F4-75C399ED6A7D}" dt="2025-01-06T03:46:29.962" v="3684" actId="164"/>
          <ac:grpSpMkLst>
            <pc:docMk/>
            <pc:sldMk cId="288703916" sldId="3437"/>
            <ac:grpSpMk id="11" creationId="{3FA6F625-0334-CD8B-C783-C1CB7647CDA3}"/>
          </ac:grpSpMkLst>
        </pc:grpChg>
        <pc:grpChg chg="add mod topLvl">
          <ac:chgData name="Wesley Stillman" userId="11636178-26d9-4f38-9619-b0a62fc11788" providerId="ADAL" clId="{6B708DAF-AFA3-4763-B6F4-75C399ED6A7D}" dt="2025-01-06T15:42:38.689" v="4866" actId="1037"/>
          <ac:grpSpMkLst>
            <pc:docMk/>
            <pc:sldMk cId="288703916" sldId="3437"/>
            <ac:grpSpMk id="16" creationId="{29DECC0E-E9C6-D1C6-1A10-E202EFBE72C9}"/>
          </ac:grpSpMkLst>
        </pc:grpChg>
        <pc:picChg chg="add mod ord">
          <ac:chgData name="Wesley Stillman" userId="11636178-26d9-4f38-9619-b0a62fc11788" providerId="ADAL" clId="{6B708DAF-AFA3-4763-B6F4-75C399ED6A7D}" dt="2025-01-06T03:46:29.962" v="3684" actId="164"/>
          <ac:picMkLst>
            <pc:docMk/>
            <pc:sldMk cId="288703916" sldId="3437"/>
            <ac:picMk id="13" creationId="{8A04A916-3922-8A01-880F-8250861996E6}"/>
          </ac:picMkLst>
        </pc:picChg>
      </pc:sldChg>
      <pc:sldChg chg="addSp delSp modSp add mod modAnim modNotesTx">
        <pc:chgData name="Wesley Stillman" userId="11636178-26d9-4f38-9619-b0a62fc11788" providerId="ADAL" clId="{6B708DAF-AFA3-4763-B6F4-75C399ED6A7D}" dt="2025-01-08T17:15:14.941" v="21643" actId="113"/>
        <pc:sldMkLst>
          <pc:docMk/>
          <pc:sldMk cId="754945970" sldId="3438"/>
        </pc:sldMkLst>
        <pc:spChg chg="mod">
          <ac:chgData name="Wesley Stillman" userId="11636178-26d9-4f38-9619-b0a62fc11788" providerId="ADAL" clId="{6B708DAF-AFA3-4763-B6F4-75C399ED6A7D}" dt="2025-01-06T15:45:06.335" v="4907" actId="165"/>
          <ac:spMkLst>
            <pc:docMk/>
            <pc:sldMk cId="754945970" sldId="3438"/>
            <ac:spMk id="3" creationId="{DC37C6F5-F583-918C-B259-43EFCE14A08A}"/>
          </ac:spMkLst>
        </pc:spChg>
        <pc:spChg chg="mod">
          <ac:chgData name="Wesley Stillman" userId="11636178-26d9-4f38-9619-b0a62fc11788" providerId="ADAL" clId="{6B708DAF-AFA3-4763-B6F4-75C399ED6A7D}" dt="2025-01-06T16:15:09.665" v="5557" actId="20577"/>
          <ac:spMkLst>
            <pc:docMk/>
            <pc:sldMk cId="754945970" sldId="3438"/>
            <ac:spMk id="4" creationId="{4CC19A06-44D1-9137-2CCF-BB1C2D4D18C2}"/>
          </ac:spMkLst>
        </pc:spChg>
        <pc:spChg chg="mod">
          <ac:chgData name="Wesley Stillman" userId="11636178-26d9-4f38-9619-b0a62fc11788" providerId="ADAL" clId="{6B708DAF-AFA3-4763-B6F4-75C399ED6A7D}" dt="2025-01-06T15:45:06.335" v="4907" actId="165"/>
          <ac:spMkLst>
            <pc:docMk/>
            <pc:sldMk cId="754945970" sldId="3438"/>
            <ac:spMk id="5" creationId="{E9F5EE4D-88D4-E650-4281-6CA5DDDC64DD}"/>
          </ac:spMkLst>
        </pc:spChg>
        <pc:spChg chg="mod">
          <ac:chgData name="Wesley Stillman" userId="11636178-26d9-4f38-9619-b0a62fc11788" providerId="ADAL" clId="{6B708DAF-AFA3-4763-B6F4-75C399ED6A7D}" dt="2025-01-06T15:45:06.335" v="4907" actId="165"/>
          <ac:spMkLst>
            <pc:docMk/>
            <pc:sldMk cId="754945970" sldId="3438"/>
            <ac:spMk id="6" creationId="{81489B5C-5EED-B8B1-1B4D-AE6D43A5D4D6}"/>
          </ac:spMkLst>
        </pc:spChg>
        <pc:spChg chg="mod">
          <ac:chgData name="Wesley Stillman" userId="11636178-26d9-4f38-9619-b0a62fc11788" providerId="ADAL" clId="{6B708DAF-AFA3-4763-B6F4-75C399ED6A7D}" dt="2025-01-06T15:45:06.335" v="4907" actId="165"/>
          <ac:spMkLst>
            <pc:docMk/>
            <pc:sldMk cId="754945970" sldId="3438"/>
            <ac:spMk id="17" creationId="{6673F3C0-CC42-DBD0-E8FC-7FD0B21E1019}"/>
          </ac:spMkLst>
        </pc:spChg>
        <pc:spChg chg="mod">
          <ac:chgData name="Wesley Stillman" userId="11636178-26d9-4f38-9619-b0a62fc11788" providerId="ADAL" clId="{6B708DAF-AFA3-4763-B6F4-75C399ED6A7D}" dt="2025-01-06T15:45:06.335" v="4907" actId="165"/>
          <ac:spMkLst>
            <pc:docMk/>
            <pc:sldMk cId="754945970" sldId="3438"/>
            <ac:spMk id="18" creationId="{AB8D234F-5BCF-98A2-7A1E-3A552A14E671}"/>
          </ac:spMkLst>
        </pc:spChg>
        <pc:grpChg chg="mod topLvl">
          <ac:chgData name="Wesley Stillman" userId="11636178-26d9-4f38-9619-b0a62fc11788" providerId="ADAL" clId="{6B708DAF-AFA3-4763-B6F4-75C399ED6A7D}" dt="2025-01-06T15:45:06.335" v="4907" actId="165"/>
          <ac:grpSpMkLst>
            <pc:docMk/>
            <pc:sldMk cId="754945970" sldId="3438"/>
            <ac:grpSpMk id="11" creationId="{3EF13CEE-C1DE-AC3F-1DF6-E19A8E8023F7}"/>
          </ac:grpSpMkLst>
        </pc:grpChg>
        <pc:grpChg chg="mod">
          <ac:chgData name="Wesley Stillman" userId="11636178-26d9-4f38-9619-b0a62fc11788" providerId="ADAL" clId="{6B708DAF-AFA3-4763-B6F4-75C399ED6A7D}" dt="2025-01-06T15:45:06.335" v="4907" actId="165"/>
          <ac:grpSpMkLst>
            <pc:docMk/>
            <pc:sldMk cId="754945970" sldId="3438"/>
            <ac:grpSpMk id="22" creationId="{05512BC7-512F-DA1D-7A19-7CF0C840828D}"/>
          </ac:grpSpMkLst>
        </pc:grpChg>
        <pc:picChg chg="add mod ord topLvl">
          <ac:chgData name="Wesley Stillman" userId="11636178-26d9-4f38-9619-b0a62fc11788" providerId="ADAL" clId="{6B708DAF-AFA3-4763-B6F4-75C399ED6A7D}" dt="2025-01-06T15:45:06.335" v="4907" actId="165"/>
          <ac:picMkLst>
            <pc:docMk/>
            <pc:sldMk cId="754945970" sldId="3438"/>
            <ac:picMk id="10" creationId="{744C923E-075C-71F9-CAE6-6FF73A3261CB}"/>
          </ac:picMkLst>
        </pc:picChg>
      </pc:sldChg>
      <pc:sldChg chg="addSp delSp modSp add mod modAnim modNotesTx">
        <pc:chgData name="Wesley Stillman" userId="11636178-26d9-4f38-9619-b0a62fc11788" providerId="ADAL" clId="{6B708DAF-AFA3-4763-B6F4-75C399ED6A7D}" dt="2025-01-08T17:18:25.681" v="21880" actId="20577"/>
        <pc:sldMkLst>
          <pc:docMk/>
          <pc:sldMk cId="155580810" sldId="3439"/>
        </pc:sldMkLst>
        <pc:spChg chg="mod">
          <ac:chgData name="Wesley Stillman" userId="11636178-26d9-4f38-9619-b0a62fc11788" providerId="ADAL" clId="{6B708DAF-AFA3-4763-B6F4-75C399ED6A7D}" dt="2025-01-06T14:57:32.281" v="4509" actId="1036"/>
          <ac:spMkLst>
            <pc:docMk/>
            <pc:sldMk cId="155580810" sldId="3439"/>
            <ac:spMk id="4" creationId="{8855D39E-E9E9-A757-DC6F-FC50DB579277}"/>
          </ac:spMkLst>
        </pc:spChg>
        <pc:spChg chg="mod topLvl">
          <ac:chgData name="Wesley Stillman" userId="11636178-26d9-4f38-9619-b0a62fc11788" providerId="ADAL" clId="{6B708DAF-AFA3-4763-B6F4-75C399ED6A7D}" dt="2025-01-06T15:46:48.428" v="4940" actId="164"/>
          <ac:spMkLst>
            <pc:docMk/>
            <pc:sldMk cId="155580810" sldId="3439"/>
            <ac:spMk id="17" creationId="{8A39513E-E729-3CC1-024D-17350EFAC79B}"/>
          </ac:spMkLst>
        </pc:spChg>
        <pc:spChg chg="mod topLvl">
          <ac:chgData name="Wesley Stillman" userId="11636178-26d9-4f38-9619-b0a62fc11788" providerId="ADAL" clId="{6B708DAF-AFA3-4763-B6F4-75C399ED6A7D}" dt="2025-01-06T15:46:48.428" v="4940" actId="164"/>
          <ac:spMkLst>
            <pc:docMk/>
            <pc:sldMk cId="155580810" sldId="3439"/>
            <ac:spMk id="18" creationId="{DCBE006A-7339-7D45-BB49-6ACCBE4F6C7A}"/>
          </ac:spMkLst>
        </pc:spChg>
        <pc:spChg chg="mod topLvl">
          <ac:chgData name="Wesley Stillman" userId="11636178-26d9-4f38-9619-b0a62fc11788" providerId="ADAL" clId="{6B708DAF-AFA3-4763-B6F4-75C399ED6A7D}" dt="2025-01-06T15:46:48.428" v="4940" actId="164"/>
          <ac:spMkLst>
            <pc:docMk/>
            <pc:sldMk cId="155580810" sldId="3439"/>
            <ac:spMk id="20" creationId="{BDA3B75C-ECAF-281F-FD7B-6B45B33249E9}"/>
          </ac:spMkLst>
        </pc:spChg>
        <pc:grpChg chg="add mod">
          <ac:chgData name="Wesley Stillman" userId="11636178-26d9-4f38-9619-b0a62fc11788" providerId="ADAL" clId="{6B708DAF-AFA3-4763-B6F4-75C399ED6A7D}" dt="2025-01-06T15:46:48.428" v="4940" actId="164"/>
          <ac:grpSpMkLst>
            <pc:docMk/>
            <pc:sldMk cId="155580810" sldId="3439"/>
            <ac:grpSpMk id="3" creationId="{2A20C5B5-B489-67E6-EB68-7E9D80B1A52B}"/>
          </ac:grpSpMkLst>
        </pc:grpChg>
        <pc:picChg chg="mod topLvl">
          <ac:chgData name="Wesley Stillman" userId="11636178-26d9-4f38-9619-b0a62fc11788" providerId="ADAL" clId="{6B708DAF-AFA3-4763-B6F4-75C399ED6A7D}" dt="2025-01-06T15:46:40.110" v="4939" actId="165"/>
          <ac:picMkLst>
            <pc:docMk/>
            <pc:sldMk cId="155580810" sldId="3439"/>
            <ac:picMk id="13" creationId="{136C4F09-E62E-8E4D-420C-A69B59012B6E}"/>
          </ac:picMkLst>
        </pc:picChg>
      </pc:sldChg>
      <pc:sldChg chg="add del">
        <pc:chgData name="Wesley Stillman" userId="11636178-26d9-4f38-9619-b0a62fc11788" providerId="ADAL" clId="{6B708DAF-AFA3-4763-B6F4-75C399ED6A7D}" dt="2025-01-06T14:54:21.644" v="4294" actId="47"/>
        <pc:sldMkLst>
          <pc:docMk/>
          <pc:sldMk cId="1834003406" sldId="3439"/>
        </pc:sldMkLst>
      </pc:sldChg>
      <pc:sldChg chg="addSp delSp modSp add mod modAnim modNotesTx">
        <pc:chgData name="Wesley Stillman" userId="11636178-26d9-4f38-9619-b0a62fc11788" providerId="ADAL" clId="{6B708DAF-AFA3-4763-B6F4-75C399ED6A7D}" dt="2025-01-08T17:39:01.141" v="23368"/>
        <pc:sldMkLst>
          <pc:docMk/>
          <pc:sldMk cId="1657704151" sldId="3440"/>
        </pc:sldMkLst>
        <pc:spChg chg="mod">
          <ac:chgData name="Wesley Stillman" userId="11636178-26d9-4f38-9619-b0a62fc11788" providerId="ADAL" clId="{6B708DAF-AFA3-4763-B6F4-75C399ED6A7D}" dt="2025-01-06T16:48:20.176" v="6254" actId="14100"/>
          <ac:spMkLst>
            <pc:docMk/>
            <pc:sldMk cId="1657704151" sldId="3440"/>
            <ac:spMk id="2" creationId="{EE94C055-6713-953C-E29D-C2362039BC06}"/>
          </ac:spMkLst>
        </pc:spChg>
        <pc:spChg chg="mod">
          <ac:chgData name="Wesley Stillman" userId="11636178-26d9-4f38-9619-b0a62fc11788" providerId="ADAL" clId="{6B708DAF-AFA3-4763-B6F4-75C399ED6A7D}" dt="2025-01-06T16:42:04.486" v="6077" actId="18245"/>
          <ac:spMkLst>
            <pc:docMk/>
            <pc:sldMk cId="1657704151" sldId="3440"/>
            <ac:spMk id="4" creationId="{A25EA67F-E447-5AF1-741F-DAFB6E8DFA9A}"/>
          </ac:spMkLst>
        </pc:spChg>
        <pc:spChg chg="mod">
          <ac:chgData name="Wesley Stillman" userId="11636178-26d9-4f38-9619-b0a62fc11788" providerId="ADAL" clId="{6B708DAF-AFA3-4763-B6F4-75C399ED6A7D}" dt="2025-01-06T16:42:04.486" v="6077" actId="18245"/>
          <ac:spMkLst>
            <pc:docMk/>
            <pc:sldMk cId="1657704151" sldId="3440"/>
            <ac:spMk id="5" creationId="{9C080448-7D35-8952-6694-26F55C0407C1}"/>
          </ac:spMkLst>
        </pc:spChg>
        <pc:spChg chg="mod">
          <ac:chgData name="Wesley Stillman" userId="11636178-26d9-4f38-9619-b0a62fc11788" providerId="ADAL" clId="{6B708DAF-AFA3-4763-B6F4-75C399ED6A7D}" dt="2025-01-06T16:42:26.955" v="6121" actId="1038"/>
          <ac:spMkLst>
            <pc:docMk/>
            <pc:sldMk cId="1657704151" sldId="3440"/>
            <ac:spMk id="15" creationId="{19D87C3B-72A7-6203-72FF-A8385EF81A5D}"/>
          </ac:spMkLst>
        </pc:spChg>
        <pc:spChg chg="mod">
          <ac:chgData name="Wesley Stillman" userId="11636178-26d9-4f38-9619-b0a62fc11788" providerId="ADAL" clId="{6B708DAF-AFA3-4763-B6F4-75C399ED6A7D}" dt="2025-01-06T16:42:44.457" v="6173" actId="1036"/>
          <ac:spMkLst>
            <pc:docMk/>
            <pc:sldMk cId="1657704151" sldId="3440"/>
            <ac:spMk id="16" creationId="{0013D196-DAA0-9C59-8588-78F9FC0FB9DE}"/>
          </ac:spMkLst>
        </pc:spChg>
        <pc:spChg chg="mod">
          <ac:chgData name="Wesley Stillman" userId="11636178-26d9-4f38-9619-b0a62fc11788" providerId="ADAL" clId="{6B708DAF-AFA3-4763-B6F4-75C399ED6A7D}" dt="2025-01-06T16:42:35.505" v="6143" actId="1037"/>
          <ac:spMkLst>
            <pc:docMk/>
            <pc:sldMk cId="1657704151" sldId="3440"/>
            <ac:spMk id="18" creationId="{CAE3650A-573F-0FF6-2D9D-6DAC62A6398D}"/>
          </ac:spMkLst>
        </pc:spChg>
        <pc:grpChg chg="mod">
          <ac:chgData name="Wesley Stillman" userId="11636178-26d9-4f38-9619-b0a62fc11788" providerId="ADAL" clId="{6B708DAF-AFA3-4763-B6F4-75C399ED6A7D}" dt="2025-01-06T16:48:06.133" v="6252" actId="164"/>
          <ac:grpSpMkLst>
            <pc:docMk/>
            <pc:sldMk cId="1657704151" sldId="3440"/>
            <ac:grpSpMk id="3" creationId="{2F7F5642-71DC-0F8B-FDB9-D84FA8D8329B}"/>
          </ac:grpSpMkLst>
        </pc:grpChg>
        <pc:grpChg chg="add mod">
          <ac:chgData name="Wesley Stillman" userId="11636178-26d9-4f38-9619-b0a62fc11788" providerId="ADAL" clId="{6B708DAF-AFA3-4763-B6F4-75C399ED6A7D}" dt="2025-01-06T16:48:09.539" v="6253" actId="14100"/>
          <ac:grpSpMkLst>
            <pc:docMk/>
            <pc:sldMk cId="1657704151" sldId="3440"/>
            <ac:grpSpMk id="19" creationId="{E12C8356-07B1-1E84-9269-70548CFF6F3A}"/>
          </ac:grpSpMkLst>
        </pc:grpChg>
        <pc:graphicFrameChg chg="mod modGraphic">
          <ac:chgData name="Wesley Stillman" userId="11636178-26d9-4f38-9619-b0a62fc11788" providerId="ADAL" clId="{6B708DAF-AFA3-4763-B6F4-75C399ED6A7D}" dt="2025-01-08T17:39:01.141" v="23368"/>
          <ac:graphicFrameMkLst>
            <pc:docMk/>
            <pc:sldMk cId="1657704151" sldId="3440"/>
            <ac:graphicFrameMk id="17" creationId="{84D0916B-7B58-0CF0-AD80-712F0728187D}"/>
          </ac:graphicFrameMkLst>
        </pc:graphicFrameChg>
        <pc:picChg chg="mod topLvl">
          <ac:chgData name="Wesley Stillman" userId="11636178-26d9-4f38-9619-b0a62fc11788" providerId="ADAL" clId="{6B708DAF-AFA3-4763-B6F4-75C399ED6A7D}" dt="2025-01-06T16:48:06.133" v="6252" actId="164"/>
          <ac:picMkLst>
            <pc:docMk/>
            <pc:sldMk cId="1657704151" sldId="3440"/>
            <ac:picMk id="6" creationId="{5D515632-F2FF-1D12-87A3-A015D20150EF}"/>
          </ac:picMkLst>
        </pc:picChg>
      </pc:sldChg>
      <pc:sldChg chg="addSp delSp modSp add del mod ord">
        <pc:chgData name="Wesley Stillman" userId="11636178-26d9-4f38-9619-b0a62fc11788" providerId="ADAL" clId="{6B708DAF-AFA3-4763-B6F4-75C399ED6A7D}" dt="2025-01-08T18:15:51.735" v="23501" actId="47"/>
        <pc:sldMkLst>
          <pc:docMk/>
          <pc:sldMk cId="972584791" sldId="3441"/>
        </pc:sldMkLst>
        <pc:spChg chg="mod">
          <ac:chgData name="Wesley Stillman" userId="11636178-26d9-4f38-9619-b0a62fc11788" providerId="ADAL" clId="{6B708DAF-AFA3-4763-B6F4-75C399ED6A7D}" dt="2025-01-08T18:14:11.976" v="23471" actId="20577"/>
          <ac:spMkLst>
            <pc:docMk/>
            <pc:sldMk cId="972584791" sldId="3441"/>
            <ac:spMk id="2" creationId="{2377C0D4-95A7-EA8F-F219-C991D3BE7446}"/>
          </ac:spMkLst>
        </pc:spChg>
        <pc:spChg chg="mod">
          <ac:chgData name="Wesley Stillman" userId="11636178-26d9-4f38-9619-b0a62fc11788" providerId="ADAL" clId="{6B708DAF-AFA3-4763-B6F4-75C399ED6A7D}" dt="2025-01-08T18:13:23.345" v="23466" actId="6549"/>
          <ac:spMkLst>
            <pc:docMk/>
            <pc:sldMk cId="972584791" sldId="3441"/>
            <ac:spMk id="3" creationId="{2E524A7E-23FF-DA4F-FD1C-445A0EDA8C15}"/>
          </ac:spMkLst>
        </pc:spChg>
        <pc:spChg chg="del">
          <ac:chgData name="Wesley Stillman" userId="11636178-26d9-4f38-9619-b0a62fc11788" providerId="ADAL" clId="{6B708DAF-AFA3-4763-B6F4-75C399ED6A7D}" dt="2025-01-08T18:15:04.801" v="23495" actId="478"/>
          <ac:spMkLst>
            <pc:docMk/>
            <pc:sldMk cId="972584791" sldId="3441"/>
            <ac:spMk id="4" creationId="{2BC0F08C-13FF-0C48-4A7F-3AE148473B9F}"/>
          </ac:spMkLst>
        </pc:spChg>
        <pc:spChg chg="del mod">
          <ac:chgData name="Wesley Stillman" userId="11636178-26d9-4f38-9619-b0a62fc11788" providerId="ADAL" clId="{6B708DAF-AFA3-4763-B6F4-75C399ED6A7D}" dt="2025-01-08T18:14:59.966" v="23494" actId="478"/>
          <ac:spMkLst>
            <pc:docMk/>
            <pc:sldMk cId="972584791" sldId="3441"/>
            <ac:spMk id="6" creationId="{E6A73F3B-36EB-82FA-3B90-1CDEA9E67515}"/>
          </ac:spMkLst>
        </pc:spChg>
        <pc:spChg chg="mod">
          <ac:chgData name="Wesley Stillman" userId="11636178-26d9-4f38-9619-b0a62fc11788" providerId="ADAL" clId="{6B708DAF-AFA3-4763-B6F4-75C399ED6A7D}" dt="2025-01-08T18:15:12.771" v="23499" actId="20577"/>
          <ac:spMkLst>
            <pc:docMk/>
            <pc:sldMk cId="972584791" sldId="3441"/>
            <ac:spMk id="35" creationId="{9055CD1B-E57D-0181-6678-DCC84C327F19}"/>
          </ac:spMkLst>
        </pc:spChg>
        <pc:picChg chg="add mod">
          <ac:chgData name="Wesley Stillman" userId="11636178-26d9-4f38-9619-b0a62fc11788" providerId="ADAL" clId="{6B708DAF-AFA3-4763-B6F4-75C399ED6A7D}" dt="2025-01-08T18:14:25.997" v="23474" actId="1076"/>
          <ac:picMkLst>
            <pc:docMk/>
            <pc:sldMk cId="972584791" sldId="3441"/>
            <ac:picMk id="5" creationId="{E95ADF91-2A63-5B17-2D23-75BB134521CC}"/>
          </ac:picMkLst>
        </pc:picChg>
        <pc:picChg chg="del">
          <ac:chgData name="Wesley Stillman" userId="11636178-26d9-4f38-9619-b0a62fc11788" providerId="ADAL" clId="{6B708DAF-AFA3-4763-B6F4-75C399ED6A7D}" dt="2025-01-08T18:14:19.051" v="23473" actId="478"/>
          <ac:picMkLst>
            <pc:docMk/>
            <pc:sldMk cId="972584791" sldId="3441"/>
            <ac:picMk id="1030" creationId="{462D113D-4F60-32D6-4DAC-CC4DEC6B0365}"/>
          </ac:picMkLst>
        </pc:picChg>
      </pc:sldChg>
      <pc:sldChg chg="delSp add del setBg delDesignElem">
        <pc:chgData name="Wesley Stillman" userId="11636178-26d9-4f38-9619-b0a62fc11788" providerId="ADAL" clId="{6B708DAF-AFA3-4763-B6F4-75C399ED6A7D}" dt="2025-01-08T19:20:27.642" v="23739" actId="47"/>
        <pc:sldMkLst>
          <pc:docMk/>
          <pc:sldMk cId="1665297011" sldId="3441"/>
        </pc:sldMkLst>
        <pc:spChg chg="del">
          <ac:chgData name="Wesley Stillman" userId="11636178-26d9-4f38-9619-b0a62fc11788" providerId="ADAL" clId="{6B708DAF-AFA3-4763-B6F4-75C399ED6A7D}" dt="2025-01-08T19:20:14.321" v="23738"/>
          <ac:spMkLst>
            <pc:docMk/>
            <pc:sldMk cId="1665297011" sldId="3441"/>
            <ac:spMk id="10" creationId="{A49B0D3C-B5EC-FCD0-B156-FD6AB7160A75}"/>
          </ac:spMkLst>
        </pc:spChg>
        <pc:spChg chg="del">
          <ac:chgData name="Wesley Stillman" userId="11636178-26d9-4f38-9619-b0a62fc11788" providerId="ADAL" clId="{6B708DAF-AFA3-4763-B6F4-75C399ED6A7D}" dt="2025-01-08T19:20:14.321" v="23738"/>
          <ac:spMkLst>
            <pc:docMk/>
            <pc:sldMk cId="1665297011" sldId="3441"/>
            <ac:spMk id="12" creationId="{0AACEE66-1C81-9E3B-80DB-895514313B0D}"/>
          </ac:spMkLst>
        </pc:spChg>
        <pc:spChg chg="del">
          <ac:chgData name="Wesley Stillman" userId="11636178-26d9-4f38-9619-b0a62fc11788" providerId="ADAL" clId="{6B708DAF-AFA3-4763-B6F4-75C399ED6A7D}" dt="2025-01-08T19:20:14.321" v="23738"/>
          <ac:spMkLst>
            <pc:docMk/>
            <pc:sldMk cId="1665297011" sldId="3441"/>
            <ac:spMk id="14" creationId="{8DF228C4-30B7-1407-BCE3-153B28B881B9}"/>
          </ac:spMkLst>
        </pc:spChg>
        <pc:spChg chg="del">
          <ac:chgData name="Wesley Stillman" userId="11636178-26d9-4f38-9619-b0a62fc11788" providerId="ADAL" clId="{6B708DAF-AFA3-4763-B6F4-75C399ED6A7D}" dt="2025-01-08T19:20:14.321" v="23738"/>
          <ac:spMkLst>
            <pc:docMk/>
            <pc:sldMk cId="1665297011" sldId="3441"/>
            <ac:spMk id="16" creationId="{CD6C7EE9-BA06-77C3-B920-0A8E09D4C741}"/>
          </ac:spMkLst>
        </pc:spChg>
        <pc:spChg chg="del">
          <ac:chgData name="Wesley Stillman" userId="11636178-26d9-4f38-9619-b0a62fc11788" providerId="ADAL" clId="{6B708DAF-AFA3-4763-B6F4-75C399ED6A7D}" dt="2025-01-08T19:20:14.321" v="23738"/>
          <ac:spMkLst>
            <pc:docMk/>
            <pc:sldMk cId="1665297011" sldId="3441"/>
            <ac:spMk id="18" creationId="{04A22DDC-2F57-45F2-DC18-1602C0AE4444}"/>
          </ac:spMkLst>
        </pc:spChg>
        <pc:spChg chg="del">
          <ac:chgData name="Wesley Stillman" userId="11636178-26d9-4f38-9619-b0a62fc11788" providerId="ADAL" clId="{6B708DAF-AFA3-4763-B6F4-75C399ED6A7D}" dt="2025-01-08T19:20:14.321" v="23738"/>
          <ac:spMkLst>
            <pc:docMk/>
            <pc:sldMk cId="1665297011" sldId="3441"/>
            <ac:spMk id="20" creationId="{6AEFE249-3DF9-51C0-22FE-532318D97785}"/>
          </ac:spMkLst>
        </pc:spChg>
      </pc:sldChg>
      <pc:sldChg chg="addSp delSp modSp del mod">
        <pc:chgData name="Wesley Stillman" userId="11636178-26d9-4f38-9619-b0a62fc11788" providerId="ADAL" clId="{6B708DAF-AFA3-4763-B6F4-75C399ED6A7D}" dt="2025-01-08T19:25:23.833" v="23784" actId="47"/>
        <pc:sldMkLst>
          <pc:docMk/>
          <pc:sldMk cId="3359528275" sldId="3441"/>
        </pc:sldMkLst>
        <pc:spChg chg="mod">
          <ac:chgData name="Wesley Stillman" userId="11636178-26d9-4f38-9619-b0a62fc11788" providerId="ADAL" clId="{6B708DAF-AFA3-4763-B6F4-75C399ED6A7D}" dt="2025-01-08T19:21:05.082" v="23764" actId="14100"/>
          <ac:spMkLst>
            <pc:docMk/>
            <pc:sldMk cId="3359528275" sldId="3441"/>
            <ac:spMk id="2" creationId="{210E21A9-91B9-DE3D-CE5E-111F121822F1}"/>
          </ac:spMkLst>
        </pc:spChg>
        <pc:spChg chg="del">
          <ac:chgData name="Wesley Stillman" userId="11636178-26d9-4f38-9619-b0a62fc11788" providerId="ADAL" clId="{6B708DAF-AFA3-4763-B6F4-75C399ED6A7D}" dt="2025-01-08T19:21:23.394" v="23765" actId="478"/>
          <ac:spMkLst>
            <pc:docMk/>
            <pc:sldMk cId="3359528275" sldId="3441"/>
            <ac:spMk id="5" creationId="{AA5DEEC1-EA7C-939C-ACC1-28E502F1C2AD}"/>
          </ac:spMkLst>
        </pc:spChg>
        <pc:picChg chg="add mod">
          <ac:chgData name="Wesley Stillman" userId="11636178-26d9-4f38-9619-b0a62fc11788" providerId="ADAL" clId="{6B708DAF-AFA3-4763-B6F4-75C399ED6A7D}" dt="2025-01-08T19:23:21.766" v="23769" actId="1076"/>
          <ac:picMkLst>
            <pc:docMk/>
            <pc:sldMk cId="3359528275" sldId="3441"/>
            <ac:picMk id="4" creationId="{9E643768-8C94-1C2D-478C-1DDDE5BAE9A4}"/>
          </ac:picMkLst>
        </pc:picChg>
      </pc:sldChg>
      <pc:sldChg chg="delSp add del mod setBg delDesignElem">
        <pc:chgData name="Wesley Stillman" userId="11636178-26d9-4f38-9619-b0a62fc11788" providerId="ADAL" clId="{6B708DAF-AFA3-4763-B6F4-75C399ED6A7D}" dt="2025-01-08T19:25:15.857" v="23783" actId="47"/>
        <pc:sldMkLst>
          <pc:docMk/>
          <pc:sldMk cId="2995514007" sldId="3442"/>
        </pc:sldMkLst>
        <pc:spChg chg="del">
          <ac:chgData name="Wesley Stillman" userId="11636178-26d9-4f38-9619-b0a62fc11788" providerId="ADAL" clId="{6B708DAF-AFA3-4763-B6F4-75C399ED6A7D}" dt="2025-01-08T19:23:39.593" v="23772" actId="478"/>
          <ac:spMkLst>
            <pc:docMk/>
            <pc:sldMk cId="2995514007" sldId="3442"/>
            <ac:spMk id="5" creationId="{0CC20A10-794D-1F6A-2EDD-E52CC70A6BC3}"/>
          </ac:spMkLst>
        </pc:spChg>
        <pc:spChg chg="del">
          <ac:chgData name="Wesley Stillman" userId="11636178-26d9-4f38-9619-b0a62fc11788" providerId="ADAL" clId="{6B708DAF-AFA3-4763-B6F4-75C399ED6A7D}" dt="2025-01-08T19:23:34.101" v="23771"/>
          <ac:spMkLst>
            <pc:docMk/>
            <pc:sldMk cId="2995514007" sldId="3442"/>
            <ac:spMk id="10" creationId="{92952007-3353-1B9B-BBD1-B954A14BD675}"/>
          </ac:spMkLst>
        </pc:spChg>
        <pc:spChg chg="del">
          <ac:chgData name="Wesley Stillman" userId="11636178-26d9-4f38-9619-b0a62fc11788" providerId="ADAL" clId="{6B708DAF-AFA3-4763-B6F4-75C399ED6A7D}" dt="2025-01-08T19:23:34.101" v="23771"/>
          <ac:spMkLst>
            <pc:docMk/>
            <pc:sldMk cId="2995514007" sldId="3442"/>
            <ac:spMk id="12" creationId="{36F84748-99FE-C5A1-9CBF-49A8D90746EE}"/>
          </ac:spMkLst>
        </pc:spChg>
        <pc:spChg chg="del">
          <ac:chgData name="Wesley Stillman" userId="11636178-26d9-4f38-9619-b0a62fc11788" providerId="ADAL" clId="{6B708DAF-AFA3-4763-B6F4-75C399ED6A7D}" dt="2025-01-08T19:23:34.101" v="23771"/>
          <ac:spMkLst>
            <pc:docMk/>
            <pc:sldMk cId="2995514007" sldId="3442"/>
            <ac:spMk id="14" creationId="{E85BE986-75A9-3910-C086-C883748187EE}"/>
          </ac:spMkLst>
        </pc:spChg>
        <pc:spChg chg="del">
          <ac:chgData name="Wesley Stillman" userId="11636178-26d9-4f38-9619-b0a62fc11788" providerId="ADAL" clId="{6B708DAF-AFA3-4763-B6F4-75C399ED6A7D}" dt="2025-01-08T19:23:34.101" v="23771"/>
          <ac:spMkLst>
            <pc:docMk/>
            <pc:sldMk cId="2995514007" sldId="3442"/>
            <ac:spMk id="16" creationId="{91AC42FD-A37D-0D8D-146E-D469F5C85EE2}"/>
          </ac:spMkLst>
        </pc:spChg>
        <pc:spChg chg="del">
          <ac:chgData name="Wesley Stillman" userId="11636178-26d9-4f38-9619-b0a62fc11788" providerId="ADAL" clId="{6B708DAF-AFA3-4763-B6F4-75C399ED6A7D}" dt="2025-01-08T19:23:34.101" v="23771"/>
          <ac:spMkLst>
            <pc:docMk/>
            <pc:sldMk cId="2995514007" sldId="3442"/>
            <ac:spMk id="18" creationId="{641DFD55-7DF6-C6ED-B3C6-062777EA1F92}"/>
          </ac:spMkLst>
        </pc:spChg>
        <pc:spChg chg="del">
          <ac:chgData name="Wesley Stillman" userId="11636178-26d9-4f38-9619-b0a62fc11788" providerId="ADAL" clId="{6B708DAF-AFA3-4763-B6F4-75C399ED6A7D}" dt="2025-01-08T19:23:34.101" v="23771"/>
          <ac:spMkLst>
            <pc:docMk/>
            <pc:sldMk cId="2995514007" sldId="3442"/>
            <ac:spMk id="20" creationId="{5A2E03E3-9066-0B54-251C-A46CD787F574}"/>
          </ac:spMkLst>
        </pc:spChg>
      </pc:sldChg>
      <pc:sldChg chg="addSp delSp modSp add mod setBg modAnim delDesignElem modNotesTx">
        <pc:chgData name="Wesley Stillman" userId="11636178-26d9-4f38-9619-b0a62fc11788" providerId="ADAL" clId="{6B708DAF-AFA3-4763-B6F4-75C399ED6A7D}" dt="2025-01-08T19:30:24.169" v="23840" actId="478"/>
        <pc:sldMkLst>
          <pc:docMk/>
          <pc:sldMk cId="3547524967" sldId="3443"/>
        </pc:sldMkLst>
        <pc:spChg chg="del">
          <ac:chgData name="Wesley Stillman" userId="11636178-26d9-4f38-9619-b0a62fc11788" providerId="ADAL" clId="{6B708DAF-AFA3-4763-B6F4-75C399ED6A7D}" dt="2025-01-08T19:26:55.644" v="23807" actId="478"/>
          <ac:spMkLst>
            <pc:docMk/>
            <pc:sldMk cId="3547524967" sldId="3443"/>
            <ac:spMk id="2" creationId="{67AB16B1-9D25-231D-0EFB-BCC5B23B6FCA}"/>
          </ac:spMkLst>
        </pc:spChg>
        <pc:spChg chg="del">
          <ac:chgData name="Wesley Stillman" userId="11636178-26d9-4f38-9619-b0a62fc11788" providerId="ADAL" clId="{6B708DAF-AFA3-4763-B6F4-75C399ED6A7D}" dt="2025-01-08T19:24:03.837" v="23775" actId="478"/>
          <ac:spMkLst>
            <pc:docMk/>
            <pc:sldMk cId="3547524967" sldId="3443"/>
            <ac:spMk id="5" creationId="{3B891CDA-86E3-CD05-7A95-C76E511F5DBD}"/>
          </ac:spMkLst>
        </pc:spChg>
        <pc:spChg chg="del">
          <ac:chgData name="Wesley Stillman" userId="11636178-26d9-4f38-9619-b0a62fc11788" providerId="ADAL" clId="{6B708DAF-AFA3-4763-B6F4-75C399ED6A7D}" dt="2025-01-08T19:23:48.818" v="23774"/>
          <ac:spMkLst>
            <pc:docMk/>
            <pc:sldMk cId="3547524967" sldId="3443"/>
            <ac:spMk id="10" creationId="{36366F93-911E-AFEA-89A4-ABCC906F5BFE}"/>
          </ac:spMkLst>
        </pc:spChg>
        <pc:spChg chg="add del mod">
          <ac:chgData name="Wesley Stillman" userId="11636178-26d9-4f38-9619-b0a62fc11788" providerId="ADAL" clId="{6B708DAF-AFA3-4763-B6F4-75C399ED6A7D}" dt="2025-01-08T19:30:24.169" v="23840" actId="478"/>
          <ac:spMkLst>
            <pc:docMk/>
            <pc:sldMk cId="3547524967" sldId="3443"/>
            <ac:spMk id="11" creationId="{1963EF47-225D-81B0-307B-5527765396E2}"/>
          </ac:spMkLst>
        </pc:spChg>
        <pc:spChg chg="del">
          <ac:chgData name="Wesley Stillman" userId="11636178-26d9-4f38-9619-b0a62fc11788" providerId="ADAL" clId="{6B708DAF-AFA3-4763-B6F4-75C399ED6A7D}" dt="2025-01-08T19:23:48.818" v="23774"/>
          <ac:spMkLst>
            <pc:docMk/>
            <pc:sldMk cId="3547524967" sldId="3443"/>
            <ac:spMk id="12" creationId="{EB3A7B98-98F7-BD6E-C910-148C5DCF9BA6}"/>
          </ac:spMkLst>
        </pc:spChg>
        <pc:spChg chg="add mod">
          <ac:chgData name="Wesley Stillman" userId="11636178-26d9-4f38-9619-b0a62fc11788" providerId="ADAL" clId="{6B708DAF-AFA3-4763-B6F4-75C399ED6A7D}" dt="2025-01-08T19:26:14.287" v="23805" actId="3062"/>
          <ac:spMkLst>
            <pc:docMk/>
            <pc:sldMk cId="3547524967" sldId="3443"/>
            <ac:spMk id="13" creationId="{CEDA6C22-8B73-2697-8027-FA9FB5CFC881}"/>
          </ac:spMkLst>
        </pc:spChg>
        <pc:spChg chg="del">
          <ac:chgData name="Wesley Stillman" userId="11636178-26d9-4f38-9619-b0a62fc11788" providerId="ADAL" clId="{6B708DAF-AFA3-4763-B6F4-75C399ED6A7D}" dt="2025-01-08T19:23:48.818" v="23774"/>
          <ac:spMkLst>
            <pc:docMk/>
            <pc:sldMk cId="3547524967" sldId="3443"/>
            <ac:spMk id="14" creationId="{198774AA-31B8-53D4-5428-B83927A7D233}"/>
          </ac:spMkLst>
        </pc:spChg>
        <pc:spChg chg="del">
          <ac:chgData name="Wesley Stillman" userId="11636178-26d9-4f38-9619-b0a62fc11788" providerId="ADAL" clId="{6B708DAF-AFA3-4763-B6F4-75C399ED6A7D}" dt="2025-01-08T19:23:48.818" v="23774"/>
          <ac:spMkLst>
            <pc:docMk/>
            <pc:sldMk cId="3547524967" sldId="3443"/>
            <ac:spMk id="16" creationId="{569DB36A-B2DC-ADB9-DD55-0EA1DAC9ADB3}"/>
          </ac:spMkLst>
        </pc:spChg>
        <pc:spChg chg="add del mod">
          <ac:chgData name="Wesley Stillman" userId="11636178-26d9-4f38-9619-b0a62fc11788" providerId="ADAL" clId="{6B708DAF-AFA3-4763-B6F4-75C399ED6A7D}" dt="2025-01-08T19:27:03.832" v="23808" actId="478"/>
          <ac:spMkLst>
            <pc:docMk/>
            <pc:sldMk cId="3547524967" sldId="3443"/>
            <ac:spMk id="17" creationId="{615761D1-FF1D-FBA6-3D73-C30A72AEA001}"/>
          </ac:spMkLst>
        </pc:spChg>
        <pc:spChg chg="del">
          <ac:chgData name="Wesley Stillman" userId="11636178-26d9-4f38-9619-b0a62fc11788" providerId="ADAL" clId="{6B708DAF-AFA3-4763-B6F4-75C399ED6A7D}" dt="2025-01-08T19:23:48.818" v="23774"/>
          <ac:spMkLst>
            <pc:docMk/>
            <pc:sldMk cId="3547524967" sldId="3443"/>
            <ac:spMk id="18" creationId="{FAE937A4-D325-1CFB-7E8A-2B5504C25373}"/>
          </ac:spMkLst>
        </pc:spChg>
        <pc:spChg chg="del">
          <ac:chgData name="Wesley Stillman" userId="11636178-26d9-4f38-9619-b0a62fc11788" providerId="ADAL" clId="{6B708DAF-AFA3-4763-B6F4-75C399ED6A7D}" dt="2025-01-08T19:23:48.818" v="23774"/>
          <ac:spMkLst>
            <pc:docMk/>
            <pc:sldMk cId="3547524967" sldId="3443"/>
            <ac:spMk id="20" creationId="{9FEA5F17-A8AE-E2A3-4C3E-78EB10701F44}"/>
          </ac:spMkLst>
        </pc:spChg>
        <pc:picChg chg="add mod">
          <ac:chgData name="Wesley Stillman" userId="11636178-26d9-4f38-9619-b0a62fc11788" providerId="ADAL" clId="{6B708DAF-AFA3-4763-B6F4-75C399ED6A7D}" dt="2025-01-08T19:24:18.359" v="23779" actId="14100"/>
          <ac:picMkLst>
            <pc:docMk/>
            <pc:sldMk cId="3547524967" sldId="3443"/>
            <ac:picMk id="4" creationId="{91601705-A2BE-9756-F131-D9613742BFF8}"/>
          </ac:picMkLst>
        </pc:picChg>
      </pc:sldChg>
      <pc:sldChg chg="addSp delSp modSp add mod delAnim modAnim modNotesTx">
        <pc:chgData name="Wesley Stillman" userId="11636178-26d9-4f38-9619-b0a62fc11788" providerId="ADAL" clId="{6B708DAF-AFA3-4763-B6F4-75C399ED6A7D}" dt="2025-01-08T19:31:07.034" v="23842"/>
        <pc:sldMkLst>
          <pc:docMk/>
          <pc:sldMk cId="3973423372" sldId="3444"/>
        </pc:sldMkLst>
        <pc:spChg chg="mod">
          <ac:chgData name="Wesley Stillman" userId="11636178-26d9-4f38-9619-b0a62fc11788" providerId="ADAL" clId="{6B708DAF-AFA3-4763-B6F4-75C399ED6A7D}" dt="2025-01-08T19:28:23.326" v="23814" actId="20577"/>
          <ac:spMkLst>
            <pc:docMk/>
            <pc:sldMk cId="3973423372" sldId="3444"/>
            <ac:spMk id="13" creationId="{FADAFADD-5E25-E33D-F398-29A74E668A37}"/>
          </ac:spMkLst>
        </pc:spChg>
        <pc:picChg chg="add mod">
          <ac:chgData name="Wesley Stillman" userId="11636178-26d9-4f38-9619-b0a62fc11788" providerId="ADAL" clId="{6B708DAF-AFA3-4763-B6F4-75C399ED6A7D}" dt="2025-01-08T19:30:16.307" v="23839" actId="1038"/>
          <ac:picMkLst>
            <pc:docMk/>
            <pc:sldMk cId="3973423372" sldId="3444"/>
            <ac:picMk id="3" creationId="{BD6E4AA2-E56C-56E4-EAEE-16443EA7E5DC}"/>
          </ac:picMkLst>
        </pc:picChg>
        <pc:picChg chg="del">
          <ac:chgData name="Wesley Stillman" userId="11636178-26d9-4f38-9619-b0a62fc11788" providerId="ADAL" clId="{6B708DAF-AFA3-4763-B6F4-75C399ED6A7D}" dt="2025-01-08T19:28:26.931" v="23815" actId="478"/>
          <ac:picMkLst>
            <pc:docMk/>
            <pc:sldMk cId="3973423372" sldId="3444"/>
            <ac:picMk id="4" creationId="{4C20A9B5-F7A4-6FE9-6C4D-4D9341B6F7F9}"/>
          </ac:picMkLst>
        </pc:picChg>
      </pc:sldChg>
      <pc:sldChg chg="addSp delSp modSp add mod delAnim modAnim modNotesTx">
        <pc:chgData name="Wesley Stillman" userId="11636178-26d9-4f38-9619-b0a62fc11788" providerId="ADAL" clId="{6B708DAF-AFA3-4763-B6F4-75C399ED6A7D}" dt="2025-01-08T19:33:32.851" v="23851"/>
        <pc:sldMkLst>
          <pc:docMk/>
          <pc:sldMk cId="938215531" sldId="3445"/>
        </pc:sldMkLst>
        <pc:spChg chg="mod">
          <ac:chgData name="Wesley Stillman" userId="11636178-26d9-4f38-9619-b0a62fc11788" providerId="ADAL" clId="{6B708DAF-AFA3-4763-B6F4-75C399ED6A7D}" dt="2025-01-08T19:31:46.957" v="23845" actId="20577"/>
          <ac:spMkLst>
            <pc:docMk/>
            <pc:sldMk cId="938215531" sldId="3445"/>
            <ac:spMk id="13" creationId="{C9DD2E08-54F3-E9CE-108D-0607841445EB}"/>
          </ac:spMkLst>
        </pc:spChg>
        <pc:picChg chg="del">
          <ac:chgData name="Wesley Stillman" userId="11636178-26d9-4f38-9619-b0a62fc11788" providerId="ADAL" clId="{6B708DAF-AFA3-4763-B6F4-75C399ED6A7D}" dt="2025-01-08T19:31:49.981" v="23846" actId="478"/>
          <ac:picMkLst>
            <pc:docMk/>
            <pc:sldMk cId="938215531" sldId="3445"/>
            <ac:picMk id="3" creationId="{B79EEAA0-C9FA-2FE2-344A-FC7C692C1125}"/>
          </ac:picMkLst>
        </pc:picChg>
        <pc:picChg chg="add mod">
          <ac:chgData name="Wesley Stillman" userId="11636178-26d9-4f38-9619-b0a62fc11788" providerId="ADAL" clId="{6B708DAF-AFA3-4763-B6F4-75C399ED6A7D}" dt="2025-01-08T19:32:56.566" v="23849" actId="1076"/>
          <ac:picMkLst>
            <pc:docMk/>
            <pc:sldMk cId="938215531" sldId="3445"/>
            <ac:picMk id="4" creationId="{5D4A24FA-3515-9A32-0DDE-BABEA3C8468B}"/>
          </ac:picMkLst>
        </pc:picChg>
      </pc:sldChg>
      <pc:sldChg chg="addSp delSp modSp add mod delAnim modAnim modNotesTx">
        <pc:chgData name="Wesley Stillman" userId="11636178-26d9-4f38-9619-b0a62fc11788" providerId="ADAL" clId="{6B708DAF-AFA3-4763-B6F4-75C399ED6A7D}" dt="2025-01-08T19:36:41.764" v="23917" actId="20577"/>
        <pc:sldMkLst>
          <pc:docMk/>
          <pc:sldMk cId="2338026260" sldId="3446"/>
        </pc:sldMkLst>
        <pc:spChg chg="mod">
          <ac:chgData name="Wesley Stillman" userId="11636178-26d9-4f38-9619-b0a62fc11788" providerId="ADAL" clId="{6B708DAF-AFA3-4763-B6F4-75C399ED6A7D}" dt="2025-01-08T19:34:53.494" v="23856" actId="20577"/>
          <ac:spMkLst>
            <pc:docMk/>
            <pc:sldMk cId="2338026260" sldId="3446"/>
            <ac:spMk id="13" creationId="{5A826581-3533-C82F-7A71-F808545343C2}"/>
          </ac:spMkLst>
        </pc:spChg>
        <pc:picChg chg="add mod">
          <ac:chgData name="Wesley Stillman" userId="11636178-26d9-4f38-9619-b0a62fc11788" providerId="ADAL" clId="{6B708DAF-AFA3-4763-B6F4-75C399ED6A7D}" dt="2025-01-08T19:35:37.604" v="23860" actId="1076"/>
          <ac:picMkLst>
            <pc:docMk/>
            <pc:sldMk cId="2338026260" sldId="3446"/>
            <ac:picMk id="3" creationId="{F408FAC6-ABA1-7960-6D59-8415E64A8EB8}"/>
          </ac:picMkLst>
        </pc:picChg>
        <pc:picChg chg="del">
          <ac:chgData name="Wesley Stillman" userId="11636178-26d9-4f38-9619-b0a62fc11788" providerId="ADAL" clId="{6B708DAF-AFA3-4763-B6F4-75C399ED6A7D}" dt="2025-01-08T19:34:57.006" v="23857" actId="478"/>
          <ac:picMkLst>
            <pc:docMk/>
            <pc:sldMk cId="2338026260" sldId="3446"/>
            <ac:picMk id="4" creationId="{D525F3B3-B4EE-B9C4-D227-D87BD7182F55}"/>
          </ac:picMkLst>
        </pc:picChg>
      </pc:sldChg>
    </pc:docChg>
  </pc:docChgLst>
</pc:chgInfo>
</file>

<file path=ppt/comments/modernComment_116_D747A062.xml><?xml version="1.0" encoding="utf-8"?>
<p188:cmLst xmlns:a="http://schemas.openxmlformats.org/drawingml/2006/main" xmlns:r="http://schemas.openxmlformats.org/officeDocument/2006/relationships" xmlns:p188="http://schemas.microsoft.com/office/powerpoint/2018/8/main">
  <p188:cm id="{345D2709-A3D5-4917-BB23-3FA7AFDB5BDE}" authorId="{01533AF9-A5F3-E98B-FA8D-6D1219C27B5A}" created="2023-05-02T13:36:31.107">
    <ac:txMkLst xmlns:ac="http://schemas.microsoft.com/office/drawing/2013/main/command">
      <pc:docMk xmlns:pc="http://schemas.microsoft.com/office/powerpoint/2013/main/command"/>
      <pc:sldMk xmlns:pc="http://schemas.microsoft.com/office/powerpoint/2013/main/command" cId="3611795554" sldId="278"/>
      <ac:spMk id="2" creationId="{05BBEA85-12F0-68EA-DEE9-A00B59159DF6}"/>
      <ac:txMk cp="0" len="25">
        <ac:context len="26" hash="1470180511"/>
      </ac:txMk>
    </ac:txMkLst>
    <p188:pos x="7325299" y="652477"/>
    <p188:txBody>
      <a:bodyPr/>
      <a:lstStyle/>
      <a:p>
        <a:r>
          <a:rPr lang="en-US"/>
          <a:t>Added page</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3" Type="http://schemas.openxmlformats.org/officeDocument/2006/relationships/hyperlink" Target="https://www.microsoft.com/en-us/security/business/security-101/what-is-cybersecurity" TargetMode="External"/><Relationship Id="rId2" Type="http://schemas.openxmlformats.org/officeDocument/2006/relationships/hyperlink" Target="https://www.sec.gov/newsroom/press-releases/2023-139" TargetMode="External"/><Relationship Id="rId1" Type="http://schemas.openxmlformats.org/officeDocument/2006/relationships/hyperlink" Target="https://www.nasaa.org/wp-content/uploads/2018/10/NASAA-Cybersecurity-Checklist.pdf" TargetMode="External"/><Relationship Id="rId4" Type="http://schemas.openxmlformats.org/officeDocument/2006/relationships/hyperlink" Target="https://www.microsoft.com/en-us/security/business/security-101/what-is-cybersecurity#:~:text=Solutions%20for%20cybersecurity%20As%20the%20threat%20landscape,and%20staying%20resilient%20against%20sophisticated%20cyber%20threat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hyperlink" Target="https://www.sec.gov/newsroom/press-releases/2023-139" TargetMode="External"/><Relationship Id="rId2" Type="http://schemas.openxmlformats.org/officeDocument/2006/relationships/hyperlink" Target="https://www.microsoft.com/en-us/security/business/security-101/what-is-cybersecurity#:~:text=Solutions%20for%20cybersecurity%20As%20the%20threat%20landscape,and%20staying%20resilient%20against%20sophisticated%20cyber%20threats" TargetMode="External"/><Relationship Id="rId1" Type="http://schemas.openxmlformats.org/officeDocument/2006/relationships/hyperlink" Target="https://www.microsoft.com/en-us/security/business/security-101/what-is-cybersecurity" TargetMode="External"/><Relationship Id="rId4" Type="http://schemas.openxmlformats.org/officeDocument/2006/relationships/hyperlink" Target="https://www.nasaa.org/wp-content/uploads/2018/10/NASAA-Cybersecurity-Checklist.pdf" TargetMode="External"/></Relationships>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3.xml><?xml version="1.0" encoding="utf-8"?>
<dgm:dataModel xmlns:dgm="http://schemas.openxmlformats.org/drawingml/2006/diagram" xmlns:a="http://schemas.openxmlformats.org/drawingml/2006/main">
  <dgm:ptLst>
    <dgm:pt modelId="{586B99F0-7A78-4CC9-9F6E-463006278FB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E807244-D217-4A09-B518-DB9B6D723FF9}">
      <dgm:prSet custT="1"/>
      <dgm:spPr/>
      <dgm:t>
        <a:bodyPr/>
        <a:lstStyle/>
        <a:p>
          <a:r>
            <a:rPr lang="en-US" sz="1600" dirty="0"/>
            <a:t>1. Common Sense WISP</a:t>
          </a:r>
        </a:p>
      </dgm:t>
    </dgm:pt>
    <dgm:pt modelId="{3C8DB123-014C-47BD-B617-4C9075CB1473}" type="parTrans" cxnId="{2CD2F051-8941-4E3F-A3CB-0EF8EAB57FAF}">
      <dgm:prSet/>
      <dgm:spPr/>
      <dgm:t>
        <a:bodyPr/>
        <a:lstStyle/>
        <a:p>
          <a:endParaRPr lang="en-US" sz="3600"/>
        </a:p>
      </dgm:t>
    </dgm:pt>
    <dgm:pt modelId="{918C446A-79D8-4B1A-A0F4-E11F73315346}" type="sibTrans" cxnId="{2CD2F051-8941-4E3F-A3CB-0EF8EAB57FAF}">
      <dgm:prSet/>
      <dgm:spPr/>
      <dgm:t>
        <a:bodyPr/>
        <a:lstStyle/>
        <a:p>
          <a:endParaRPr lang="en-US" sz="3600"/>
        </a:p>
      </dgm:t>
    </dgm:pt>
    <dgm:pt modelId="{206DB253-822D-459C-AB00-FBDCD5C32D4F}">
      <dgm:prSet custT="1"/>
      <dgm:spPr/>
      <dgm:t>
        <a:bodyPr/>
        <a:lstStyle/>
        <a:p>
          <a:r>
            <a:rPr lang="en-US" sz="1600" dirty="0"/>
            <a:t>2. User Education </a:t>
          </a:r>
          <a:r>
            <a:rPr lang="en-US" sz="1400" dirty="0"/>
            <a:t>(1st Line of Defense)</a:t>
          </a:r>
          <a:endParaRPr lang="en-US" sz="1600" dirty="0"/>
        </a:p>
      </dgm:t>
    </dgm:pt>
    <dgm:pt modelId="{4907D3DB-A6BD-4841-BDD1-C083FAD02B6D}" type="parTrans" cxnId="{50FF2483-9032-4B6A-9543-E61327EDF511}">
      <dgm:prSet/>
      <dgm:spPr/>
      <dgm:t>
        <a:bodyPr/>
        <a:lstStyle/>
        <a:p>
          <a:endParaRPr lang="en-US" sz="3600"/>
        </a:p>
      </dgm:t>
    </dgm:pt>
    <dgm:pt modelId="{8A34F1FE-BD1B-4A92-9975-43F54D2C8602}" type="sibTrans" cxnId="{50FF2483-9032-4B6A-9543-E61327EDF511}">
      <dgm:prSet/>
      <dgm:spPr/>
      <dgm:t>
        <a:bodyPr/>
        <a:lstStyle/>
        <a:p>
          <a:endParaRPr lang="en-US" sz="3600"/>
        </a:p>
      </dgm:t>
    </dgm:pt>
    <dgm:pt modelId="{21947D40-0EA9-4E74-82E2-DF67797AAA46}">
      <dgm:prSet custT="1"/>
      <dgm:spPr/>
      <dgm:t>
        <a:bodyPr/>
        <a:lstStyle/>
        <a:p>
          <a:r>
            <a:rPr lang="en-US" sz="1600"/>
            <a:t>3. Direct Microsoft Licensing</a:t>
          </a:r>
        </a:p>
      </dgm:t>
    </dgm:pt>
    <dgm:pt modelId="{F9EC1086-C16E-467A-BC67-6320A18E9D47}" type="parTrans" cxnId="{3210979D-BA20-4A97-B718-4B8CF06797F3}">
      <dgm:prSet/>
      <dgm:spPr/>
      <dgm:t>
        <a:bodyPr/>
        <a:lstStyle/>
        <a:p>
          <a:endParaRPr lang="en-US" sz="3600"/>
        </a:p>
      </dgm:t>
    </dgm:pt>
    <dgm:pt modelId="{7F85A2C1-B199-4A24-8CDA-84D94E2FF4E6}" type="sibTrans" cxnId="{3210979D-BA20-4A97-B718-4B8CF06797F3}">
      <dgm:prSet/>
      <dgm:spPr/>
      <dgm:t>
        <a:bodyPr/>
        <a:lstStyle/>
        <a:p>
          <a:endParaRPr lang="en-US" sz="3600"/>
        </a:p>
      </dgm:t>
    </dgm:pt>
    <dgm:pt modelId="{4BF4F095-F4E7-4EF2-B745-7898940EBE0C}">
      <dgm:prSet custT="1"/>
      <dgm:spPr/>
      <dgm:t>
        <a:bodyPr/>
        <a:lstStyle/>
        <a:p>
          <a:r>
            <a:rPr lang="en-US" sz="1600"/>
            <a:t>4. Backups</a:t>
          </a:r>
        </a:p>
      </dgm:t>
    </dgm:pt>
    <dgm:pt modelId="{C1286AAE-4938-4578-BDC1-A00492F9D583}" type="parTrans" cxnId="{A4C5EAAE-2514-4045-A34A-FA08B5762701}">
      <dgm:prSet/>
      <dgm:spPr/>
      <dgm:t>
        <a:bodyPr/>
        <a:lstStyle/>
        <a:p>
          <a:endParaRPr lang="en-US" sz="3600"/>
        </a:p>
      </dgm:t>
    </dgm:pt>
    <dgm:pt modelId="{9F70B0A0-896D-4246-BA7B-6B353A6920D7}" type="sibTrans" cxnId="{A4C5EAAE-2514-4045-A34A-FA08B5762701}">
      <dgm:prSet/>
      <dgm:spPr/>
      <dgm:t>
        <a:bodyPr/>
        <a:lstStyle/>
        <a:p>
          <a:endParaRPr lang="en-US" sz="3600"/>
        </a:p>
      </dgm:t>
    </dgm:pt>
    <dgm:pt modelId="{8F800FA0-C1B0-4E02-A0D6-CB7141D00249}">
      <dgm:prSet custT="1"/>
      <dgm:spPr/>
      <dgm:t>
        <a:bodyPr/>
        <a:lstStyle/>
        <a:p>
          <a:r>
            <a:rPr lang="en-US" sz="1600"/>
            <a:t>5. Secure Office 365 &amp; IDP</a:t>
          </a:r>
        </a:p>
      </dgm:t>
    </dgm:pt>
    <dgm:pt modelId="{AE3B42F0-101F-4FD4-B94E-6DD3620AD6DC}" type="parTrans" cxnId="{8505A5D2-0E8A-4D28-B661-996A902AED65}">
      <dgm:prSet/>
      <dgm:spPr/>
      <dgm:t>
        <a:bodyPr/>
        <a:lstStyle/>
        <a:p>
          <a:endParaRPr lang="en-US" sz="3600"/>
        </a:p>
      </dgm:t>
    </dgm:pt>
    <dgm:pt modelId="{9A710C09-1AA6-4CA5-BCDA-F3C831393C66}" type="sibTrans" cxnId="{8505A5D2-0E8A-4D28-B661-996A902AED65}">
      <dgm:prSet/>
      <dgm:spPr/>
      <dgm:t>
        <a:bodyPr/>
        <a:lstStyle/>
        <a:p>
          <a:endParaRPr lang="en-US" sz="3600"/>
        </a:p>
      </dgm:t>
    </dgm:pt>
    <dgm:pt modelId="{9911BF06-B373-4D4C-BF33-ED9623E57E20}">
      <dgm:prSet custT="1"/>
      <dgm:spPr/>
      <dgm:t>
        <a:bodyPr/>
        <a:lstStyle/>
        <a:p>
          <a:r>
            <a:rPr lang="en-US" sz="1600"/>
            <a:t>6. Patching</a:t>
          </a:r>
        </a:p>
      </dgm:t>
    </dgm:pt>
    <dgm:pt modelId="{7283C5CE-7A75-499F-9698-A402902B7E10}" type="parTrans" cxnId="{7C4FC7FF-29D2-477E-A979-C953410F3406}">
      <dgm:prSet/>
      <dgm:spPr/>
      <dgm:t>
        <a:bodyPr/>
        <a:lstStyle/>
        <a:p>
          <a:endParaRPr lang="en-US" sz="3600"/>
        </a:p>
      </dgm:t>
    </dgm:pt>
    <dgm:pt modelId="{1F7C5FF2-7B66-46B1-AD8B-602A16648055}" type="sibTrans" cxnId="{7C4FC7FF-29D2-477E-A979-C953410F3406}">
      <dgm:prSet/>
      <dgm:spPr/>
      <dgm:t>
        <a:bodyPr/>
        <a:lstStyle/>
        <a:p>
          <a:endParaRPr lang="en-US" sz="3600"/>
        </a:p>
      </dgm:t>
    </dgm:pt>
    <dgm:pt modelId="{D466B0AE-DA2D-4689-8869-C81970F6FE6F}">
      <dgm:prSet custT="1"/>
      <dgm:spPr/>
      <dgm:t>
        <a:bodyPr/>
        <a:lstStyle/>
        <a:p>
          <a:r>
            <a:rPr lang="en-US" sz="1600" dirty="0"/>
            <a:t>7. AI Defense</a:t>
          </a:r>
        </a:p>
      </dgm:t>
    </dgm:pt>
    <dgm:pt modelId="{1078235A-75BD-4A06-ACF1-4C729294C289}" type="parTrans" cxnId="{7819B3FB-F0AA-4F90-84B7-7905CB2F61B8}">
      <dgm:prSet/>
      <dgm:spPr/>
      <dgm:t>
        <a:bodyPr/>
        <a:lstStyle/>
        <a:p>
          <a:endParaRPr lang="en-US" sz="3600"/>
        </a:p>
      </dgm:t>
    </dgm:pt>
    <dgm:pt modelId="{DDD08B05-FEEF-44E3-9344-2FC0DBEBFB19}" type="sibTrans" cxnId="{7819B3FB-F0AA-4F90-84B7-7905CB2F61B8}">
      <dgm:prSet/>
      <dgm:spPr/>
      <dgm:t>
        <a:bodyPr/>
        <a:lstStyle/>
        <a:p>
          <a:endParaRPr lang="en-US" sz="3600"/>
        </a:p>
      </dgm:t>
    </dgm:pt>
    <dgm:pt modelId="{CB9EFBEF-3474-490A-AD3F-29C74B12F704}">
      <dgm:prSet custT="1"/>
      <dgm:spPr/>
      <dgm:t>
        <a:bodyPr/>
        <a:lstStyle/>
        <a:p>
          <a:r>
            <a:rPr lang="en-US" sz="1600"/>
            <a:t>8. SharePoint</a:t>
          </a:r>
        </a:p>
      </dgm:t>
    </dgm:pt>
    <dgm:pt modelId="{EFD7164D-D20D-4F80-8490-24D2E1C8F595}" type="parTrans" cxnId="{B3C5E304-EF51-41C1-A8D0-2405498838C5}">
      <dgm:prSet/>
      <dgm:spPr/>
      <dgm:t>
        <a:bodyPr/>
        <a:lstStyle/>
        <a:p>
          <a:endParaRPr lang="en-US" sz="3600"/>
        </a:p>
      </dgm:t>
    </dgm:pt>
    <dgm:pt modelId="{403CBDC9-3FA7-43AF-8E00-5D77C6AADEDE}" type="sibTrans" cxnId="{B3C5E304-EF51-41C1-A8D0-2405498838C5}">
      <dgm:prSet/>
      <dgm:spPr/>
      <dgm:t>
        <a:bodyPr/>
        <a:lstStyle/>
        <a:p>
          <a:endParaRPr lang="en-US" sz="3600"/>
        </a:p>
      </dgm:t>
    </dgm:pt>
    <dgm:pt modelId="{9CA6A28C-A712-4793-B04B-DD0CA04E6820}">
      <dgm:prSet custT="1"/>
      <dgm:spPr/>
      <dgm:t>
        <a:bodyPr/>
        <a:lstStyle/>
        <a:p>
          <a:r>
            <a:rPr lang="en-US" sz="1600"/>
            <a:t>9. Virtual Machines</a:t>
          </a:r>
        </a:p>
      </dgm:t>
    </dgm:pt>
    <dgm:pt modelId="{B569AD94-3702-4BA4-A750-B691BAC11181}" type="parTrans" cxnId="{88969D51-016C-41A6-A889-F7DC3CC839C0}">
      <dgm:prSet/>
      <dgm:spPr/>
      <dgm:t>
        <a:bodyPr/>
        <a:lstStyle/>
        <a:p>
          <a:endParaRPr lang="en-US" sz="3600"/>
        </a:p>
      </dgm:t>
    </dgm:pt>
    <dgm:pt modelId="{52CC82FA-7DCE-4FD3-829E-D0B9F7001B2E}" type="sibTrans" cxnId="{88969D51-016C-41A6-A889-F7DC3CC839C0}">
      <dgm:prSet/>
      <dgm:spPr/>
      <dgm:t>
        <a:bodyPr/>
        <a:lstStyle/>
        <a:p>
          <a:endParaRPr lang="en-US" sz="3600"/>
        </a:p>
      </dgm:t>
    </dgm:pt>
    <dgm:pt modelId="{48646181-2AC4-4739-93E6-8BD72C6783A8}">
      <dgm:prSet custT="1"/>
      <dgm:spPr/>
      <dgm:t>
        <a:bodyPr/>
        <a:lstStyle/>
        <a:p>
          <a:r>
            <a:rPr lang="en-US" sz="1600"/>
            <a:t>10. Continuous Monitoring</a:t>
          </a:r>
        </a:p>
      </dgm:t>
    </dgm:pt>
    <dgm:pt modelId="{71AA1744-FC2C-4BD2-9674-81C061CCA127}" type="parTrans" cxnId="{7B16F7B6-DF48-4928-B252-22F9B04BE2A9}">
      <dgm:prSet/>
      <dgm:spPr/>
      <dgm:t>
        <a:bodyPr/>
        <a:lstStyle/>
        <a:p>
          <a:endParaRPr lang="en-US" sz="3600"/>
        </a:p>
      </dgm:t>
    </dgm:pt>
    <dgm:pt modelId="{14A02A54-FDF6-4D3B-A597-4B69191E0B28}" type="sibTrans" cxnId="{7B16F7B6-DF48-4928-B252-22F9B04BE2A9}">
      <dgm:prSet/>
      <dgm:spPr/>
      <dgm:t>
        <a:bodyPr/>
        <a:lstStyle/>
        <a:p>
          <a:endParaRPr lang="en-US" sz="3600"/>
        </a:p>
      </dgm:t>
    </dgm:pt>
    <dgm:pt modelId="{6C9A138B-0BB4-47EA-BD75-7D09DD711E51}" type="pres">
      <dgm:prSet presAssocID="{586B99F0-7A78-4CC9-9F6E-463006278FBA}" presName="Name0" presStyleCnt="0">
        <dgm:presLayoutVars>
          <dgm:dir/>
          <dgm:resizeHandles val="exact"/>
        </dgm:presLayoutVars>
      </dgm:prSet>
      <dgm:spPr/>
    </dgm:pt>
    <dgm:pt modelId="{528CDE35-521B-4796-A2FA-A458DAE097FC}" type="pres">
      <dgm:prSet presAssocID="{586B99F0-7A78-4CC9-9F6E-463006278FBA}" presName="cycle" presStyleCnt="0"/>
      <dgm:spPr/>
    </dgm:pt>
    <dgm:pt modelId="{C5CD2102-A5D9-4920-93FB-71E2BC6B2A60}" type="pres">
      <dgm:prSet presAssocID="{EE807244-D217-4A09-B518-DB9B6D723FF9}" presName="nodeFirstNode" presStyleLbl="node1" presStyleIdx="0" presStyleCnt="10" custRadScaleRad="100001" custRadScaleInc="820">
        <dgm:presLayoutVars>
          <dgm:bulletEnabled val="1"/>
        </dgm:presLayoutVars>
      </dgm:prSet>
      <dgm:spPr/>
    </dgm:pt>
    <dgm:pt modelId="{851F80F2-8DF9-48D5-8C18-F99A031385C9}" type="pres">
      <dgm:prSet presAssocID="{918C446A-79D8-4B1A-A0F4-E11F73315346}" presName="sibTransFirstNode" presStyleLbl="bgShp" presStyleIdx="0" presStyleCnt="1"/>
      <dgm:spPr/>
    </dgm:pt>
    <dgm:pt modelId="{AB583069-0B57-4860-A817-DBC760A33CDF}" type="pres">
      <dgm:prSet presAssocID="{206DB253-822D-459C-AB00-FBDCD5C32D4F}" presName="nodeFollowingNodes" presStyleLbl="node1" presStyleIdx="1" presStyleCnt="10" custRadScaleRad="100276" custRadScaleInc="661">
        <dgm:presLayoutVars>
          <dgm:bulletEnabled val="1"/>
        </dgm:presLayoutVars>
      </dgm:prSet>
      <dgm:spPr/>
    </dgm:pt>
    <dgm:pt modelId="{D47E17F6-1FCA-4900-899F-D7B9C6A65E4B}" type="pres">
      <dgm:prSet presAssocID="{21947D40-0EA9-4E74-82E2-DF67797AAA46}" presName="nodeFollowingNodes" presStyleLbl="node1" presStyleIdx="2" presStyleCnt="10" custRadScaleRad="100445" custRadScaleInc="252">
        <dgm:presLayoutVars>
          <dgm:bulletEnabled val="1"/>
        </dgm:presLayoutVars>
      </dgm:prSet>
      <dgm:spPr/>
    </dgm:pt>
    <dgm:pt modelId="{C662B0CD-388F-47FF-BDDD-CBE2412E8279}" type="pres">
      <dgm:prSet presAssocID="{4BF4F095-F4E7-4EF2-B745-7898940EBE0C}" presName="nodeFollowingNodes" presStyleLbl="node1" presStyleIdx="3" presStyleCnt="10" custRadScaleRad="100445" custRadScaleInc="-252">
        <dgm:presLayoutVars>
          <dgm:bulletEnabled val="1"/>
        </dgm:presLayoutVars>
      </dgm:prSet>
      <dgm:spPr/>
    </dgm:pt>
    <dgm:pt modelId="{124ADA52-AF3B-42A4-BEBD-BE9E68DD2E80}" type="pres">
      <dgm:prSet presAssocID="{8F800FA0-C1B0-4E02-A0D6-CB7141D00249}" presName="nodeFollowingNodes" presStyleLbl="node1" presStyleIdx="4" presStyleCnt="10" custRadScaleRad="100276" custRadScaleInc="-661">
        <dgm:presLayoutVars>
          <dgm:bulletEnabled val="1"/>
        </dgm:presLayoutVars>
      </dgm:prSet>
      <dgm:spPr/>
    </dgm:pt>
    <dgm:pt modelId="{6F8504D4-A96B-4C7B-A16A-E42175ABDFEC}" type="pres">
      <dgm:prSet presAssocID="{9911BF06-B373-4D4C-BF33-ED9623E57E20}" presName="nodeFollowingNodes" presStyleLbl="node1" presStyleIdx="5" presStyleCnt="10" custRadScaleRad="100001" custRadScaleInc="-820">
        <dgm:presLayoutVars>
          <dgm:bulletEnabled val="1"/>
        </dgm:presLayoutVars>
      </dgm:prSet>
      <dgm:spPr/>
    </dgm:pt>
    <dgm:pt modelId="{CF3A202F-5694-4C37-938D-5C0CA24634B8}" type="pres">
      <dgm:prSet presAssocID="{D466B0AE-DA2D-4689-8869-C81970F6FE6F}" presName="nodeFollowingNodes" presStyleLbl="node1" presStyleIdx="6" presStyleCnt="10" custRadScaleRad="99726" custRadScaleInc="-665">
        <dgm:presLayoutVars>
          <dgm:bulletEnabled val="1"/>
        </dgm:presLayoutVars>
      </dgm:prSet>
      <dgm:spPr/>
    </dgm:pt>
    <dgm:pt modelId="{76F838BE-F517-4D12-B2F0-EF976A8EB6A4}" type="pres">
      <dgm:prSet presAssocID="{CB9EFBEF-3474-490A-AD3F-29C74B12F704}" presName="nodeFollowingNodes" presStyleLbl="node1" presStyleIdx="7" presStyleCnt="10" custRadScaleRad="99555" custRadScaleInc="-254">
        <dgm:presLayoutVars>
          <dgm:bulletEnabled val="1"/>
        </dgm:presLayoutVars>
      </dgm:prSet>
      <dgm:spPr/>
    </dgm:pt>
    <dgm:pt modelId="{A14787C1-CE1E-4605-A72E-B71A845583E4}" type="pres">
      <dgm:prSet presAssocID="{9CA6A28C-A712-4793-B04B-DD0CA04E6820}" presName="nodeFollowingNodes" presStyleLbl="node1" presStyleIdx="8" presStyleCnt="10" custRadScaleRad="99555" custRadScaleInc="254">
        <dgm:presLayoutVars>
          <dgm:bulletEnabled val="1"/>
        </dgm:presLayoutVars>
      </dgm:prSet>
      <dgm:spPr/>
    </dgm:pt>
    <dgm:pt modelId="{C6C8B4BE-9B6D-4D0D-89E2-CB767540D1F8}" type="pres">
      <dgm:prSet presAssocID="{48646181-2AC4-4739-93E6-8BD72C6783A8}" presName="nodeFollowingNodes" presStyleLbl="node1" presStyleIdx="9" presStyleCnt="10" custRadScaleRad="99726" custRadScaleInc="665">
        <dgm:presLayoutVars>
          <dgm:bulletEnabled val="1"/>
        </dgm:presLayoutVars>
      </dgm:prSet>
      <dgm:spPr/>
    </dgm:pt>
  </dgm:ptLst>
  <dgm:cxnLst>
    <dgm:cxn modelId="{0FCAD202-604B-47C7-BF42-F84573DCC8C5}" type="presOf" srcId="{9CA6A28C-A712-4793-B04B-DD0CA04E6820}" destId="{A14787C1-CE1E-4605-A72E-B71A845583E4}" srcOrd="0" destOrd="0" presId="urn:microsoft.com/office/officeart/2005/8/layout/cycle3"/>
    <dgm:cxn modelId="{B3C5E304-EF51-41C1-A8D0-2405498838C5}" srcId="{586B99F0-7A78-4CC9-9F6E-463006278FBA}" destId="{CB9EFBEF-3474-490A-AD3F-29C74B12F704}" srcOrd="7" destOrd="0" parTransId="{EFD7164D-D20D-4F80-8490-24D2E1C8F595}" sibTransId="{403CBDC9-3FA7-43AF-8E00-5D77C6AADEDE}"/>
    <dgm:cxn modelId="{5FA86314-0FC7-4DA7-A5D7-C89390E5D5F9}" type="presOf" srcId="{9911BF06-B373-4D4C-BF33-ED9623E57E20}" destId="{6F8504D4-A96B-4C7B-A16A-E42175ABDFEC}" srcOrd="0" destOrd="0" presId="urn:microsoft.com/office/officeart/2005/8/layout/cycle3"/>
    <dgm:cxn modelId="{37968D1A-3703-42C6-8F7E-7FC22EC93700}" type="presOf" srcId="{D466B0AE-DA2D-4689-8869-C81970F6FE6F}" destId="{CF3A202F-5694-4C37-938D-5C0CA24634B8}" srcOrd="0" destOrd="0" presId="urn:microsoft.com/office/officeart/2005/8/layout/cycle3"/>
    <dgm:cxn modelId="{F4AB1037-DE3F-4F34-868D-C10851390B4C}" type="presOf" srcId="{206DB253-822D-459C-AB00-FBDCD5C32D4F}" destId="{AB583069-0B57-4860-A817-DBC760A33CDF}" srcOrd="0" destOrd="0" presId="urn:microsoft.com/office/officeart/2005/8/layout/cycle3"/>
    <dgm:cxn modelId="{88969D51-016C-41A6-A889-F7DC3CC839C0}" srcId="{586B99F0-7A78-4CC9-9F6E-463006278FBA}" destId="{9CA6A28C-A712-4793-B04B-DD0CA04E6820}" srcOrd="8" destOrd="0" parTransId="{B569AD94-3702-4BA4-A750-B691BAC11181}" sibTransId="{52CC82FA-7DCE-4FD3-829E-D0B9F7001B2E}"/>
    <dgm:cxn modelId="{2CD2F051-8941-4E3F-A3CB-0EF8EAB57FAF}" srcId="{586B99F0-7A78-4CC9-9F6E-463006278FBA}" destId="{EE807244-D217-4A09-B518-DB9B6D723FF9}" srcOrd="0" destOrd="0" parTransId="{3C8DB123-014C-47BD-B617-4C9075CB1473}" sibTransId="{918C446A-79D8-4B1A-A0F4-E11F73315346}"/>
    <dgm:cxn modelId="{8374B274-3E40-4C5B-A267-8BE2B8F35041}" type="presOf" srcId="{EE807244-D217-4A09-B518-DB9B6D723FF9}" destId="{C5CD2102-A5D9-4920-93FB-71E2BC6B2A60}" srcOrd="0" destOrd="0" presId="urn:microsoft.com/office/officeart/2005/8/layout/cycle3"/>
    <dgm:cxn modelId="{50FF2483-9032-4B6A-9543-E61327EDF511}" srcId="{586B99F0-7A78-4CC9-9F6E-463006278FBA}" destId="{206DB253-822D-459C-AB00-FBDCD5C32D4F}" srcOrd="1" destOrd="0" parTransId="{4907D3DB-A6BD-4841-BDD1-C083FAD02B6D}" sibTransId="{8A34F1FE-BD1B-4A92-9975-43F54D2C8602}"/>
    <dgm:cxn modelId="{757D5088-E0A8-42DD-B2D0-FE5F3ABCB52E}" type="presOf" srcId="{48646181-2AC4-4739-93E6-8BD72C6783A8}" destId="{C6C8B4BE-9B6D-4D0D-89E2-CB767540D1F8}" srcOrd="0" destOrd="0" presId="urn:microsoft.com/office/officeart/2005/8/layout/cycle3"/>
    <dgm:cxn modelId="{3210979D-BA20-4A97-B718-4B8CF06797F3}" srcId="{586B99F0-7A78-4CC9-9F6E-463006278FBA}" destId="{21947D40-0EA9-4E74-82E2-DF67797AAA46}" srcOrd="2" destOrd="0" parTransId="{F9EC1086-C16E-467A-BC67-6320A18E9D47}" sibTransId="{7F85A2C1-B199-4A24-8CDA-84D94E2FF4E6}"/>
    <dgm:cxn modelId="{553509A4-2D3B-4D79-AA61-A2E52B9AB658}" type="presOf" srcId="{21947D40-0EA9-4E74-82E2-DF67797AAA46}" destId="{D47E17F6-1FCA-4900-899F-D7B9C6A65E4B}" srcOrd="0" destOrd="0" presId="urn:microsoft.com/office/officeart/2005/8/layout/cycle3"/>
    <dgm:cxn modelId="{A4C5EAAE-2514-4045-A34A-FA08B5762701}" srcId="{586B99F0-7A78-4CC9-9F6E-463006278FBA}" destId="{4BF4F095-F4E7-4EF2-B745-7898940EBE0C}" srcOrd="3" destOrd="0" parTransId="{C1286AAE-4938-4578-BDC1-A00492F9D583}" sibTransId="{9F70B0A0-896D-4246-BA7B-6B353A6920D7}"/>
    <dgm:cxn modelId="{7B16F7B6-DF48-4928-B252-22F9B04BE2A9}" srcId="{586B99F0-7A78-4CC9-9F6E-463006278FBA}" destId="{48646181-2AC4-4739-93E6-8BD72C6783A8}" srcOrd="9" destOrd="0" parTransId="{71AA1744-FC2C-4BD2-9674-81C061CCA127}" sibTransId="{14A02A54-FDF6-4D3B-A597-4B69191E0B28}"/>
    <dgm:cxn modelId="{8505A5D2-0E8A-4D28-B661-996A902AED65}" srcId="{586B99F0-7A78-4CC9-9F6E-463006278FBA}" destId="{8F800FA0-C1B0-4E02-A0D6-CB7141D00249}" srcOrd="4" destOrd="0" parTransId="{AE3B42F0-101F-4FD4-B94E-6DD3620AD6DC}" sibTransId="{9A710C09-1AA6-4CA5-BCDA-F3C831393C66}"/>
    <dgm:cxn modelId="{08F1F1D4-422F-4ABC-9194-11F45F992870}" type="presOf" srcId="{4BF4F095-F4E7-4EF2-B745-7898940EBE0C}" destId="{C662B0CD-388F-47FF-BDDD-CBE2412E8279}" srcOrd="0" destOrd="0" presId="urn:microsoft.com/office/officeart/2005/8/layout/cycle3"/>
    <dgm:cxn modelId="{41211EDD-7C94-44B6-ABF3-95EA7911F14A}" type="presOf" srcId="{586B99F0-7A78-4CC9-9F6E-463006278FBA}" destId="{6C9A138B-0BB4-47EA-BD75-7D09DD711E51}" srcOrd="0" destOrd="0" presId="urn:microsoft.com/office/officeart/2005/8/layout/cycle3"/>
    <dgm:cxn modelId="{E31131E8-43BD-445A-87C6-F12A96A1936A}" type="presOf" srcId="{8F800FA0-C1B0-4E02-A0D6-CB7141D00249}" destId="{124ADA52-AF3B-42A4-BEBD-BE9E68DD2E80}" srcOrd="0" destOrd="0" presId="urn:microsoft.com/office/officeart/2005/8/layout/cycle3"/>
    <dgm:cxn modelId="{354AB7F3-4BCC-4DED-AB66-58637F648CD3}" type="presOf" srcId="{918C446A-79D8-4B1A-A0F4-E11F73315346}" destId="{851F80F2-8DF9-48D5-8C18-F99A031385C9}" srcOrd="0" destOrd="0" presId="urn:microsoft.com/office/officeart/2005/8/layout/cycle3"/>
    <dgm:cxn modelId="{18757EFA-C1A4-483E-9E39-D99B550A3765}" type="presOf" srcId="{CB9EFBEF-3474-490A-AD3F-29C74B12F704}" destId="{76F838BE-F517-4D12-B2F0-EF976A8EB6A4}" srcOrd="0" destOrd="0" presId="urn:microsoft.com/office/officeart/2005/8/layout/cycle3"/>
    <dgm:cxn modelId="{7819B3FB-F0AA-4F90-84B7-7905CB2F61B8}" srcId="{586B99F0-7A78-4CC9-9F6E-463006278FBA}" destId="{D466B0AE-DA2D-4689-8869-C81970F6FE6F}" srcOrd="6" destOrd="0" parTransId="{1078235A-75BD-4A06-ACF1-4C729294C289}" sibTransId="{DDD08B05-FEEF-44E3-9344-2FC0DBEBFB19}"/>
    <dgm:cxn modelId="{7C4FC7FF-29D2-477E-A979-C953410F3406}" srcId="{586B99F0-7A78-4CC9-9F6E-463006278FBA}" destId="{9911BF06-B373-4D4C-BF33-ED9623E57E20}" srcOrd="5" destOrd="0" parTransId="{7283C5CE-7A75-499F-9698-A402902B7E10}" sibTransId="{1F7C5FF2-7B66-46B1-AD8B-602A16648055}"/>
    <dgm:cxn modelId="{790D4FA2-34FD-43B2-8EE5-8699984407B3}" type="presParOf" srcId="{6C9A138B-0BB4-47EA-BD75-7D09DD711E51}" destId="{528CDE35-521B-4796-A2FA-A458DAE097FC}" srcOrd="0" destOrd="0" presId="urn:microsoft.com/office/officeart/2005/8/layout/cycle3"/>
    <dgm:cxn modelId="{A9DD715A-375F-4A78-82F0-6DF408D52176}" type="presParOf" srcId="{528CDE35-521B-4796-A2FA-A458DAE097FC}" destId="{C5CD2102-A5D9-4920-93FB-71E2BC6B2A60}" srcOrd="0" destOrd="0" presId="urn:microsoft.com/office/officeart/2005/8/layout/cycle3"/>
    <dgm:cxn modelId="{B7CABA6C-A415-4C7A-871E-07EFFD8E6D82}" type="presParOf" srcId="{528CDE35-521B-4796-A2FA-A458DAE097FC}" destId="{851F80F2-8DF9-48D5-8C18-F99A031385C9}" srcOrd="1" destOrd="0" presId="urn:microsoft.com/office/officeart/2005/8/layout/cycle3"/>
    <dgm:cxn modelId="{5794FABD-F967-49E1-86FE-F343AC6E47C2}" type="presParOf" srcId="{528CDE35-521B-4796-A2FA-A458DAE097FC}" destId="{AB583069-0B57-4860-A817-DBC760A33CDF}" srcOrd="2" destOrd="0" presId="urn:microsoft.com/office/officeart/2005/8/layout/cycle3"/>
    <dgm:cxn modelId="{E91C05CC-CD09-440B-B5CB-FBBF13D82ABB}" type="presParOf" srcId="{528CDE35-521B-4796-A2FA-A458DAE097FC}" destId="{D47E17F6-1FCA-4900-899F-D7B9C6A65E4B}" srcOrd="3" destOrd="0" presId="urn:microsoft.com/office/officeart/2005/8/layout/cycle3"/>
    <dgm:cxn modelId="{24EB8323-51FB-46CC-B6A7-D9FC2D745318}" type="presParOf" srcId="{528CDE35-521B-4796-A2FA-A458DAE097FC}" destId="{C662B0CD-388F-47FF-BDDD-CBE2412E8279}" srcOrd="4" destOrd="0" presId="urn:microsoft.com/office/officeart/2005/8/layout/cycle3"/>
    <dgm:cxn modelId="{9E8705F4-E8BC-4737-89B3-ADBA5D373DF1}" type="presParOf" srcId="{528CDE35-521B-4796-A2FA-A458DAE097FC}" destId="{124ADA52-AF3B-42A4-BEBD-BE9E68DD2E80}" srcOrd="5" destOrd="0" presId="urn:microsoft.com/office/officeart/2005/8/layout/cycle3"/>
    <dgm:cxn modelId="{A13AFC89-2D06-4757-B806-2F4CD576037C}" type="presParOf" srcId="{528CDE35-521B-4796-A2FA-A458DAE097FC}" destId="{6F8504D4-A96B-4C7B-A16A-E42175ABDFEC}" srcOrd="6" destOrd="0" presId="urn:microsoft.com/office/officeart/2005/8/layout/cycle3"/>
    <dgm:cxn modelId="{CE47CA89-2703-4767-805D-81162F85AB51}" type="presParOf" srcId="{528CDE35-521B-4796-A2FA-A458DAE097FC}" destId="{CF3A202F-5694-4C37-938D-5C0CA24634B8}" srcOrd="7" destOrd="0" presId="urn:microsoft.com/office/officeart/2005/8/layout/cycle3"/>
    <dgm:cxn modelId="{47FE43CC-18DA-471C-B157-0EB7D0702670}" type="presParOf" srcId="{528CDE35-521B-4796-A2FA-A458DAE097FC}" destId="{76F838BE-F517-4D12-B2F0-EF976A8EB6A4}" srcOrd="8" destOrd="0" presId="urn:microsoft.com/office/officeart/2005/8/layout/cycle3"/>
    <dgm:cxn modelId="{3142DD68-D4FC-45E7-9F98-32D7F8F7504A}" type="presParOf" srcId="{528CDE35-521B-4796-A2FA-A458DAE097FC}" destId="{A14787C1-CE1E-4605-A72E-B71A845583E4}" srcOrd="9" destOrd="0" presId="urn:microsoft.com/office/officeart/2005/8/layout/cycle3"/>
    <dgm:cxn modelId="{8495704C-8BF0-4455-9B73-4ACB5ECE22C3}" type="presParOf" srcId="{528CDE35-521B-4796-A2FA-A458DAE097FC}" destId="{C6C8B4BE-9B6D-4D0D-89E2-CB767540D1F8}" srcOrd="1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6B99F0-7A78-4CC9-9F6E-463006278FB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E807244-D217-4A09-B518-DB9B6D723FF9}">
      <dgm:prSet custT="1"/>
      <dgm:spPr/>
      <dgm:t>
        <a:bodyPr/>
        <a:lstStyle/>
        <a:p>
          <a:r>
            <a:rPr lang="en-US" sz="2400" dirty="0"/>
            <a:t>Risks</a:t>
          </a:r>
        </a:p>
      </dgm:t>
    </dgm:pt>
    <dgm:pt modelId="{3C8DB123-014C-47BD-B617-4C9075CB1473}" type="parTrans" cxnId="{2CD2F051-8941-4E3F-A3CB-0EF8EAB57FAF}">
      <dgm:prSet/>
      <dgm:spPr/>
      <dgm:t>
        <a:bodyPr/>
        <a:lstStyle/>
        <a:p>
          <a:endParaRPr lang="en-US" sz="1600"/>
        </a:p>
      </dgm:t>
    </dgm:pt>
    <dgm:pt modelId="{918C446A-79D8-4B1A-A0F4-E11F73315346}" type="sibTrans" cxnId="{2CD2F051-8941-4E3F-A3CB-0EF8EAB57FAF}">
      <dgm:prSet/>
      <dgm:spPr/>
      <dgm:t>
        <a:bodyPr/>
        <a:lstStyle/>
        <a:p>
          <a:endParaRPr lang="en-US" sz="1600"/>
        </a:p>
      </dgm:t>
    </dgm:pt>
    <dgm:pt modelId="{4BF4F095-F4E7-4EF2-B745-7898940EBE0C}">
      <dgm:prSet custT="1"/>
      <dgm:spPr/>
      <dgm:t>
        <a:bodyPr/>
        <a:lstStyle/>
        <a:p>
          <a:r>
            <a:rPr lang="en-US" sz="2400" dirty="0"/>
            <a:t>Procedures</a:t>
          </a:r>
        </a:p>
      </dgm:t>
    </dgm:pt>
    <dgm:pt modelId="{C1286AAE-4938-4578-BDC1-A00492F9D583}" type="parTrans" cxnId="{A4C5EAAE-2514-4045-A34A-FA08B5762701}">
      <dgm:prSet/>
      <dgm:spPr/>
      <dgm:t>
        <a:bodyPr/>
        <a:lstStyle/>
        <a:p>
          <a:endParaRPr lang="en-US" sz="1600"/>
        </a:p>
      </dgm:t>
    </dgm:pt>
    <dgm:pt modelId="{9F70B0A0-896D-4246-BA7B-6B353A6920D7}" type="sibTrans" cxnId="{A4C5EAAE-2514-4045-A34A-FA08B5762701}">
      <dgm:prSet/>
      <dgm:spPr/>
      <dgm:t>
        <a:bodyPr/>
        <a:lstStyle/>
        <a:p>
          <a:endParaRPr lang="en-US" sz="1600"/>
        </a:p>
      </dgm:t>
    </dgm:pt>
    <dgm:pt modelId="{40CEC7EB-7C13-4A16-A31B-1841931A5568}">
      <dgm:prSet custT="1"/>
      <dgm:spPr/>
      <dgm:t>
        <a:bodyPr/>
        <a:lstStyle/>
        <a:p>
          <a:r>
            <a:rPr lang="en-US" sz="2400" dirty="0"/>
            <a:t>Policies</a:t>
          </a:r>
        </a:p>
      </dgm:t>
    </dgm:pt>
    <dgm:pt modelId="{DE712C74-6000-483C-8AA2-259DE84B53E6}" type="parTrans" cxnId="{6D3DFBF9-2048-4745-8E26-898CAB345376}">
      <dgm:prSet/>
      <dgm:spPr/>
      <dgm:t>
        <a:bodyPr/>
        <a:lstStyle/>
        <a:p>
          <a:endParaRPr lang="en-US"/>
        </a:p>
      </dgm:t>
    </dgm:pt>
    <dgm:pt modelId="{985B5B1F-6850-4860-A293-A549C9AEF83D}" type="sibTrans" cxnId="{6D3DFBF9-2048-4745-8E26-898CAB345376}">
      <dgm:prSet/>
      <dgm:spPr/>
      <dgm:t>
        <a:bodyPr/>
        <a:lstStyle/>
        <a:p>
          <a:endParaRPr lang="en-US"/>
        </a:p>
      </dgm:t>
    </dgm:pt>
    <dgm:pt modelId="{6C9A138B-0BB4-47EA-BD75-7D09DD711E51}" type="pres">
      <dgm:prSet presAssocID="{586B99F0-7A78-4CC9-9F6E-463006278FBA}" presName="Name0" presStyleCnt="0">
        <dgm:presLayoutVars>
          <dgm:dir/>
          <dgm:resizeHandles val="exact"/>
        </dgm:presLayoutVars>
      </dgm:prSet>
      <dgm:spPr/>
    </dgm:pt>
    <dgm:pt modelId="{528CDE35-521B-4796-A2FA-A458DAE097FC}" type="pres">
      <dgm:prSet presAssocID="{586B99F0-7A78-4CC9-9F6E-463006278FBA}" presName="cycle" presStyleCnt="0"/>
      <dgm:spPr/>
    </dgm:pt>
    <dgm:pt modelId="{C5CD2102-A5D9-4920-93FB-71E2BC6B2A60}" type="pres">
      <dgm:prSet presAssocID="{EE807244-D217-4A09-B518-DB9B6D723FF9}" presName="nodeFirstNode" presStyleLbl="node1" presStyleIdx="0" presStyleCnt="3" custScaleX="51303" custScaleY="38363" custRadScaleRad="105327" custRadScaleInc="-4729">
        <dgm:presLayoutVars>
          <dgm:bulletEnabled val="1"/>
        </dgm:presLayoutVars>
      </dgm:prSet>
      <dgm:spPr/>
    </dgm:pt>
    <dgm:pt modelId="{851F80F2-8DF9-48D5-8C18-F99A031385C9}" type="pres">
      <dgm:prSet presAssocID="{918C446A-79D8-4B1A-A0F4-E11F73315346}" presName="sibTransFirstNode" presStyleLbl="bgShp" presStyleIdx="0" presStyleCnt="1"/>
      <dgm:spPr/>
    </dgm:pt>
    <dgm:pt modelId="{04C5109C-FEEC-47A3-9650-FB67D768D071}" type="pres">
      <dgm:prSet presAssocID="{40CEC7EB-7C13-4A16-A31B-1841931A5568}" presName="nodeFollowingNodes" presStyleLbl="node1" presStyleIdx="1" presStyleCnt="3" custScaleX="68568" custScaleY="38363" custRadScaleRad="125593" custRadScaleInc="-38521">
        <dgm:presLayoutVars>
          <dgm:bulletEnabled val="1"/>
        </dgm:presLayoutVars>
      </dgm:prSet>
      <dgm:spPr/>
    </dgm:pt>
    <dgm:pt modelId="{C662B0CD-388F-47FF-BDDD-CBE2412E8279}" type="pres">
      <dgm:prSet presAssocID="{4BF4F095-F4E7-4EF2-B745-7898940EBE0C}" presName="nodeFollowingNodes" presStyleLbl="node1" presStyleIdx="2" presStyleCnt="3" custScaleX="110684" custScaleY="40618" custRadScaleRad="105501" custRadScaleInc="4431">
        <dgm:presLayoutVars>
          <dgm:bulletEnabled val="1"/>
        </dgm:presLayoutVars>
      </dgm:prSet>
      <dgm:spPr/>
    </dgm:pt>
  </dgm:ptLst>
  <dgm:cxnLst>
    <dgm:cxn modelId="{2CD2F051-8941-4E3F-A3CB-0EF8EAB57FAF}" srcId="{586B99F0-7A78-4CC9-9F6E-463006278FBA}" destId="{EE807244-D217-4A09-B518-DB9B6D723FF9}" srcOrd="0" destOrd="0" parTransId="{3C8DB123-014C-47BD-B617-4C9075CB1473}" sibTransId="{918C446A-79D8-4B1A-A0F4-E11F73315346}"/>
    <dgm:cxn modelId="{8374B274-3E40-4C5B-A267-8BE2B8F35041}" type="presOf" srcId="{EE807244-D217-4A09-B518-DB9B6D723FF9}" destId="{C5CD2102-A5D9-4920-93FB-71E2BC6B2A60}" srcOrd="0" destOrd="0" presId="urn:microsoft.com/office/officeart/2005/8/layout/cycle3"/>
    <dgm:cxn modelId="{A4C5EAAE-2514-4045-A34A-FA08B5762701}" srcId="{586B99F0-7A78-4CC9-9F6E-463006278FBA}" destId="{4BF4F095-F4E7-4EF2-B745-7898940EBE0C}" srcOrd="2" destOrd="0" parTransId="{C1286AAE-4938-4578-BDC1-A00492F9D583}" sibTransId="{9F70B0A0-896D-4246-BA7B-6B353A6920D7}"/>
    <dgm:cxn modelId="{08F1F1D4-422F-4ABC-9194-11F45F992870}" type="presOf" srcId="{4BF4F095-F4E7-4EF2-B745-7898940EBE0C}" destId="{C662B0CD-388F-47FF-BDDD-CBE2412E8279}" srcOrd="0" destOrd="0" presId="urn:microsoft.com/office/officeart/2005/8/layout/cycle3"/>
    <dgm:cxn modelId="{41211EDD-7C94-44B6-ABF3-95EA7911F14A}" type="presOf" srcId="{586B99F0-7A78-4CC9-9F6E-463006278FBA}" destId="{6C9A138B-0BB4-47EA-BD75-7D09DD711E51}" srcOrd="0" destOrd="0" presId="urn:microsoft.com/office/officeart/2005/8/layout/cycle3"/>
    <dgm:cxn modelId="{81DB06E5-F8C7-41B1-9D20-2579A9C7FE44}" type="presOf" srcId="{40CEC7EB-7C13-4A16-A31B-1841931A5568}" destId="{04C5109C-FEEC-47A3-9650-FB67D768D071}" srcOrd="0" destOrd="0" presId="urn:microsoft.com/office/officeart/2005/8/layout/cycle3"/>
    <dgm:cxn modelId="{354AB7F3-4BCC-4DED-AB66-58637F648CD3}" type="presOf" srcId="{918C446A-79D8-4B1A-A0F4-E11F73315346}" destId="{851F80F2-8DF9-48D5-8C18-F99A031385C9}" srcOrd="0" destOrd="0" presId="urn:microsoft.com/office/officeart/2005/8/layout/cycle3"/>
    <dgm:cxn modelId="{6D3DFBF9-2048-4745-8E26-898CAB345376}" srcId="{586B99F0-7A78-4CC9-9F6E-463006278FBA}" destId="{40CEC7EB-7C13-4A16-A31B-1841931A5568}" srcOrd="1" destOrd="0" parTransId="{DE712C74-6000-483C-8AA2-259DE84B53E6}" sibTransId="{985B5B1F-6850-4860-A293-A549C9AEF83D}"/>
    <dgm:cxn modelId="{790D4FA2-34FD-43B2-8EE5-8699984407B3}" type="presParOf" srcId="{6C9A138B-0BB4-47EA-BD75-7D09DD711E51}" destId="{528CDE35-521B-4796-A2FA-A458DAE097FC}" srcOrd="0" destOrd="0" presId="urn:microsoft.com/office/officeart/2005/8/layout/cycle3"/>
    <dgm:cxn modelId="{A9DD715A-375F-4A78-82F0-6DF408D52176}" type="presParOf" srcId="{528CDE35-521B-4796-A2FA-A458DAE097FC}" destId="{C5CD2102-A5D9-4920-93FB-71E2BC6B2A60}" srcOrd="0" destOrd="0" presId="urn:microsoft.com/office/officeart/2005/8/layout/cycle3"/>
    <dgm:cxn modelId="{B7CABA6C-A415-4C7A-871E-07EFFD8E6D82}" type="presParOf" srcId="{528CDE35-521B-4796-A2FA-A458DAE097FC}" destId="{851F80F2-8DF9-48D5-8C18-F99A031385C9}" srcOrd="1" destOrd="0" presId="urn:microsoft.com/office/officeart/2005/8/layout/cycle3"/>
    <dgm:cxn modelId="{A78FF602-F133-4F57-A397-22B2525AF270}" type="presParOf" srcId="{528CDE35-521B-4796-A2FA-A458DAE097FC}" destId="{04C5109C-FEEC-47A3-9650-FB67D768D071}" srcOrd="2" destOrd="0" presId="urn:microsoft.com/office/officeart/2005/8/layout/cycle3"/>
    <dgm:cxn modelId="{24EB8323-51FB-46CC-B6A7-D9FC2D745318}" type="presParOf" srcId="{528CDE35-521B-4796-A2FA-A458DAE097FC}" destId="{C662B0CD-388F-47FF-BDDD-CBE2412E8279}" srcOrd="3"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CFCB8C-AD51-4EAA-B7F6-8D667F42E026}"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F03983AD-1CEB-4FD9-B5F4-977C8953CC6C}">
      <dgm:prSet/>
      <dgm:spPr/>
      <dgm:t>
        <a:bodyPr/>
        <a:lstStyle/>
        <a:p>
          <a:r>
            <a:rPr lang="en-US" dirty="0"/>
            <a:t>Risk Assessment</a:t>
          </a:r>
        </a:p>
      </dgm:t>
    </dgm:pt>
    <dgm:pt modelId="{9175177D-FA57-4F43-A968-0CFF567905F0}" type="parTrans" cxnId="{A78FC426-AA7E-4F48-8E35-312E344CEFD4}">
      <dgm:prSet/>
      <dgm:spPr/>
      <dgm:t>
        <a:bodyPr/>
        <a:lstStyle/>
        <a:p>
          <a:endParaRPr lang="en-US"/>
        </a:p>
      </dgm:t>
    </dgm:pt>
    <dgm:pt modelId="{A007F922-3180-4A5E-8554-185B60166E3E}" type="sibTrans" cxnId="{A78FC426-AA7E-4F48-8E35-312E344CEFD4}">
      <dgm:prSet/>
      <dgm:spPr/>
      <dgm:t>
        <a:bodyPr/>
        <a:lstStyle/>
        <a:p>
          <a:endParaRPr lang="en-US"/>
        </a:p>
      </dgm:t>
    </dgm:pt>
    <dgm:pt modelId="{B1BF3775-38CA-4A55-BFE1-37F71C92B436}">
      <dgm:prSet/>
      <dgm:spPr/>
      <dgm:t>
        <a:bodyPr/>
        <a:lstStyle/>
        <a:p>
          <a:r>
            <a:rPr lang="en-US" dirty="0"/>
            <a:t>Policies &amp; Procedures</a:t>
          </a:r>
        </a:p>
      </dgm:t>
    </dgm:pt>
    <dgm:pt modelId="{7FD0CE3B-13EF-4BA4-A51C-0EC1B72083EE}" type="parTrans" cxnId="{5C6F2507-CBB1-40DE-8E3F-F547DD5DA71C}">
      <dgm:prSet/>
      <dgm:spPr/>
      <dgm:t>
        <a:bodyPr/>
        <a:lstStyle/>
        <a:p>
          <a:endParaRPr lang="en-US"/>
        </a:p>
      </dgm:t>
    </dgm:pt>
    <dgm:pt modelId="{FA1BAA46-95D1-4E6E-A657-7EDD71F3EF8B}" type="sibTrans" cxnId="{5C6F2507-CBB1-40DE-8E3F-F547DD5DA71C}">
      <dgm:prSet/>
      <dgm:spPr/>
      <dgm:t>
        <a:bodyPr/>
        <a:lstStyle/>
        <a:p>
          <a:endParaRPr lang="en-US"/>
        </a:p>
      </dgm:t>
    </dgm:pt>
    <dgm:pt modelId="{37F53570-89F7-423E-B2AC-AEA9A2E89A8F}">
      <dgm:prSet/>
      <dgm:spPr/>
      <dgm:t>
        <a:bodyPr/>
        <a:lstStyle/>
        <a:p>
          <a:r>
            <a:rPr lang="en-US" dirty="0"/>
            <a:t>Microsoft Identity Management Platform</a:t>
          </a:r>
        </a:p>
      </dgm:t>
    </dgm:pt>
    <dgm:pt modelId="{533CB899-3DD5-4CAA-A158-D3E7041129E6}" type="parTrans" cxnId="{42946EC6-012A-4FB0-8E04-C60E85C63DE9}">
      <dgm:prSet/>
      <dgm:spPr/>
      <dgm:t>
        <a:bodyPr/>
        <a:lstStyle/>
        <a:p>
          <a:endParaRPr lang="en-US"/>
        </a:p>
      </dgm:t>
    </dgm:pt>
    <dgm:pt modelId="{92417730-EDBA-4CAD-80B1-081C2E3C7104}" type="sibTrans" cxnId="{42946EC6-012A-4FB0-8E04-C60E85C63DE9}">
      <dgm:prSet/>
      <dgm:spPr/>
      <dgm:t>
        <a:bodyPr/>
        <a:lstStyle/>
        <a:p>
          <a:endParaRPr lang="en-US"/>
        </a:p>
      </dgm:t>
    </dgm:pt>
    <dgm:pt modelId="{54576F20-1287-4422-90F2-5FA003AD958A}">
      <dgm:prSet/>
      <dgm:spPr/>
      <dgm:t>
        <a:bodyPr/>
        <a:lstStyle/>
        <a:p>
          <a:r>
            <a:rPr lang="en-US" dirty="0"/>
            <a:t>Use MFA</a:t>
          </a:r>
        </a:p>
      </dgm:t>
    </dgm:pt>
    <dgm:pt modelId="{EC2F98E2-D2F9-4BB9-963A-BB1E427169C5}" type="parTrans" cxnId="{5280DFB8-714D-425B-8628-CF252CA3B2C1}">
      <dgm:prSet/>
      <dgm:spPr/>
      <dgm:t>
        <a:bodyPr/>
        <a:lstStyle/>
        <a:p>
          <a:endParaRPr lang="en-US"/>
        </a:p>
      </dgm:t>
    </dgm:pt>
    <dgm:pt modelId="{DE91A781-A0D9-41D3-B71B-B366C9005FF1}" type="sibTrans" cxnId="{5280DFB8-714D-425B-8628-CF252CA3B2C1}">
      <dgm:prSet/>
      <dgm:spPr/>
      <dgm:t>
        <a:bodyPr/>
        <a:lstStyle/>
        <a:p>
          <a:endParaRPr lang="en-US"/>
        </a:p>
      </dgm:t>
    </dgm:pt>
    <dgm:pt modelId="{5F94E666-1DDA-40F8-A8BF-C04BD6059730}">
      <dgm:prSet/>
      <dgm:spPr/>
      <dgm:t>
        <a:bodyPr/>
        <a:lstStyle/>
        <a:p>
          <a:r>
            <a:rPr lang="en-US" dirty="0"/>
            <a:t>Use Conditional Access </a:t>
          </a:r>
        </a:p>
      </dgm:t>
    </dgm:pt>
    <dgm:pt modelId="{1D43C548-3071-4D9E-B8DD-732EE26AFE09}" type="parTrans" cxnId="{F0A2A8A5-04DC-4151-8751-C2349F16F244}">
      <dgm:prSet/>
      <dgm:spPr/>
      <dgm:t>
        <a:bodyPr/>
        <a:lstStyle/>
        <a:p>
          <a:endParaRPr lang="en-US"/>
        </a:p>
      </dgm:t>
    </dgm:pt>
    <dgm:pt modelId="{3A67FA4E-D4F4-488A-8DDF-6D5C2578757C}" type="sibTrans" cxnId="{F0A2A8A5-04DC-4151-8751-C2349F16F244}">
      <dgm:prSet/>
      <dgm:spPr/>
      <dgm:t>
        <a:bodyPr/>
        <a:lstStyle/>
        <a:p>
          <a:endParaRPr lang="en-US"/>
        </a:p>
      </dgm:t>
    </dgm:pt>
    <dgm:pt modelId="{E6650D19-F190-4CF7-BCC7-E4E892DB16FA}">
      <dgm:prSet/>
      <dgm:spPr/>
      <dgm:t>
        <a:bodyPr/>
        <a:lstStyle/>
        <a:p>
          <a:r>
            <a:rPr lang="en-US" dirty="0"/>
            <a:t>Confirm Device Compliance</a:t>
          </a:r>
        </a:p>
      </dgm:t>
    </dgm:pt>
    <dgm:pt modelId="{8D2EE146-F4DE-43B5-8EAA-1AF7AB1F6E74}" type="parTrans" cxnId="{D5F3EF36-1EC5-4B06-93A6-85C2ABC459AD}">
      <dgm:prSet/>
      <dgm:spPr/>
      <dgm:t>
        <a:bodyPr/>
        <a:lstStyle/>
        <a:p>
          <a:endParaRPr lang="en-US"/>
        </a:p>
      </dgm:t>
    </dgm:pt>
    <dgm:pt modelId="{CB0E23EF-91CA-4662-87C7-F804757933BF}" type="sibTrans" cxnId="{D5F3EF36-1EC5-4B06-93A6-85C2ABC459AD}">
      <dgm:prSet/>
      <dgm:spPr/>
      <dgm:t>
        <a:bodyPr/>
        <a:lstStyle/>
        <a:p>
          <a:endParaRPr lang="en-US"/>
        </a:p>
      </dgm:t>
    </dgm:pt>
    <dgm:pt modelId="{E79F3955-6765-443D-8E3B-5B8B28307B3B}">
      <dgm:prSet/>
      <dgm:spPr/>
      <dgm:t>
        <a:bodyPr/>
        <a:lstStyle/>
        <a:p>
          <a:r>
            <a:rPr lang="en-US" dirty="0"/>
            <a:t>Test and &amp; Monitor on a Regular Basis</a:t>
          </a:r>
        </a:p>
      </dgm:t>
    </dgm:pt>
    <dgm:pt modelId="{695DE7BC-9732-4E1D-95EC-ADE975C1757D}" type="parTrans" cxnId="{F91F9F41-7C0D-4B87-8B24-36977DD7B4BC}">
      <dgm:prSet/>
      <dgm:spPr/>
      <dgm:t>
        <a:bodyPr/>
        <a:lstStyle/>
        <a:p>
          <a:endParaRPr lang="en-US"/>
        </a:p>
      </dgm:t>
    </dgm:pt>
    <dgm:pt modelId="{9F79D5FD-C231-43C5-8023-1AE1D8813B59}" type="sibTrans" cxnId="{F91F9F41-7C0D-4B87-8B24-36977DD7B4BC}">
      <dgm:prSet/>
      <dgm:spPr/>
      <dgm:t>
        <a:bodyPr/>
        <a:lstStyle/>
        <a:p>
          <a:endParaRPr lang="en-US"/>
        </a:p>
      </dgm:t>
    </dgm:pt>
    <dgm:pt modelId="{03243489-B9A9-4A57-B64A-FA0B843E6B52}">
      <dgm:prSet/>
      <dgm:spPr/>
      <dgm:t>
        <a:bodyPr/>
        <a:lstStyle/>
        <a:p>
          <a:r>
            <a:rPr lang="en-US"/>
            <a:t>Ensure Polices &amp; Configurations </a:t>
          </a:r>
        </a:p>
      </dgm:t>
    </dgm:pt>
    <dgm:pt modelId="{F212E889-D566-42DF-AC6C-EC6DEFD8E921}" type="parTrans" cxnId="{103FF509-7944-4CF6-9342-5048EDC1A5BD}">
      <dgm:prSet/>
      <dgm:spPr/>
      <dgm:t>
        <a:bodyPr/>
        <a:lstStyle/>
        <a:p>
          <a:endParaRPr lang="en-US"/>
        </a:p>
      </dgm:t>
    </dgm:pt>
    <dgm:pt modelId="{76D8405D-A2D5-443E-A5C0-593BD22DE391}" type="sibTrans" cxnId="{103FF509-7944-4CF6-9342-5048EDC1A5BD}">
      <dgm:prSet/>
      <dgm:spPr/>
      <dgm:t>
        <a:bodyPr/>
        <a:lstStyle/>
        <a:p>
          <a:endParaRPr lang="en-US"/>
        </a:p>
      </dgm:t>
    </dgm:pt>
    <dgm:pt modelId="{1934C76B-A132-4E7A-9314-590120521D5A}">
      <dgm:prSet/>
      <dgm:spPr/>
      <dgm:t>
        <a:bodyPr/>
        <a:lstStyle/>
        <a:p>
          <a:r>
            <a:rPr lang="en-US"/>
            <a:t>Adjust as necessary</a:t>
          </a:r>
        </a:p>
      </dgm:t>
    </dgm:pt>
    <dgm:pt modelId="{7148C610-73CF-4353-A343-A59E6C48C556}" type="parTrans" cxnId="{6B3270F3-8235-4E45-BA7A-DEB4E80271CF}">
      <dgm:prSet/>
      <dgm:spPr/>
      <dgm:t>
        <a:bodyPr/>
        <a:lstStyle/>
        <a:p>
          <a:endParaRPr lang="en-US"/>
        </a:p>
      </dgm:t>
    </dgm:pt>
    <dgm:pt modelId="{93D557FE-E051-4F65-965E-B00E6B028850}" type="sibTrans" cxnId="{6B3270F3-8235-4E45-BA7A-DEB4E80271CF}">
      <dgm:prSet/>
      <dgm:spPr/>
      <dgm:t>
        <a:bodyPr/>
        <a:lstStyle/>
        <a:p>
          <a:endParaRPr lang="en-US"/>
        </a:p>
      </dgm:t>
    </dgm:pt>
    <dgm:pt modelId="{E284CC7B-B26D-491C-90D6-1B59F780AC36}">
      <dgm:prSet/>
      <dgm:spPr/>
      <dgm:t>
        <a:bodyPr/>
        <a:lstStyle/>
        <a:p>
          <a:r>
            <a:rPr lang="en-US" dirty="0"/>
            <a:t>It is the Blueprint</a:t>
          </a:r>
        </a:p>
      </dgm:t>
    </dgm:pt>
    <dgm:pt modelId="{24CBB588-AFB5-495E-9011-5AD17B05C761}" type="parTrans" cxnId="{4853D4B2-1237-439D-A7F7-CE1F05FEB072}">
      <dgm:prSet/>
      <dgm:spPr/>
      <dgm:t>
        <a:bodyPr/>
        <a:lstStyle/>
        <a:p>
          <a:endParaRPr lang="en-US"/>
        </a:p>
      </dgm:t>
    </dgm:pt>
    <dgm:pt modelId="{51B0FE92-5324-4B77-90CB-57C9C7495B61}" type="sibTrans" cxnId="{4853D4B2-1237-439D-A7F7-CE1F05FEB072}">
      <dgm:prSet/>
      <dgm:spPr/>
      <dgm:t>
        <a:bodyPr/>
        <a:lstStyle/>
        <a:p>
          <a:endParaRPr lang="en-US"/>
        </a:p>
      </dgm:t>
    </dgm:pt>
    <dgm:pt modelId="{FA7B8857-BFEA-4A17-BB34-89F01E714C55}">
      <dgm:prSet/>
      <dgm:spPr/>
      <dgm:t>
        <a:bodyPr/>
        <a:lstStyle/>
        <a:p>
          <a:r>
            <a:rPr lang="en-US" dirty="0"/>
            <a:t>These are the </a:t>
          </a:r>
          <a:br>
            <a:rPr lang="en-US" dirty="0"/>
          </a:br>
          <a:r>
            <a:rPr lang="en-US" dirty="0"/>
            <a:t>“HOW &amp; WHAT” to mitigate Risks</a:t>
          </a:r>
        </a:p>
      </dgm:t>
    </dgm:pt>
    <dgm:pt modelId="{1BC46030-81CA-4EB0-9048-487809E98C82}" type="parTrans" cxnId="{AE5A0604-A049-4B9F-AEEE-9DC5014FEAAA}">
      <dgm:prSet/>
      <dgm:spPr/>
      <dgm:t>
        <a:bodyPr/>
        <a:lstStyle/>
        <a:p>
          <a:endParaRPr lang="en-US"/>
        </a:p>
      </dgm:t>
    </dgm:pt>
    <dgm:pt modelId="{68172A46-6B14-45AF-9419-E7437AB4D25A}" type="sibTrans" cxnId="{AE5A0604-A049-4B9F-AEEE-9DC5014FEAAA}">
      <dgm:prSet/>
      <dgm:spPr/>
      <dgm:t>
        <a:bodyPr/>
        <a:lstStyle/>
        <a:p>
          <a:endParaRPr lang="en-US"/>
        </a:p>
      </dgm:t>
    </dgm:pt>
    <dgm:pt modelId="{13DD60B4-9A5D-4038-9F41-72DD8F5F8989}">
      <dgm:prSet/>
      <dgm:spPr/>
      <dgm:t>
        <a:bodyPr/>
        <a:lstStyle/>
        <a:p>
          <a:r>
            <a:rPr lang="en-US" dirty="0"/>
            <a:t>Single Platform to authorize Access to everything </a:t>
          </a:r>
        </a:p>
      </dgm:t>
    </dgm:pt>
    <dgm:pt modelId="{0B38DF71-C7FA-41F0-B84A-680FD937FC7C}" type="parTrans" cxnId="{6CA9005F-EA10-45EF-8292-9D43D8B1EDD3}">
      <dgm:prSet/>
      <dgm:spPr/>
      <dgm:t>
        <a:bodyPr/>
        <a:lstStyle/>
        <a:p>
          <a:endParaRPr lang="en-US"/>
        </a:p>
      </dgm:t>
    </dgm:pt>
    <dgm:pt modelId="{0DD281D8-035D-456F-8515-C562C6496B18}" type="sibTrans" cxnId="{6CA9005F-EA10-45EF-8292-9D43D8B1EDD3}">
      <dgm:prSet/>
      <dgm:spPr/>
      <dgm:t>
        <a:bodyPr/>
        <a:lstStyle/>
        <a:p>
          <a:endParaRPr lang="en-US"/>
        </a:p>
      </dgm:t>
    </dgm:pt>
    <dgm:pt modelId="{D1F1C240-6E67-458A-94A1-0AB57396875B}">
      <dgm:prSet/>
      <dgm:spPr/>
      <dgm:t>
        <a:bodyPr/>
        <a:lstStyle/>
        <a:p>
          <a:r>
            <a:rPr lang="en-US" dirty="0"/>
            <a:t>EVERY WHERE</a:t>
          </a:r>
        </a:p>
      </dgm:t>
    </dgm:pt>
    <dgm:pt modelId="{07611629-9158-4F66-B433-6D12C8FB42C3}" type="parTrans" cxnId="{A7DF422D-4A82-4242-800D-B4FB7B7F33BC}">
      <dgm:prSet/>
      <dgm:spPr/>
      <dgm:t>
        <a:bodyPr/>
        <a:lstStyle/>
        <a:p>
          <a:endParaRPr lang="en-US"/>
        </a:p>
      </dgm:t>
    </dgm:pt>
    <dgm:pt modelId="{A21849AD-7A75-4A6C-B883-E1F584B93D0B}" type="sibTrans" cxnId="{A7DF422D-4A82-4242-800D-B4FB7B7F33BC}">
      <dgm:prSet/>
      <dgm:spPr/>
      <dgm:t>
        <a:bodyPr/>
        <a:lstStyle/>
        <a:p>
          <a:endParaRPr lang="en-US"/>
        </a:p>
      </dgm:t>
    </dgm:pt>
    <dgm:pt modelId="{22ACA67C-156B-4191-AFBC-78BA60BCB5A5}">
      <dgm:prSet/>
      <dgm:spPr/>
      <dgm:t>
        <a:bodyPr/>
        <a:lstStyle/>
        <a:p>
          <a:r>
            <a:rPr lang="en-US" dirty="0"/>
            <a:t>Security Policy</a:t>
          </a:r>
        </a:p>
      </dgm:t>
    </dgm:pt>
    <dgm:pt modelId="{B907B8FB-8691-49E9-8225-9499C44CBD8F}" type="parTrans" cxnId="{B41257C4-3389-4DB1-8CBA-20DCB40D08D4}">
      <dgm:prSet/>
      <dgm:spPr/>
    </dgm:pt>
    <dgm:pt modelId="{B21A751B-6177-486C-B8F7-2694DA2B66BE}" type="sibTrans" cxnId="{B41257C4-3389-4DB1-8CBA-20DCB40D08D4}">
      <dgm:prSet/>
      <dgm:spPr/>
    </dgm:pt>
    <dgm:pt modelId="{89469560-9FAB-4EA1-B580-22B27989351D}">
      <dgm:prSet/>
      <dgm:spPr/>
      <dgm:t>
        <a:bodyPr/>
        <a:lstStyle/>
        <a:p>
          <a:r>
            <a:rPr lang="en-US" dirty="0"/>
            <a:t>Know your Risks</a:t>
          </a:r>
        </a:p>
      </dgm:t>
    </dgm:pt>
    <dgm:pt modelId="{D28845E3-BC62-42BA-BA3C-1353EDA668DB}" type="parTrans" cxnId="{A56E9891-91C6-49FB-859F-2B92E8AD7EEA}">
      <dgm:prSet/>
      <dgm:spPr/>
    </dgm:pt>
    <dgm:pt modelId="{E8ECCE70-DC2F-4B98-94C7-6A327A54C3CA}" type="sibTrans" cxnId="{A56E9891-91C6-49FB-859F-2B92E8AD7EEA}">
      <dgm:prSet/>
      <dgm:spPr/>
    </dgm:pt>
    <dgm:pt modelId="{BA99D76E-BD82-412B-A26D-4F0E1D792973}" type="pres">
      <dgm:prSet presAssocID="{B3CFCB8C-AD51-4EAA-B7F6-8D667F42E026}" presName="Name0" presStyleCnt="0">
        <dgm:presLayoutVars>
          <dgm:dir/>
          <dgm:animLvl val="lvl"/>
          <dgm:resizeHandles val="exact"/>
        </dgm:presLayoutVars>
      </dgm:prSet>
      <dgm:spPr/>
    </dgm:pt>
    <dgm:pt modelId="{E85A2729-3FAB-46CE-B916-33FC2C681B42}" type="pres">
      <dgm:prSet presAssocID="{E79F3955-6765-443D-8E3B-5B8B28307B3B}" presName="boxAndChildren" presStyleCnt="0"/>
      <dgm:spPr/>
    </dgm:pt>
    <dgm:pt modelId="{B300D777-B270-483C-8121-3D811E357663}" type="pres">
      <dgm:prSet presAssocID="{E79F3955-6765-443D-8E3B-5B8B28307B3B}" presName="parentTextBox" presStyleLbl="alignNode1" presStyleIdx="0" presStyleCnt="7"/>
      <dgm:spPr/>
    </dgm:pt>
    <dgm:pt modelId="{D601A2EB-9947-4DEB-8B2D-634C0E4B0BCD}" type="pres">
      <dgm:prSet presAssocID="{E79F3955-6765-443D-8E3B-5B8B28307B3B}" presName="descendantBox" presStyleLbl="bgAccFollowNode1" presStyleIdx="0" presStyleCnt="7"/>
      <dgm:spPr/>
    </dgm:pt>
    <dgm:pt modelId="{8BBC7CC2-0186-430B-8A0B-215211EF9074}" type="pres">
      <dgm:prSet presAssocID="{3A67FA4E-D4F4-488A-8DDF-6D5C2578757C}" presName="sp" presStyleCnt="0"/>
      <dgm:spPr/>
    </dgm:pt>
    <dgm:pt modelId="{CD042349-E57D-4FA5-ABFF-4CE23E954E0F}" type="pres">
      <dgm:prSet presAssocID="{5F94E666-1DDA-40F8-A8BF-C04BD6059730}" presName="arrowAndChildren" presStyleCnt="0"/>
      <dgm:spPr/>
    </dgm:pt>
    <dgm:pt modelId="{1CCFAC85-DC03-4119-B365-ADD44FEA7F4A}" type="pres">
      <dgm:prSet presAssocID="{5F94E666-1DDA-40F8-A8BF-C04BD6059730}" presName="parentTextArrow" presStyleLbl="node1" presStyleIdx="0" presStyleCnt="0"/>
      <dgm:spPr/>
    </dgm:pt>
    <dgm:pt modelId="{E0196BBF-B803-46CD-95F0-88F8D1DBF317}" type="pres">
      <dgm:prSet presAssocID="{5F94E666-1DDA-40F8-A8BF-C04BD6059730}" presName="arrow" presStyleLbl="alignNode1" presStyleIdx="1" presStyleCnt="7"/>
      <dgm:spPr/>
    </dgm:pt>
    <dgm:pt modelId="{1ED830CE-4AB4-4A59-AD57-3E453BD5157C}" type="pres">
      <dgm:prSet presAssocID="{5F94E666-1DDA-40F8-A8BF-C04BD6059730}" presName="descendantArrow" presStyleLbl="bgAccFollowNode1" presStyleIdx="1" presStyleCnt="7"/>
      <dgm:spPr/>
    </dgm:pt>
    <dgm:pt modelId="{BA9CD533-70E4-443B-B222-00B6AF1ED48D}" type="pres">
      <dgm:prSet presAssocID="{DE91A781-A0D9-41D3-B71B-B366C9005FF1}" presName="sp" presStyleCnt="0"/>
      <dgm:spPr/>
    </dgm:pt>
    <dgm:pt modelId="{B3BE3160-02F1-49B4-8D34-448C826F6B4B}" type="pres">
      <dgm:prSet presAssocID="{54576F20-1287-4422-90F2-5FA003AD958A}" presName="arrowAndChildren" presStyleCnt="0"/>
      <dgm:spPr/>
    </dgm:pt>
    <dgm:pt modelId="{00C7D6E8-8479-4A86-AB8E-E094EBFDE2D1}" type="pres">
      <dgm:prSet presAssocID="{54576F20-1287-4422-90F2-5FA003AD958A}" presName="parentTextArrow" presStyleLbl="node1" presStyleIdx="0" presStyleCnt="0"/>
      <dgm:spPr/>
    </dgm:pt>
    <dgm:pt modelId="{0CFD7740-81F2-4A4C-BB37-683E026E5B14}" type="pres">
      <dgm:prSet presAssocID="{54576F20-1287-4422-90F2-5FA003AD958A}" presName="arrow" presStyleLbl="alignNode1" presStyleIdx="2" presStyleCnt="7"/>
      <dgm:spPr/>
    </dgm:pt>
    <dgm:pt modelId="{8836AB2A-595A-4112-BCDD-F00AA8EE0AF7}" type="pres">
      <dgm:prSet presAssocID="{54576F20-1287-4422-90F2-5FA003AD958A}" presName="descendantArrow" presStyleLbl="bgAccFollowNode1" presStyleIdx="2" presStyleCnt="7"/>
      <dgm:spPr/>
    </dgm:pt>
    <dgm:pt modelId="{9A60CAB2-665D-4B4E-A7B8-7CA0A3877CB1}" type="pres">
      <dgm:prSet presAssocID="{92417730-EDBA-4CAD-80B1-081C2E3C7104}" presName="sp" presStyleCnt="0"/>
      <dgm:spPr/>
    </dgm:pt>
    <dgm:pt modelId="{9FE2F8E1-F561-422A-A05B-F9E398DCDB87}" type="pres">
      <dgm:prSet presAssocID="{37F53570-89F7-423E-B2AC-AEA9A2E89A8F}" presName="arrowAndChildren" presStyleCnt="0"/>
      <dgm:spPr/>
    </dgm:pt>
    <dgm:pt modelId="{412FF465-953A-47A5-A7C9-5AB7F5D20172}" type="pres">
      <dgm:prSet presAssocID="{37F53570-89F7-423E-B2AC-AEA9A2E89A8F}" presName="parentTextArrow" presStyleLbl="node1" presStyleIdx="0" presStyleCnt="0"/>
      <dgm:spPr/>
    </dgm:pt>
    <dgm:pt modelId="{A545EF2B-8A23-4C8D-8C0A-EDA5B698F65D}" type="pres">
      <dgm:prSet presAssocID="{37F53570-89F7-423E-B2AC-AEA9A2E89A8F}" presName="arrow" presStyleLbl="alignNode1" presStyleIdx="3" presStyleCnt="7"/>
      <dgm:spPr/>
    </dgm:pt>
    <dgm:pt modelId="{BDD47963-212B-41B8-A6D2-4CAE39AD605E}" type="pres">
      <dgm:prSet presAssocID="{37F53570-89F7-423E-B2AC-AEA9A2E89A8F}" presName="descendantArrow" presStyleLbl="bgAccFollowNode1" presStyleIdx="3" presStyleCnt="7"/>
      <dgm:spPr/>
    </dgm:pt>
    <dgm:pt modelId="{D48F1572-38B4-496C-8FC3-BCAF70E82385}" type="pres">
      <dgm:prSet presAssocID="{FA1BAA46-95D1-4E6E-A657-7EDD71F3EF8B}" presName="sp" presStyleCnt="0"/>
      <dgm:spPr/>
    </dgm:pt>
    <dgm:pt modelId="{78023020-EF00-47CC-9E28-69C2B0263937}" type="pres">
      <dgm:prSet presAssocID="{B1BF3775-38CA-4A55-BFE1-37F71C92B436}" presName="arrowAndChildren" presStyleCnt="0"/>
      <dgm:spPr/>
    </dgm:pt>
    <dgm:pt modelId="{94D4BF1D-07BC-47B8-9461-88C59ECB4F77}" type="pres">
      <dgm:prSet presAssocID="{B1BF3775-38CA-4A55-BFE1-37F71C92B436}" presName="parentTextArrow" presStyleLbl="node1" presStyleIdx="0" presStyleCnt="0"/>
      <dgm:spPr/>
    </dgm:pt>
    <dgm:pt modelId="{0F6AA71E-192F-4754-BE56-575EE3B79B03}" type="pres">
      <dgm:prSet presAssocID="{B1BF3775-38CA-4A55-BFE1-37F71C92B436}" presName="arrow" presStyleLbl="alignNode1" presStyleIdx="4" presStyleCnt="7"/>
      <dgm:spPr/>
    </dgm:pt>
    <dgm:pt modelId="{5A084D13-67CA-4666-9B84-8DAC951F9BA0}" type="pres">
      <dgm:prSet presAssocID="{B1BF3775-38CA-4A55-BFE1-37F71C92B436}" presName="descendantArrow" presStyleLbl="bgAccFollowNode1" presStyleIdx="4" presStyleCnt="7"/>
      <dgm:spPr/>
    </dgm:pt>
    <dgm:pt modelId="{28478774-4D24-446B-B361-1D134F6373A8}" type="pres">
      <dgm:prSet presAssocID="{B21A751B-6177-486C-B8F7-2694DA2B66BE}" presName="sp" presStyleCnt="0"/>
      <dgm:spPr/>
    </dgm:pt>
    <dgm:pt modelId="{B0446FF5-6181-438D-843F-A15D48074AAD}" type="pres">
      <dgm:prSet presAssocID="{22ACA67C-156B-4191-AFBC-78BA60BCB5A5}" presName="arrowAndChildren" presStyleCnt="0"/>
      <dgm:spPr/>
    </dgm:pt>
    <dgm:pt modelId="{EEF98297-D5F7-4997-81B0-90624DBB3CD1}" type="pres">
      <dgm:prSet presAssocID="{22ACA67C-156B-4191-AFBC-78BA60BCB5A5}" presName="parentTextArrow" presStyleLbl="node1" presStyleIdx="0" presStyleCnt="0"/>
      <dgm:spPr/>
    </dgm:pt>
    <dgm:pt modelId="{1AE0B4E6-FC06-42F5-937F-1096C0F9EC0E}" type="pres">
      <dgm:prSet presAssocID="{22ACA67C-156B-4191-AFBC-78BA60BCB5A5}" presName="arrow" presStyleLbl="alignNode1" presStyleIdx="5" presStyleCnt="7"/>
      <dgm:spPr/>
    </dgm:pt>
    <dgm:pt modelId="{295C3596-30CD-4DDC-8CEE-3F055A6DF91B}" type="pres">
      <dgm:prSet presAssocID="{22ACA67C-156B-4191-AFBC-78BA60BCB5A5}" presName="descendantArrow" presStyleLbl="bgAccFollowNode1" presStyleIdx="5" presStyleCnt="7"/>
      <dgm:spPr/>
    </dgm:pt>
    <dgm:pt modelId="{49A88686-0064-4766-96BE-87D2DFD2FF2A}" type="pres">
      <dgm:prSet presAssocID="{A007F922-3180-4A5E-8554-185B60166E3E}" presName="sp" presStyleCnt="0"/>
      <dgm:spPr/>
    </dgm:pt>
    <dgm:pt modelId="{EDBBE7D5-6C9F-455C-A809-14DDFD1B7674}" type="pres">
      <dgm:prSet presAssocID="{F03983AD-1CEB-4FD9-B5F4-977C8953CC6C}" presName="arrowAndChildren" presStyleCnt="0"/>
      <dgm:spPr/>
    </dgm:pt>
    <dgm:pt modelId="{81CCCD3F-CCC4-47A9-AA21-EE40EEF64671}" type="pres">
      <dgm:prSet presAssocID="{F03983AD-1CEB-4FD9-B5F4-977C8953CC6C}" presName="parentTextArrow" presStyleLbl="node1" presStyleIdx="0" presStyleCnt="0"/>
      <dgm:spPr/>
    </dgm:pt>
    <dgm:pt modelId="{CEBA23BF-ABDC-4BB8-A547-935E821BCB17}" type="pres">
      <dgm:prSet presAssocID="{F03983AD-1CEB-4FD9-B5F4-977C8953CC6C}" presName="arrow" presStyleLbl="alignNode1" presStyleIdx="6" presStyleCnt="7"/>
      <dgm:spPr/>
    </dgm:pt>
    <dgm:pt modelId="{5B78C3CA-4CDE-4D2C-B445-1C70CEB90A6D}" type="pres">
      <dgm:prSet presAssocID="{F03983AD-1CEB-4FD9-B5F4-977C8953CC6C}" presName="descendantArrow" presStyleLbl="bgAccFollowNode1" presStyleIdx="6" presStyleCnt="7"/>
      <dgm:spPr/>
    </dgm:pt>
  </dgm:ptLst>
  <dgm:cxnLst>
    <dgm:cxn modelId="{AE5A0604-A049-4B9F-AEEE-9DC5014FEAAA}" srcId="{B1BF3775-38CA-4A55-BFE1-37F71C92B436}" destId="{FA7B8857-BFEA-4A17-BB34-89F01E714C55}" srcOrd="0" destOrd="0" parTransId="{1BC46030-81CA-4EB0-9048-487809E98C82}" sibTransId="{68172A46-6B14-45AF-9419-E7437AB4D25A}"/>
    <dgm:cxn modelId="{84A94805-0D61-4135-9F68-937772D84542}" type="presOf" srcId="{5F94E666-1DDA-40F8-A8BF-C04BD6059730}" destId="{1CCFAC85-DC03-4119-B365-ADD44FEA7F4A}" srcOrd="0" destOrd="0" presId="urn:microsoft.com/office/officeart/2016/7/layout/VerticalDownArrowProcess"/>
    <dgm:cxn modelId="{5C6F2507-CBB1-40DE-8E3F-F547DD5DA71C}" srcId="{B3CFCB8C-AD51-4EAA-B7F6-8D667F42E026}" destId="{B1BF3775-38CA-4A55-BFE1-37F71C92B436}" srcOrd="2" destOrd="0" parTransId="{7FD0CE3B-13EF-4BA4-A51C-0EC1B72083EE}" sibTransId="{FA1BAA46-95D1-4E6E-A657-7EDD71F3EF8B}"/>
    <dgm:cxn modelId="{103FF509-7944-4CF6-9342-5048EDC1A5BD}" srcId="{E79F3955-6765-443D-8E3B-5B8B28307B3B}" destId="{03243489-B9A9-4A57-B64A-FA0B843E6B52}" srcOrd="0" destOrd="0" parTransId="{F212E889-D566-42DF-AC6C-EC6DEFD8E921}" sibTransId="{76D8405D-A2D5-443E-A5C0-593BD22DE391}"/>
    <dgm:cxn modelId="{B8CFBC19-6172-434C-BC8E-E2D721941258}" type="presOf" srcId="{89469560-9FAB-4EA1-B580-22B27989351D}" destId="{5B78C3CA-4CDE-4D2C-B445-1C70CEB90A6D}" srcOrd="0" destOrd="0" presId="urn:microsoft.com/office/officeart/2016/7/layout/VerticalDownArrowProcess"/>
    <dgm:cxn modelId="{A78FC426-AA7E-4F48-8E35-312E344CEFD4}" srcId="{B3CFCB8C-AD51-4EAA-B7F6-8D667F42E026}" destId="{F03983AD-1CEB-4FD9-B5F4-977C8953CC6C}" srcOrd="0" destOrd="0" parTransId="{9175177D-FA57-4F43-A968-0CFF567905F0}" sibTransId="{A007F922-3180-4A5E-8554-185B60166E3E}"/>
    <dgm:cxn modelId="{A7DF422D-4A82-4242-800D-B4FB7B7F33BC}" srcId="{54576F20-1287-4422-90F2-5FA003AD958A}" destId="{D1F1C240-6E67-458A-94A1-0AB57396875B}" srcOrd="0" destOrd="0" parTransId="{07611629-9158-4F66-B433-6D12C8FB42C3}" sibTransId="{A21849AD-7A75-4A6C-B883-E1F584B93D0B}"/>
    <dgm:cxn modelId="{54252433-6EDC-452B-A7E2-C2D44622B0BB}" type="presOf" srcId="{E79F3955-6765-443D-8E3B-5B8B28307B3B}" destId="{B300D777-B270-483C-8121-3D811E357663}" srcOrd="0" destOrd="0" presId="urn:microsoft.com/office/officeart/2016/7/layout/VerticalDownArrowProcess"/>
    <dgm:cxn modelId="{D5F3EF36-1EC5-4B06-93A6-85C2ABC459AD}" srcId="{5F94E666-1DDA-40F8-A8BF-C04BD6059730}" destId="{E6650D19-F190-4CF7-BCC7-E4E892DB16FA}" srcOrd="0" destOrd="0" parTransId="{8D2EE146-F4DE-43B5-8EAA-1AF7AB1F6E74}" sibTransId="{CB0E23EF-91CA-4662-87C7-F804757933BF}"/>
    <dgm:cxn modelId="{AAFBEC38-A3FB-48FA-91DF-FA55DCA5AD3B}" type="presOf" srcId="{1934C76B-A132-4E7A-9314-590120521D5A}" destId="{D601A2EB-9947-4DEB-8B2D-634C0E4B0BCD}" srcOrd="0" destOrd="1" presId="urn:microsoft.com/office/officeart/2016/7/layout/VerticalDownArrowProcess"/>
    <dgm:cxn modelId="{6CA9005F-EA10-45EF-8292-9D43D8B1EDD3}" srcId="{37F53570-89F7-423E-B2AC-AEA9A2E89A8F}" destId="{13DD60B4-9A5D-4038-9F41-72DD8F5F8989}" srcOrd="0" destOrd="0" parTransId="{0B38DF71-C7FA-41F0-B84A-680FD937FC7C}" sibTransId="{0DD281D8-035D-456F-8515-C562C6496B18}"/>
    <dgm:cxn modelId="{4E52745F-0F76-40E4-8130-D5C56DC95978}" type="presOf" srcId="{03243489-B9A9-4A57-B64A-FA0B843E6B52}" destId="{D601A2EB-9947-4DEB-8B2D-634C0E4B0BCD}" srcOrd="0" destOrd="0" presId="urn:microsoft.com/office/officeart/2016/7/layout/VerticalDownArrowProcess"/>
    <dgm:cxn modelId="{F91F9F41-7C0D-4B87-8B24-36977DD7B4BC}" srcId="{B3CFCB8C-AD51-4EAA-B7F6-8D667F42E026}" destId="{E79F3955-6765-443D-8E3B-5B8B28307B3B}" srcOrd="6" destOrd="0" parTransId="{695DE7BC-9732-4E1D-95EC-ADE975C1757D}" sibTransId="{9F79D5FD-C231-43C5-8023-1AE1D8813B59}"/>
    <dgm:cxn modelId="{8ED3D46E-9015-4A04-A921-5851ED19A4AA}" type="presOf" srcId="{5F94E666-1DDA-40F8-A8BF-C04BD6059730}" destId="{E0196BBF-B803-46CD-95F0-88F8D1DBF317}" srcOrd="1" destOrd="0" presId="urn:microsoft.com/office/officeart/2016/7/layout/VerticalDownArrowProcess"/>
    <dgm:cxn modelId="{B52C967B-48ED-4EAC-96F6-6E73BA01D198}" type="presOf" srcId="{13DD60B4-9A5D-4038-9F41-72DD8F5F8989}" destId="{BDD47963-212B-41B8-A6D2-4CAE39AD605E}" srcOrd="0" destOrd="0" presId="urn:microsoft.com/office/officeart/2016/7/layout/VerticalDownArrowProcess"/>
    <dgm:cxn modelId="{94AD757C-51AD-4F8C-95E4-8DA85803E652}" type="presOf" srcId="{37F53570-89F7-423E-B2AC-AEA9A2E89A8F}" destId="{A545EF2B-8A23-4C8D-8C0A-EDA5B698F65D}" srcOrd="1" destOrd="0" presId="urn:microsoft.com/office/officeart/2016/7/layout/VerticalDownArrowProcess"/>
    <dgm:cxn modelId="{4A67D780-2C53-41AE-85B9-4FA948EAAE72}" type="presOf" srcId="{22ACA67C-156B-4191-AFBC-78BA60BCB5A5}" destId="{EEF98297-D5F7-4997-81B0-90624DBB3CD1}" srcOrd="0" destOrd="0" presId="urn:microsoft.com/office/officeart/2016/7/layout/VerticalDownArrowProcess"/>
    <dgm:cxn modelId="{2EBA7B83-2966-473C-BC0C-A63EBD3C9DEE}" type="presOf" srcId="{D1F1C240-6E67-458A-94A1-0AB57396875B}" destId="{8836AB2A-595A-4112-BCDD-F00AA8EE0AF7}" srcOrd="0" destOrd="0" presId="urn:microsoft.com/office/officeart/2016/7/layout/VerticalDownArrowProcess"/>
    <dgm:cxn modelId="{A56E9891-91C6-49FB-859F-2B92E8AD7EEA}" srcId="{F03983AD-1CEB-4FD9-B5F4-977C8953CC6C}" destId="{89469560-9FAB-4EA1-B580-22B27989351D}" srcOrd="0" destOrd="0" parTransId="{D28845E3-BC62-42BA-BA3C-1353EDA668DB}" sibTransId="{E8ECCE70-DC2F-4B98-94C7-6A327A54C3CA}"/>
    <dgm:cxn modelId="{BE57A395-D3C4-445D-B0E9-F0D85BF05726}" type="presOf" srcId="{37F53570-89F7-423E-B2AC-AEA9A2E89A8F}" destId="{412FF465-953A-47A5-A7C9-5AB7F5D20172}" srcOrd="0" destOrd="0" presId="urn:microsoft.com/office/officeart/2016/7/layout/VerticalDownArrowProcess"/>
    <dgm:cxn modelId="{03BA739C-D942-4171-B80B-E3D5DE9FDF53}" type="presOf" srcId="{B3CFCB8C-AD51-4EAA-B7F6-8D667F42E026}" destId="{BA99D76E-BD82-412B-A26D-4F0E1D792973}" srcOrd="0" destOrd="0" presId="urn:microsoft.com/office/officeart/2016/7/layout/VerticalDownArrowProcess"/>
    <dgm:cxn modelId="{F0A2A8A5-04DC-4151-8751-C2349F16F244}" srcId="{B3CFCB8C-AD51-4EAA-B7F6-8D667F42E026}" destId="{5F94E666-1DDA-40F8-A8BF-C04BD6059730}" srcOrd="5" destOrd="0" parTransId="{1D43C548-3071-4D9E-B8DD-732EE26AFE09}" sibTransId="{3A67FA4E-D4F4-488A-8DDF-6D5C2578757C}"/>
    <dgm:cxn modelId="{7DF8C3AB-9AE0-4735-81F7-21F2EEAEE7F6}" type="presOf" srcId="{F03983AD-1CEB-4FD9-B5F4-977C8953CC6C}" destId="{CEBA23BF-ABDC-4BB8-A547-935E821BCB17}" srcOrd="1" destOrd="0" presId="urn:microsoft.com/office/officeart/2016/7/layout/VerticalDownArrowProcess"/>
    <dgm:cxn modelId="{2B4BC8AF-219F-4BFA-A012-E7BBACB376FF}" type="presOf" srcId="{E284CC7B-B26D-491C-90D6-1B59F780AC36}" destId="{295C3596-30CD-4DDC-8CEE-3F055A6DF91B}" srcOrd="0" destOrd="0" presId="urn:microsoft.com/office/officeart/2016/7/layout/VerticalDownArrowProcess"/>
    <dgm:cxn modelId="{4853D4B2-1237-439D-A7F7-CE1F05FEB072}" srcId="{22ACA67C-156B-4191-AFBC-78BA60BCB5A5}" destId="{E284CC7B-B26D-491C-90D6-1B59F780AC36}" srcOrd="0" destOrd="0" parTransId="{24CBB588-AFB5-495E-9011-5AD17B05C761}" sibTransId="{51B0FE92-5324-4B77-90CB-57C9C7495B61}"/>
    <dgm:cxn modelId="{5280DFB8-714D-425B-8628-CF252CA3B2C1}" srcId="{B3CFCB8C-AD51-4EAA-B7F6-8D667F42E026}" destId="{54576F20-1287-4422-90F2-5FA003AD958A}" srcOrd="4" destOrd="0" parTransId="{EC2F98E2-D2F9-4BB9-963A-BB1E427169C5}" sibTransId="{DE91A781-A0D9-41D3-B71B-B366C9005FF1}"/>
    <dgm:cxn modelId="{912FFBB8-BE3E-4E29-B79D-BB7A3243FC3C}" type="presOf" srcId="{54576F20-1287-4422-90F2-5FA003AD958A}" destId="{0CFD7740-81F2-4A4C-BB37-683E026E5B14}" srcOrd="1" destOrd="0" presId="urn:microsoft.com/office/officeart/2016/7/layout/VerticalDownArrowProcess"/>
    <dgm:cxn modelId="{E94722BD-E9CD-4F95-A36B-A90646F6673F}" type="presOf" srcId="{E6650D19-F190-4CF7-BCC7-E4E892DB16FA}" destId="{1ED830CE-4AB4-4A59-AD57-3E453BD5157C}" srcOrd="0" destOrd="0" presId="urn:microsoft.com/office/officeart/2016/7/layout/VerticalDownArrowProcess"/>
    <dgm:cxn modelId="{B41257C4-3389-4DB1-8CBA-20DCB40D08D4}" srcId="{B3CFCB8C-AD51-4EAA-B7F6-8D667F42E026}" destId="{22ACA67C-156B-4191-AFBC-78BA60BCB5A5}" srcOrd="1" destOrd="0" parTransId="{B907B8FB-8691-49E9-8225-9499C44CBD8F}" sibTransId="{B21A751B-6177-486C-B8F7-2694DA2B66BE}"/>
    <dgm:cxn modelId="{42946EC6-012A-4FB0-8E04-C60E85C63DE9}" srcId="{B3CFCB8C-AD51-4EAA-B7F6-8D667F42E026}" destId="{37F53570-89F7-423E-B2AC-AEA9A2E89A8F}" srcOrd="3" destOrd="0" parTransId="{533CB899-3DD5-4CAA-A158-D3E7041129E6}" sibTransId="{92417730-EDBA-4CAD-80B1-081C2E3C7104}"/>
    <dgm:cxn modelId="{F75ED0DB-9677-494B-B1A7-6347E0145D0E}" type="presOf" srcId="{B1BF3775-38CA-4A55-BFE1-37F71C92B436}" destId="{94D4BF1D-07BC-47B8-9461-88C59ECB4F77}" srcOrd="0" destOrd="0" presId="urn:microsoft.com/office/officeart/2016/7/layout/VerticalDownArrowProcess"/>
    <dgm:cxn modelId="{93C1BDE1-6E0A-44DF-AF05-86DCAE7B8914}" type="presOf" srcId="{F03983AD-1CEB-4FD9-B5F4-977C8953CC6C}" destId="{81CCCD3F-CCC4-47A9-AA21-EE40EEF64671}" srcOrd="0" destOrd="0" presId="urn:microsoft.com/office/officeart/2016/7/layout/VerticalDownArrowProcess"/>
    <dgm:cxn modelId="{EC2947E9-4943-4824-B0C6-823BA276330C}" type="presOf" srcId="{B1BF3775-38CA-4A55-BFE1-37F71C92B436}" destId="{0F6AA71E-192F-4754-BE56-575EE3B79B03}" srcOrd="1" destOrd="0" presId="urn:microsoft.com/office/officeart/2016/7/layout/VerticalDownArrowProcess"/>
    <dgm:cxn modelId="{6B3270F3-8235-4E45-BA7A-DEB4E80271CF}" srcId="{E79F3955-6765-443D-8E3B-5B8B28307B3B}" destId="{1934C76B-A132-4E7A-9314-590120521D5A}" srcOrd="1" destOrd="0" parTransId="{7148C610-73CF-4353-A343-A59E6C48C556}" sibTransId="{93D557FE-E051-4F65-965E-B00E6B028850}"/>
    <dgm:cxn modelId="{925B27F6-F182-4DCC-8B3A-0FB5D5241F53}" type="presOf" srcId="{54576F20-1287-4422-90F2-5FA003AD958A}" destId="{00C7D6E8-8479-4A86-AB8E-E094EBFDE2D1}" srcOrd="0" destOrd="0" presId="urn:microsoft.com/office/officeart/2016/7/layout/VerticalDownArrowProcess"/>
    <dgm:cxn modelId="{229D2BFC-EB09-4F89-A9C1-7D5E44864E7A}" type="presOf" srcId="{22ACA67C-156B-4191-AFBC-78BA60BCB5A5}" destId="{1AE0B4E6-FC06-42F5-937F-1096C0F9EC0E}" srcOrd="1" destOrd="0" presId="urn:microsoft.com/office/officeart/2016/7/layout/VerticalDownArrowProcess"/>
    <dgm:cxn modelId="{A9DA3EFD-D7C6-41A6-A8A0-14012F82B162}" type="presOf" srcId="{FA7B8857-BFEA-4A17-BB34-89F01E714C55}" destId="{5A084D13-67CA-4666-9B84-8DAC951F9BA0}" srcOrd="0" destOrd="0" presId="urn:microsoft.com/office/officeart/2016/7/layout/VerticalDownArrowProcess"/>
    <dgm:cxn modelId="{65B6ACF5-646B-4A36-80B9-1D68F451E81B}" type="presParOf" srcId="{BA99D76E-BD82-412B-A26D-4F0E1D792973}" destId="{E85A2729-3FAB-46CE-B916-33FC2C681B42}" srcOrd="0" destOrd="0" presId="urn:microsoft.com/office/officeart/2016/7/layout/VerticalDownArrowProcess"/>
    <dgm:cxn modelId="{99FD4D55-CAB1-4B9D-879B-D5F56BC02DB8}" type="presParOf" srcId="{E85A2729-3FAB-46CE-B916-33FC2C681B42}" destId="{B300D777-B270-483C-8121-3D811E357663}" srcOrd="0" destOrd="0" presId="urn:microsoft.com/office/officeart/2016/7/layout/VerticalDownArrowProcess"/>
    <dgm:cxn modelId="{96AA197C-DA8F-4C89-B184-8A9DDD3C4DB5}" type="presParOf" srcId="{E85A2729-3FAB-46CE-B916-33FC2C681B42}" destId="{D601A2EB-9947-4DEB-8B2D-634C0E4B0BCD}" srcOrd="1" destOrd="0" presId="urn:microsoft.com/office/officeart/2016/7/layout/VerticalDownArrowProcess"/>
    <dgm:cxn modelId="{3AF5A39B-53BE-42E7-85C2-D4C32B86E78B}" type="presParOf" srcId="{BA99D76E-BD82-412B-A26D-4F0E1D792973}" destId="{8BBC7CC2-0186-430B-8A0B-215211EF9074}" srcOrd="1" destOrd="0" presId="urn:microsoft.com/office/officeart/2016/7/layout/VerticalDownArrowProcess"/>
    <dgm:cxn modelId="{C147DF18-B21D-4804-B135-0F28AC77A320}" type="presParOf" srcId="{BA99D76E-BD82-412B-A26D-4F0E1D792973}" destId="{CD042349-E57D-4FA5-ABFF-4CE23E954E0F}" srcOrd="2" destOrd="0" presId="urn:microsoft.com/office/officeart/2016/7/layout/VerticalDownArrowProcess"/>
    <dgm:cxn modelId="{41E19B4A-47F4-4CFA-B9AC-DE905AC437C7}" type="presParOf" srcId="{CD042349-E57D-4FA5-ABFF-4CE23E954E0F}" destId="{1CCFAC85-DC03-4119-B365-ADD44FEA7F4A}" srcOrd="0" destOrd="0" presId="urn:microsoft.com/office/officeart/2016/7/layout/VerticalDownArrowProcess"/>
    <dgm:cxn modelId="{41C5E1FE-1A7A-4326-AD4A-965B99F3E9C7}" type="presParOf" srcId="{CD042349-E57D-4FA5-ABFF-4CE23E954E0F}" destId="{E0196BBF-B803-46CD-95F0-88F8D1DBF317}" srcOrd="1" destOrd="0" presId="urn:microsoft.com/office/officeart/2016/7/layout/VerticalDownArrowProcess"/>
    <dgm:cxn modelId="{02F2C044-699D-4B47-B729-DB7A56FD335D}" type="presParOf" srcId="{CD042349-E57D-4FA5-ABFF-4CE23E954E0F}" destId="{1ED830CE-4AB4-4A59-AD57-3E453BD5157C}" srcOrd="2" destOrd="0" presId="urn:microsoft.com/office/officeart/2016/7/layout/VerticalDownArrowProcess"/>
    <dgm:cxn modelId="{9DAA784D-2915-4392-A4EB-AC5787783577}" type="presParOf" srcId="{BA99D76E-BD82-412B-A26D-4F0E1D792973}" destId="{BA9CD533-70E4-443B-B222-00B6AF1ED48D}" srcOrd="3" destOrd="0" presId="urn:microsoft.com/office/officeart/2016/7/layout/VerticalDownArrowProcess"/>
    <dgm:cxn modelId="{7676AD1F-92A1-4413-BC84-521A1B25837E}" type="presParOf" srcId="{BA99D76E-BD82-412B-A26D-4F0E1D792973}" destId="{B3BE3160-02F1-49B4-8D34-448C826F6B4B}" srcOrd="4" destOrd="0" presId="urn:microsoft.com/office/officeart/2016/7/layout/VerticalDownArrowProcess"/>
    <dgm:cxn modelId="{05BE7B2B-F0F3-4A20-885F-8DCC0B8DDE32}" type="presParOf" srcId="{B3BE3160-02F1-49B4-8D34-448C826F6B4B}" destId="{00C7D6E8-8479-4A86-AB8E-E094EBFDE2D1}" srcOrd="0" destOrd="0" presId="urn:microsoft.com/office/officeart/2016/7/layout/VerticalDownArrowProcess"/>
    <dgm:cxn modelId="{268251C4-6C74-49E6-94C5-1746305ED3A8}" type="presParOf" srcId="{B3BE3160-02F1-49B4-8D34-448C826F6B4B}" destId="{0CFD7740-81F2-4A4C-BB37-683E026E5B14}" srcOrd="1" destOrd="0" presId="urn:microsoft.com/office/officeart/2016/7/layout/VerticalDownArrowProcess"/>
    <dgm:cxn modelId="{C40D6B91-92D4-4091-82EB-9B1541B5433D}" type="presParOf" srcId="{B3BE3160-02F1-49B4-8D34-448C826F6B4B}" destId="{8836AB2A-595A-4112-BCDD-F00AA8EE0AF7}" srcOrd="2" destOrd="0" presId="urn:microsoft.com/office/officeart/2016/7/layout/VerticalDownArrowProcess"/>
    <dgm:cxn modelId="{2BC1EB02-5B87-4EDB-B454-F6C981C42F79}" type="presParOf" srcId="{BA99D76E-BD82-412B-A26D-4F0E1D792973}" destId="{9A60CAB2-665D-4B4E-A7B8-7CA0A3877CB1}" srcOrd="5" destOrd="0" presId="urn:microsoft.com/office/officeart/2016/7/layout/VerticalDownArrowProcess"/>
    <dgm:cxn modelId="{5AECDD0E-61A8-4762-A673-5D04EA0D9996}" type="presParOf" srcId="{BA99D76E-BD82-412B-A26D-4F0E1D792973}" destId="{9FE2F8E1-F561-422A-A05B-F9E398DCDB87}" srcOrd="6" destOrd="0" presId="urn:microsoft.com/office/officeart/2016/7/layout/VerticalDownArrowProcess"/>
    <dgm:cxn modelId="{FB3DB39D-8056-4EC1-91F4-FAE489C11FB6}" type="presParOf" srcId="{9FE2F8E1-F561-422A-A05B-F9E398DCDB87}" destId="{412FF465-953A-47A5-A7C9-5AB7F5D20172}" srcOrd="0" destOrd="0" presId="urn:microsoft.com/office/officeart/2016/7/layout/VerticalDownArrowProcess"/>
    <dgm:cxn modelId="{EDC5B2AB-901B-45DC-B08E-6E56032BCBE1}" type="presParOf" srcId="{9FE2F8E1-F561-422A-A05B-F9E398DCDB87}" destId="{A545EF2B-8A23-4C8D-8C0A-EDA5B698F65D}" srcOrd="1" destOrd="0" presId="urn:microsoft.com/office/officeart/2016/7/layout/VerticalDownArrowProcess"/>
    <dgm:cxn modelId="{7C9B442D-FD9C-4134-86A1-24982AD73786}" type="presParOf" srcId="{9FE2F8E1-F561-422A-A05B-F9E398DCDB87}" destId="{BDD47963-212B-41B8-A6D2-4CAE39AD605E}" srcOrd="2" destOrd="0" presId="urn:microsoft.com/office/officeart/2016/7/layout/VerticalDownArrowProcess"/>
    <dgm:cxn modelId="{2D9F1383-8953-4DEE-BB9F-358116E14BFC}" type="presParOf" srcId="{BA99D76E-BD82-412B-A26D-4F0E1D792973}" destId="{D48F1572-38B4-496C-8FC3-BCAF70E82385}" srcOrd="7" destOrd="0" presId="urn:microsoft.com/office/officeart/2016/7/layout/VerticalDownArrowProcess"/>
    <dgm:cxn modelId="{93852262-7C3B-4926-995B-D0D39DF36A3B}" type="presParOf" srcId="{BA99D76E-BD82-412B-A26D-4F0E1D792973}" destId="{78023020-EF00-47CC-9E28-69C2B0263937}" srcOrd="8" destOrd="0" presId="urn:microsoft.com/office/officeart/2016/7/layout/VerticalDownArrowProcess"/>
    <dgm:cxn modelId="{AB7094C7-CCFB-4BA6-BEE6-DC97799CEB5B}" type="presParOf" srcId="{78023020-EF00-47CC-9E28-69C2B0263937}" destId="{94D4BF1D-07BC-47B8-9461-88C59ECB4F77}" srcOrd="0" destOrd="0" presId="urn:microsoft.com/office/officeart/2016/7/layout/VerticalDownArrowProcess"/>
    <dgm:cxn modelId="{BB35B188-440B-492F-AA0A-739343186BD6}" type="presParOf" srcId="{78023020-EF00-47CC-9E28-69C2B0263937}" destId="{0F6AA71E-192F-4754-BE56-575EE3B79B03}" srcOrd="1" destOrd="0" presId="urn:microsoft.com/office/officeart/2016/7/layout/VerticalDownArrowProcess"/>
    <dgm:cxn modelId="{6A50891D-CD56-4283-A729-ED354F13D293}" type="presParOf" srcId="{78023020-EF00-47CC-9E28-69C2B0263937}" destId="{5A084D13-67CA-4666-9B84-8DAC951F9BA0}" srcOrd="2" destOrd="0" presId="urn:microsoft.com/office/officeart/2016/7/layout/VerticalDownArrowProcess"/>
    <dgm:cxn modelId="{8F684EF0-BB31-469D-97C4-1AD66F167751}" type="presParOf" srcId="{BA99D76E-BD82-412B-A26D-4F0E1D792973}" destId="{28478774-4D24-446B-B361-1D134F6373A8}" srcOrd="9" destOrd="0" presId="urn:microsoft.com/office/officeart/2016/7/layout/VerticalDownArrowProcess"/>
    <dgm:cxn modelId="{163DD2F7-100D-4680-AE30-64D98C641452}" type="presParOf" srcId="{BA99D76E-BD82-412B-A26D-4F0E1D792973}" destId="{B0446FF5-6181-438D-843F-A15D48074AAD}" srcOrd="10" destOrd="0" presId="urn:microsoft.com/office/officeart/2016/7/layout/VerticalDownArrowProcess"/>
    <dgm:cxn modelId="{8F6FE509-4528-4910-BF28-B8648BDB13F5}" type="presParOf" srcId="{B0446FF5-6181-438D-843F-A15D48074AAD}" destId="{EEF98297-D5F7-4997-81B0-90624DBB3CD1}" srcOrd="0" destOrd="0" presId="urn:microsoft.com/office/officeart/2016/7/layout/VerticalDownArrowProcess"/>
    <dgm:cxn modelId="{E052FAEE-5722-4C69-9376-557EF0667FB5}" type="presParOf" srcId="{B0446FF5-6181-438D-843F-A15D48074AAD}" destId="{1AE0B4E6-FC06-42F5-937F-1096C0F9EC0E}" srcOrd="1" destOrd="0" presId="urn:microsoft.com/office/officeart/2016/7/layout/VerticalDownArrowProcess"/>
    <dgm:cxn modelId="{023E820E-C25F-463F-B019-AEB3B1E6D8AB}" type="presParOf" srcId="{B0446FF5-6181-438D-843F-A15D48074AAD}" destId="{295C3596-30CD-4DDC-8CEE-3F055A6DF91B}" srcOrd="2" destOrd="0" presId="urn:microsoft.com/office/officeart/2016/7/layout/VerticalDownArrowProcess"/>
    <dgm:cxn modelId="{07A728BA-2692-4293-9730-9C56C68F73A9}" type="presParOf" srcId="{BA99D76E-BD82-412B-A26D-4F0E1D792973}" destId="{49A88686-0064-4766-96BE-87D2DFD2FF2A}" srcOrd="11" destOrd="0" presId="urn:microsoft.com/office/officeart/2016/7/layout/VerticalDownArrowProcess"/>
    <dgm:cxn modelId="{A7045E70-E20A-4A34-96CB-38CD49113335}" type="presParOf" srcId="{BA99D76E-BD82-412B-A26D-4F0E1D792973}" destId="{EDBBE7D5-6C9F-455C-A809-14DDFD1B7674}" srcOrd="12" destOrd="0" presId="urn:microsoft.com/office/officeart/2016/7/layout/VerticalDownArrowProcess"/>
    <dgm:cxn modelId="{143C7418-680C-402D-B558-4FEAAB394225}" type="presParOf" srcId="{EDBBE7D5-6C9F-455C-A809-14DDFD1B7674}" destId="{81CCCD3F-CCC4-47A9-AA21-EE40EEF64671}" srcOrd="0" destOrd="0" presId="urn:microsoft.com/office/officeart/2016/7/layout/VerticalDownArrowProcess"/>
    <dgm:cxn modelId="{0EAE27A6-C237-47D6-A974-845E6DF1CAD2}" type="presParOf" srcId="{EDBBE7D5-6C9F-455C-A809-14DDFD1B7674}" destId="{CEBA23BF-ABDC-4BB8-A547-935E821BCB17}" srcOrd="1" destOrd="0" presId="urn:microsoft.com/office/officeart/2016/7/layout/VerticalDownArrowProcess"/>
    <dgm:cxn modelId="{F92596F8-839E-4111-8A1C-01CC9E0CE4F7}" type="presParOf" srcId="{EDBBE7D5-6C9F-455C-A809-14DDFD1B7674}" destId="{5B78C3CA-4CDE-4D2C-B445-1C70CEB90A6D}"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6B99F0-7A78-4CC9-9F6E-463006278FB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E807244-D217-4A09-B518-DB9B6D723FF9}">
      <dgm:prSet custT="1"/>
      <dgm:spPr/>
      <dgm:t>
        <a:bodyPr/>
        <a:lstStyle/>
        <a:p>
          <a:r>
            <a:rPr lang="en-US" sz="900" dirty="0"/>
            <a:t>1. Common Sense WISP</a:t>
          </a:r>
        </a:p>
      </dgm:t>
    </dgm:pt>
    <dgm:pt modelId="{3C8DB123-014C-47BD-B617-4C9075CB1473}" type="parTrans" cxnId="{2CD2F051-8941-4E3F-A3CB-0EF8EAB57FAF}">
      <dgm:prSet/>
      <dgm:spPr/>
      <dgm:t>
        <a:bodyPr/>
        <a:lstStyle/>
        <a:p>
          <a:endParaRPr lang="en-US" sz="1600"/>
        </a:p>
      </dgm:t>
    </dgm:pt>
    <dgm:pt modelId="{918C446A-79D8-4B1A-A0F4-E11F73315346}" type="sibTrans" cxnId="{2CD2F051-8941-4E3F-A3CB-0EF8EAB57FAF}">
      <dgm:prSet/>
      <dgm:spPr/>
      <dgm:t>
        <a:bodyPr/>
        <a:lstStyle/>
        <a:p>
          <a:endParaRPr lang="en-US" sz="1600"/>
        </a:p>
      </dgm:t>
    </dgm:pt>
    <dgm:pt modelId="{206DB253-822D-459C-AB00-FBDCD5C32D4F}">
      <dgm:prSet custT="1"/>
      <dgm:spPr/>
      <dgm:t>
        <a:bodyPr/>
        <a:lstStyle/>
        <a:p>
          <a:r>
            <a:rPr lang="en-US" sz="900" dirty="0"/>
            <a:t>2. User Education </a:t>
          </a:r>
          <a:r>
            <a:rPr lang="en-US" sz="800" dirty="0"/>
            <a:t>(1st Line of Defense)</a:t>
          </a:r>
          <a:endParaRPr lang="en-US" sz="900" dirty="0"/>
        </a:p>
      </dgm:t>
    </dgm:pt>
    <dgm:pt modelId="{4907D3DB-A6BD-4841-BDD1-C083FAD02B6D}" type="parTrans" cxnId="{50FF2483-9032-4B6A-9543-E61327EDF511}">
      <dgm:prSet/>
      <dgm:spPr/>
      <dgm:t>
        <a:bodyPr/>
        <a:lstStyle/>
        <a:p>
          <a:endParaRPr lang="en-US" sz="1600"/>
        </a:p>
      </dgm:t>
    </dgm:pt>
    <dgm:pt modelId="{8A34F1FE-BD1B-4A92-9975-43F54D2C8602}" type="sibTrans" cxnId="{50FF2483-9032-4B6A-9543-E61327EDF511}">
      <dgm:prSet/>
      <dgm:spPr/>
      <dgm:t>
        <a:bodyPr/>
        <a:lstStyle/>
        <a:p>
          <a:endParaRPr lang="en-US" sz="1600"/>
        </a:p>
      </dgm:t>
    </dgm:pt>
    <dgm:pt modelId="{21947D40-0EA9-4E74-82E2-DF67797AAA46}">
      <dgm:prSet custT="1"/>
      <dgm:spPr/>
      <dgm:t>
        <a:bodyPr/>
        <a:lstStyle/>
        <a:p>
          <a:r>
            <a:rPr lang="en-US" sz="900" dirty="0"/>
            <a:t>3. Direct Microsoft Licensing</a:t>
          </a:r>
        </a:p>
      </dgm:t>
    </dgm:pt>
    <dgm:pt modelId="{F9EC1086-C16E-467A-BC67-6320A18E9D47}" type="parTrans" cxnId="{3210979D-BA20-4A97-B718-4B8CF06797F3}">
      <dgm:prSet/>
      <dgm:spPr/>
      <dgm:t>
        <a:bodyPr/>
        <a:lstStyle/>
        <a:p>
          <a:endParaRPr lang="en-US" sz="1600"/>
        </a:p>
      </dgm:t>
    </dgm:pt>
    <dgm:pt modelId="{7F85A2C1-B199-4A24-8CDA-84D94E2FF4E6}" type="sibTrans" cxnId="{3210979D-BA20-4A97-B718-4B8CF06797F3}">
      <dgm:prSet/>
      <dgm:spPr/>
      <dgm:t>
        <a:bodyPr/>
        <a:lstStyle/>
        <a:p>
          <a:endParaRPr lang="en-US" sz="1600"/>
        </a:p>
      </dgm:t>
    </dgm:pt>
    <dgm:pt modelId="{4BF4F095-F4E7-4EF2-B745-7898940EBE0C}">
      <dgm:prSet custT="1"/>
      <dgm:spPr/>
      <dgm:t>
        <a:bodyPr/>
        <a:lstStyle/>
        <a:p>
          <a:r>
            <a:rPr lang="en-US" sz="900"/>
            <a:t>4. Backups</a:t>
          </a:r>
        </a:p>
      </dgm:t>
    </dgm:pt>
    <dgm:pt modelId="{C1286AAE-4938-4578-BDC1-A00492F9D583}" type="parTrans" cxnId="{A4C5EAAE-2514-4045-A34A-FA08B5762701}">
      <dgm:prSet/>
      <dgm:spPr/>
      <dgm:t>
        <a:bodyPr/>
        <a:lstStyle/>
        <a:p>
          <a:endParaRPr lang="en-US" sz="1600"/>
        </a:p>
      </dgm:t>
    </dgm:pt>
    <dgm:pt modelId="{9F70B0A0-896D-4246-BA7B-6B353A6920D7}" type="sibTrans" cxnId="{A4C5EAAE-2514-4045-A34A-FA08B5762701}">
      <dgm:prSet/>
      <dgm:spPr/>
      <dgm:t>
        <a:bodyPr/>
        <a:lstStyle/>
        <a:p>
          <a:endParaRPr lang="en-US" sz="1600"/>
        </a:p>
      </dgm:t>
    </dgm:pt>
    <dgm:pt modelId="{8F800FA0-C1B0-4E02-A0D6-CB7141D00249}">
      <dgm:prSet custT="1"/>
      <dgm:spPr/>
      <dgm:t>
        <a:bodyPr/>
        <a:lstStyle/>
        <a:p>
          <a:r>
            <a:rPr lang="en-US" sz="900"/>
            <a:t>5. Secure Office 365 &amp; IDP</a:t>
          </a:r>
        </a:p>
      </dgm:t>
    </dgm:pt>
    <dgm:pt modelId="{AE3B42F0-101F-4FD4-B94E-6DD3620AD6DC}" type="parTrans" cxnId="{8505A5D2-0E8A-4D28-B661-996A902AED65}">
      <dgm:prSet/>
      <dgm:spPr/>
      <dgm:t>
        <a:bodyPr/>
        <a:lstStyle/>
        <a:p>
          <a:endParaRPr lang="en-US" sz="1600"/>
        </a:p>
      </dgm:t>
    </dgm:pt>
    <dgm:pt modelId="{9A710C09-1AA6-4CA5-BCDA-F3C831393C66}" type="sibTrans" cxnId="{8505A5D2-0E8A-4D28-B661-996A902AED65}">
      <dgm:prSet/>
      <dgm:spPr/>
      <dgm:t>
        <a:bodyPr/>
        <a:lstStyle/>
        <a:p>
          <a:endParaRPr lang="en-US" sz="1600"/>
        </a:p>
      </dgm:t>
    </dgm:pt>
    <dgm:pt modelId="{9911BF06-B373-4D4C-BF33-ED9623E57E20}">
      <dgm:prSet custT="1"/>
      <dgm:spPr/>
      <dgm:t>
        <a:bodyPr/>
        <a:lstStyle/>
        <a:p>
          <a:r>
            <a:rPr lang="en-US" sz="900"/>
            <a:t>6. Patching</a:t>
          </a:r>
        </a:p>
      </dgm:t>
    </dgm:pt>
    <dgm:pt modelId="{7283C5CE-7A75-499F-9698-A402902B7E10}" type="parTrans" cxnId="{7C4FC7FF-29D2-477E-A979-C953410F3406}">
      <dgm:prSet/>
      <dgm:spPr/>
      <dgm:t>
        <a:bodyPr/>
        <a:lstStyle/>
        <a:p>
          <a:endParaRPr lang="en-US" sz="1600"/>
        </a:p>
      </dgm:t>
    </dgm:pt>
    <dgm:pt modelId="{1F7C5FF2-7B66-46B1-AD8B-602A16648055}" type="sibTrans" cxnId="{7C4FC7FF-29D2-477E-A979-C953410F3406}">
      <dgm:prSet/>
      <dgm:spPr/>
      <dgm:t>
        <a:bodyPr/>
        <a:lstStyle/>
        <a:p>
          <a:endParaRPr lang="en-US" sz="1600"/>
        </a:p>
      </dgm:t>
    </dgm:pt>
    <dgm:pt modelId="{D466B0AE-DA2D-4689-8869-C81970F6FE6F}">
      <dgm:prSet custT="1"/>
      <dgm:spPr/>
      <dgm:t>
        <a:bodyPr/>
        <a:lstStyle/>
        <a:p>
          <a:r>
            <a:rPr lang="en-US" sz="900" dirty="0"/>
            <a:t>7. AI Defense</a:t>
          </a:r>
        </a:p>
      </dgm:t>
    </dgm:pt>
    <dgm:pt modelId="{1078235A-75BD-4A06-ACF1-4C729294C289}" type="parTrans" cxnId="{7819B3FB-F0AA-4F90-84B7-7905CB2F61B8}">
      <dgm:prSet/>
      <dgm:spPr/>
      <dgm:t>
        <a:bodyPr/>
        <a:lstStyle/>
        <a:p>
          <a:endParaRPr lang="en-US" sz="1600"/>
        </a:p>
      </dgm:t>
    </dgm:pt>
    <dgm:pt modelId="{DDD08B05-FEEF-44E3-9344-2FC0DBEBFB19}" type="sibTrans" cxnId="{7819B3FB-F0AA-4F90-84B7-7905CB2F61B8}">
      <dgm:prSet/>
      <dgm:spPr/>
      <dgm:t>
        <a:bodyPr/>
        <a:lstStyle/>
        <a:p>
          <a:endParaRPr lang="en-US" sz="1600"/>
        </a:p>
      </dgm:t>
    </dgm:pt>
    <dgm:pt modelId="{CB9EFBEF-3474-490A-AD3F-29C74B12F704}">
      <dgm:prSet custT="1"/>
      <dgm:spPr/>
      <dgm:t>
        <a:bodyPr/>
        <a:lstStyle/>
        <a:p>
          <a:r>
            <a:rPr lang="en-US" sz="900"/>
            <a:t>8. SharePoint</a:t>
          </a:r>
        </a:p>
      </dgm:t>
    </dgm:pt>
    <dgm:pt modelId="{EFD7164D-D20D-4F80-8490-24D2E1C8F595}" type="parTrans" cxnId="{B3C5E304-EF51-41C1-A8D0-2405498838C5}">
      <dgm:prSet/>
      <dgm:spPr/>
      <dgm:t>
        <a:bodyPr/>
        <a:lstStyle/>
        <a:p>
          <a:endParaRPr lang="en-US" sz="1600"/>
        </a:p>
      </dgm:t>
    </dgm:pt>
    <dgm:pt modelId="{403CBDC9-3FA7-43AF-8E00-5D77C6AADEDE}" type="sibTrans" cxnId="{B3C5E304-EF51-41C1-A8D0-2405498838C5}">
      <dgm:prSet/>
      <dgm:spPr/>
      <dgm:t>
        <a:bodyPr/>
        <a:lstStyle/>
        <a:p>
          <a:endParaRPr lang="en-US" sz="1600"/>
        </a:p>
      </dgm:t>
    </dgm:pt>
    <dgm:pt modelId="{9CA6A28C-A712-4793-B04B-DD0CA04E6820}">
      <dgm:prSet custT="1"/>
      <dgm:spPr/>
      <dgm:t>
        <a:bodyPr/>
        <a:lstStyle/>
        <a:p>
          <a:r>
            <a:rPr lang="en-US" sz="900"/>
            <a:t>9. Virtual Machines</a:t>
          </a:r>
        </a:p>
      </dgm:t>
    </dgm:pt>
    <dgm:pt modelId="{B569AD94-3702-4BA4-A750-B691BAC11181}" type="parTrans" cxnId="{88969D51-016C-41A6-A889-F7DC3CC839C0}">
      <dgm:prSet/>
      <dgm:spPr/>
      <dgm:t>
        <a:bodyPr/>
        <a:lstStyle/>
        <a:p>
          <a:endParaRPr lang="en-US" sz="1600"/>
        </a:p>
      </dgm:t>
    </dgm:pt>
    <dgm:pt modelId="{52CC82FA-7DCE-4FD3-829E-D0B9F7001B2E}" type="sibTrans" cxnId="{88969D51-016C-41A6-A889-F7DC3CC839C0}">
      <dgm:prSet/>
      <dgm:spPr/>
      <dgm:t>
        <a:bodyPr/>
        <a:lstStyle/>
        <a:p>
          <a:endParaRPr lang="en-US" sz="1600"/>
        </a:p>
      </dgm:t>
    </dgm:pt>
    <dgm:pt modelId="{48646181-2AC4-4739-93E6-8BD72C6783A8}">
      <dgm:prSet custT="1"/>
      <dgm:spPr/>
      <dgm:t>
        <a:bodyPr/>
        <a:lstStyle/>
        <a:p>
          <a:r>
            <a:rPr lang="en-US" sz="900"/>
            <a:t>10. Continuous Monitoring</a:t>
          </a:r>
        </a:p>
      </dgm:t>
    </dgm:pt>
    <dgm:pt modelId="{71AA1744-FC2C-4BD2-9674-81C061CCA127}" type="parTrans" cxnId="{7B16F7B6-DF48-4928-B252-22F9B04BE2A9}">
      <dgm:prSet/>
      <dgm:spPr/>
      <dgm:t>
        <a:bodyPr/>
        <a:lstStyle/>
        <a:p>
          <a:endParaRPr lang="en-US" sz="1600"/>
        </a:p>
      </dgm:t>
    </dgm:pt>
    <dgm:pt modelId="{14A02A54-FDF6-4D3B-A597-4B69191E0B28}" type="sibTrans" cxnId="{7B16F7B6-DF48-4928-B252-22F9B04BE2A9}">
      <dgm:prSet/>
      <dgm:spPr/>
      <dgm:t>
        <a:bodyPr/>
        <a:lstStyle/>
        <a:p>
          <a:endParaRPr lang="en-US" sz="1600"/>
        </a:p>
      </dgm:t>
    </dgm:pt>
    <dgm:pt modelId="{6C9A138B-0BB4-47EA-BD75-7D09DD711E51}" type="pres">
      <dgm:prSet presAssocID="{586B99F0-7A78-4CC9-9F6E-463006278FBA}" presName="Name0" presStyleCnt="0">
        <dgm:presLayoutVars>
          <dgm:dir/>
          <dgm:resizeHandles val="exact"/>
        </dgm:presLayoutVars>
      </dgm:prSet>
      <dgm:spPr/>
    </dgm:pt>
    <dgm:pt modelId="{528CDE35-521B-4796-A2FA-A458DAE097FC}" type="pres">
      <dgm:prSet presAssocID="{586B99F0-7A78-4CC9-9F6E-463006278FBA}" presName="cycle" presStyleCnt="0"/>
      <dgm:spPr/>
    </dgm:pt>
    <dgm:pt modelId="{C5CD2102-A5D9-4920-93FB-71E2BC6B2A60}" type="pres">
      <dgm:prSet presAssocID="{EE807244-D217-4A09-B518-DB9B6D723FF9}" presName="nodeFirstNode" presStyleLbl="node1" presStyleIdx="0" presStyleCnt="10" custRadScaleRad="100001" custRadScaleInc="820">
        <dgm:presLayoutVars>
          <dgm:bulletEnabled val="1"/>
        </dgm:presLayoutVars>
      </dgm:prSet>
      <dgm:spPr/>
    </dgm:pt>
    <dgm:pt modelId="{851F80F2-8DF9-48D5-8C18-F99A031385C9}" type="pres">
      <dgm:prSet presAssocID="{918C446A-79D8-4B1A-A0F4-E11F73315346}" presName="sibTransFirstNode" presStyleLbl="bgShp" presStyleIdx="0" presStyleCnt="1"/>
      <dgm:spPr/>
    </dgm:pt>
    <dgm:pt modelId="{AB583069-0B57-4860-A817-DBC760A33CDF}" type="pres">
      <dgm:prSet presAssocID="{206DB253-822D-459C-AB00-FBDCD5C32D4F}" presName="nodeFollowingNodes" presStyleLbl="node1" presStyleIdx="1" presStyleCnt="10" custRadScaleRad="100276" custRadScaleInc="661">
        <dgm:presLayoutVars>
          <dgm:bulletEnabled val="1"/>
        </dgm:presLayoutVars>
      </dgm:prSet>
      <dgm:spPr/>
    </dgm:pt>
    <dgm:pt modelId="{D47E17F6-1FCA-4900-899F-D7B9C6A65E4B}" type="pres">
      <dgm:prSet presAssocID="{21947D40-0EA9-4E74-82E2-DF67797AAA46}" presName="nodeFollowingNodes" presStyleLbl="node1" presStyleIdx="2" presStyleCnt="10" custRadScaleRad="100445" custRadScaleInc="252">
        <dgm:presLayoutVars>
          <dgm:bulletEnabled val="1"/>
        </dgm:presLayoutVars>
      </dgm:prSet>
      <dgm:spPr/>
    </dgm:pt>
    <dgm:pt modelId="{C662B0CD-388F-47FF-BDDD-CBE2412E8279}" type="pres">
      <dgm:prSet presAssocID="{4BF4F095-F4E7-4EF2-B745-7898940EBE0C}" presName="nodeFollowingNodes" presStyleLbl="node1" presStyleIdx="3" presStyleCnt="10" custRadScaleRad="100445" custRadScaleInc="-252">
        <dgm:presLayoutVars>
          <dgm:bulletEnabled val="1"/>
        </dgm:presLayoutVars>
      </dgm:prSet>
      <dgm:spPr/>
    </dgm:pt>
    <dgm:pt modelId="{124ADA52-AF3B-42A4-BEBD-BE9E68DD2E80}" type="pres">
      <dgm:prSet presAssocID="{8F800FA0-C1B0-4E02-A0D6-CB7141D00249}" presName="nodeFollowingNodes" presStyleLbl="node1" presStyleIdx="4" presStyleCnt="10" custRadScaleRad="100276" custRadScaleInc="-661">
        <dgm:presLayoutVars>
          <dgm:bulletEnabled val="1"/>
        </dgm:presLayoutVars>
      </dgm:prSet>
      <dgm:spPr/>
    </dgm:pt>
    <dgm:pt modelId="{6F8504D4-A96B-4C7B-A16A-E42175ABDFEC}" type="pres">
      <dgm:prSet presAssocID="{9911BF06-B373-4D4C-BF33-ED9623E57E20}" presName="nodeFollowingNodes" presStyleLbl="node1" presStyleIdx="5" presStyleCnt="10" custRadScaleRad="100001" custRadScaleInc="-820">
        <dgm:presLayoutVars>
          <dgm:bulletEnabled val="1"/>
        </dgm:presLayoutVars>
      </dgm:prSet>
      <dgm:spPr/>
    </dgm:pt>
    <dgm:pt modelId="{CF3A202F-5694-4C37-938D-5C0CA24634B8}" type="pres">
      <dgm:prSet presAssocID="{D466B0AE-DA2D-4689-8869-C81970F6FE6F}" presName="nodeFollowingNodes" presStyleLbl="node1" presStyleIdx="6" presStyleCnt="10" custRadScaleRad="99726" custRadScaleInc="-665">
        <dgm:presLayoutVars>
          <dgm:bulletEnabled val="1"/>
        </dgm:presLayoutVars>
      </dgm:prSet>
      <dgm:spPr/>
    </dgm:pt>
    <dgm:pt modelId="{76F838BE-F517-4D12-B2F0-EF976A8EB6A4}" type="pres">
      <dgm:prSet presAssocID="{CB9EFBEF-3474-490A-AD3F-29C74B12F704}" presName="nodeFollowingNodes" presStyleLbl="node1" presStyleIdx="7" presStyleCnt="10" custRadScaleRad="99555" custRadScaleInc="-254">
        <dgm:presLayoutVars>
          <dgm:bulletEnabled val="1"/>
        </dgm:presLayoutVars>
      </dgm:prSet>
      <dgm:spPr/>
    </dgm:pt>
    <dgm:pt modelId="{A14787C1-CE1E-4605-A72E-B71A845583E4}" type="pres">
      <dgm:prSet presAssocID="{9CA6A28C-A712-4793-B04B-DD0CA04E6820}" presName="nodeFollowingNodes" presStyleLbl="node1" presStyleIdx="8" presStyleCnt="10" custRadScaleRad="99555" custRadScaleInc="254">
        <dgm:presLayoutVars>
          <dgm:bulletEnabled val="1"/>
        </dgm:presLayoutVars>
      </dgm:prSet>
      <dgm:spPr/>
    </dgm:pt>
    <dgm:pt modelId="{C6C8B4BE-9B6D-4D0D-89E2-CB767540D1F8}" type="pres">
      <dgm:prSet presAssocID="{48646181-2AC4-4739-93E6-8BD72C6783A8}" presName="nodeFollowingNodes" presStyleLbl="node1" presStyleIdx="9" presStyleCnt="10" custRadScaleRad="99726" custRadScaleInc="665">
        <dgm:presLayoutVars>
          <dgm:bulletEnabled val="1"/>
        </dgm:presLayoutVars>
      </dgm:prSet>
      <dgm:spPr/>
    </dgm:pt>
  </dgm:ptLst>
  <dgm:cxnLst>
    <dgm:cxn modelId="{0FCAD202-604B-47C7-BF42-F84573DCC8C5}" type="presOf" srcId="{9CA6A28C-A712-4793-B04B-DD0CA04E6820}" destId="{A14787C1-CE1E-4605-A72E-B71A845583E4}" srcOrd="0" destOrd="0" presId="urn:microsoft.com/office/officeart/2005/8/layout/cycle3"/>
    <dgm:cxn modelId="{B3C5E304-EF51-41C1-A8D0-2405498838C5}" srcId="{586B99F0-7A78-4CC9-9F6E-463006278FBA}" destId="{CB9EFBEF-3474-490A-AD3F-29C74B12F704}" srcOrd="7" destOrd="0" parTransId="{EFD7164D-D20D-4F80-8490-24D2E1C8F595}" sibTransId="{403CBDC9-3FA7-43AF-8E00-5D77C6AADEDE}"/>
    <dgm:cxn modelId="{5FA86314-0FC7-4DA7-A5D7-C89390E5D5F9}" type="presOf" srcId="{9911BF06-B373-4D4C-BF33-ED9623E57E20}" destId="{6F8504D4-A96B-4C7B-A16A-E42175ABDFEC}" srcOrd="0" destOrd="0" presId="urn:microsoft.com/office/officeart/2005/8/layout/cycle3"/>
    <dgm:cxn modelId="{37968D1A-3703-42C6-8F7E-7FC22EC93700}" type="presOf" srcId="{D466B0AE-DA2D-4689-8869-C81970F6FE6F}" destId="{CF3A202F-5694-4C37-938D-5C0CA24634B8}" srcOrd="0" destOrd="0" presId="urn:microsoft.com/office/officeart/2005/8/layout/cycle3"/>
    <dgm:cxn modelId="{F4AB1037-DE3F-4F34-868D-C10851390B4C}" type="presOf" srcId="{206DB253-822D-459C-AB00-FBDCD5C32D4F}" destId="{AB583069-0B57-4860-A817-DBC760A33CDF}" srcOrd="0" destOrd="0" presId="urn:microsoft.com/office/officeart/2005/8/layout/cycle3"/>
    <dgm:cxn modelId="{88969D51-016C-41A6-A889-F7DC3CC839C0}" srcId="{586B99F0-7A78-4CC9-9F6E-463006278FBA}" destId="{9CA6A28C-A712-4793-B04B-DD0CA04E6820}" srcOrd="8" destOrd="0" parTransId="{B569AD94-3702-4BA4-A750-B691BAC11181}" sibTransId="{52CC82FA-7DCE-4FD3-829E-D0B9F7001B2E}"/>
    <dgm:cxn modelId="{2CD2F051-8941-4E3F-A3CB-0EF8EAB57FAF}" srcId="{586B99F0-7A78-4CC9-9F6E-463006278FBA}" destId="{EE807244-D217-4A09-B518-DB9B6D723FF9}" srcOrd="0" destOrd="0" parTransId="{3C8DB123-014C-47BD-B617-4C9075CB1473}" sibTransId="{918C446A-79D8-4B1A-A0F4-E11F73315346}"/>
    <dgm:cxn modelId="{8374B274-3E40-4C5B-A267-8BE2B8F35041}" type="presOf" srcId="{EE807244-D217-4A09-B518-DB9B6D723FF9}" destId="{C5CD2102-A5D9-4920-93FB-71E2BC6B2A60}" srcOrd="0" destOrd="0" presId="urn:microsoft.com/office/officeart/2005/8/layout/cycle3"/>
    <dgm:cxn modelId="{50FF2483-9032-4B6A-9543-E61327EDF511}" srcId="{586B99F0-7A78-4CC9-9F6E-463006278FBA}" destId="{206DB253-822D-459C-AB00-FBDCD5C32D4F}" srcOrd="1" destOrd="0" parTransId="{4907D3DB-A6BD-4841-BDD1-C083FAD02B6D}" sibTransId="{8A34F1FE-BD1B-4A92-9975-43F54D2C8602}"/>
    <dgm:cxn modelId="{757D5088-E0A8-42DD-B2D0-FE5F3ABCB52E}" type="presOf" srcId="{48646181-2AC4-4739-93E6-8BD72C6783A8}" destId="{C6C8B4BE-9B6D-4D0D-89E2-CB767540D1F8}" srcOrd="0" destOrd="0" presId="urn:microsoft.com/office/officeart/2005/8/layout/cycle3"/>
    <dgm:cxn modelId="{3210979D-BA20-4A97-B718-4B8CF06797F3}" srcId="{586B99F0-7A78-4CC9-9F6E-463006278FBA}" destId="{21947D40-0EA9-4E74-82E2-DF67797AAA46}" srcOrd="2" destOrd="0" parTransId="{F9EC1086-C16E-467A-BC67-6320A18E9D47}" sibTransId="{7F85A2C1-B199-4A24-8CDA-84D94E2FF4E6}"/>
    <dgm:cxn modelId="{553509A4-2D3B-4D79-AA61-A2E52B9AB658}" type="presOf" srcId="{21947D40-0EA9-4E74-82E2-DF67797AAA46}" destId="{D47E17F6-1FCA-4900-899F-D7B9C6A65E4B}" srcOrd="0" destOrd="0" presId="urn:microsoft.com/office/officeart/2005/8/layout/cycle3"/>
    <dgm:cxn modelId="{A4C5EAAE-2514-4045-A34A-FA08B5762701}" srcId="{586B99F0-7A78-4CC9-9F6E-463006278FBA}" destId="{4BF4F095-F4E7-4EF2-B745-7898940EBE0C}" srcOrd="3" destOrd="0" parTransId="{C1286AAE-4938-4578-BDC1-A00492F9D583}" sibTransId="{9F70B0A0-896D-4246-BA7B-6B353A6920D7}"/>
    <dgm:cxn modelId="{7B16F7B6-DF48-4928-B252-22F9B04BE2A9}" srcId="{586B99F0-7A78-4CC9-9F6E-463006278FBA}" destId="{48646181-2AC4-4739-93E6-8BD72C6783A8}" srcOrd="9" destOrd="0" parTransId="{71AA1744-FC2C-4BD2-9674-81C061CCA127}" sibTransId="{14A02A54-FDF6-4D3B-A597-4B69191E0B28}"/>
    <dgm:cxn modelId="{8505A5D2-0E8A-4D28-B661-996A902AED65}" srcId="{586B99F0-7A78-4CC9-9F6E-463006278FBA}" destId="{8F800FA0-C1B0-4E02-A0D6-CB7141D00249}" srcOrd="4" destOrd="0" parTransId="{AE3B42F0-101F-4FD4-B94E-6DD3620AD6DC}" sibTransId="{9A710C09-1AA6-4CA5-BCDA-F3C831393C66}"/>
    <dgm:cxn modelId="{08F1F1D4-422F-4ABC-9194-11F45F992870}" type="presOf" srcId="{4BF4F095-F4E7-4EF2-B745-7898940EBE0C}" destId="{C662B0CD-388F-47FF-BDDD-CBE2412E8279}" srcOrd="0" destOrd="0" presId="urn:microsoft.com/office/officeart/2005/8/layout/cycle3"/>
    <dgm:cxn modelId="{41211EDD-7C94-44B6-ABF3-95EA7911F14A}" type="presOf" srcId="{586B99F0-7A78-4CC9-9F6E-463006278FBA}" destId="{6C9A138B-0BB4-47EA-BD75-7D09DD711E51}" srcOrd="0" destOrd="0" presId="urn:microsoft.com/office/officeart/2005/8/layout/cycle3"/>
    <dgm:cxn modelId="{E31131E8-43BD-445A-87C6-F12A96A1936A}" type="presOf" srcId="{8F800FA0-C1B0-4E02-A0D6-CB7141D00249}" destId="{124ADA52-AF3B-42A4-BEBD-BE9E68DD2E80}" srcOrd="0" destOrd="0" presId="urn:microsoft.com/office/officeart/2005/8/layout/cycle3"/>
    <dgm:cxn modelId="{354AB7F3-4BCC-4DED-AB66-58637F648CD3}" type="presOf" srcId="{918C446A-79D8-4B1A-A0F4-E11F73315346}" destId="{851F80F2-8DF9-48D5-8C18-F99A031385C9}" srcOrd="0" destOrd="0" presId="urn:microsoft.com/office/officeart/2005/8/layout/cycle3"/>
    <dgm:cxn modelId="{18757EFA-C1A4-483E-9E39-D99B550A3765}" type="presOf" srcId="{CB9EFBEF-3474-490A-AD3F-29C74B12F704}" destId="{76F838BE-F517-4D12-B2F0-EF976A8EB6A4}" srcOrd="0" destOrd="0" presId="urn:microsoft.com/office/officeart/2005/8/layout/cycle3"/>
    <dgm:cxn modelId="{7819B3FB-F0AA-4F90-84B7-7905CB2F61B8}" srcId="{586B99F0-7A78-4CC9-9F6E-463006278FBA}" destId="{D466B0AE-DA2D-4689-8869-C81970F6FE6F}" srcOrd="6" destOrd="0" parTransId="{1078235A-75BD-4A06-ACF1-4C729294C289}" sibTransId="{DDD08B05-FEEF-44E3-9344-2FC0DBEBFB19}"/>
    <dgm:cxn modelId="{7C4FC7FF-29D2-477E-A979-C953410F3406}" srcId="{586B99F0-7A78-4CC9-9F6E-463006278FBA}" destId="{9911BF06-B373-4D4C-BF33-ED9623E57E20}" srcOrd="5" destOrd="0" parTransId="{7283C5CE-7A75-499F-9698-A402902B7E10}" sibTransId="{1F7C5FF2-7B66-46B1-AD8B-602A16648055}"/>
    <dgm:cxn modelId="{790D4FA2-34FD-43B2-8EE5-8699984407B3}" type="presParOf" srcId="{6C9A138B-0BB4-47EA-BD75-7D09DD711E51}" destId="{528CDE35-521B-4796-A2FA-A458DAE097FC}" srcOrd="0" destOrd="0" presId="urn:microsoft.com/office/officeart/2005/8/layout/cycle3"/>
    <dgm:cxn modelId="{A9DD715A-375F-4A78-82F0-6DF408D52176}" type="presParOf" srcId="{528CDE35-521B-4796-A2FA-A458DAE097FC}" destId="{C5CD2102-A5D9-4920-93FB-71E2BC6B2A60}" srcOrd="0" destOrd="0" presId="urn:microsoft.com/office/officeart/2005/8/layout/cycle3"/>
    <dgm:cxn modelId="{B7CABA6C-A415-4C7A-871E-07EFFD8E6D82}" type="presParOf" srcId="{528CDE35-521B-4796-A2FA-A458DAE097FC}" destId="{851F80F2-8DF9-48D5-8C18-F99A031385C9}" srcOrd="1" destOrd="0" presId="urn:microsoft.com/office/officeart/2005/8/layout/cycle3"/>
    <dgm:cxn modelId="{5794FABD-F967-49E1-86FE-F343AC6E47C2}" type="presParOf" srcId="{528CDE35-521B-4796-A2FA-A458DAE097FC}" destId="{AB583069-0B57-4860-A817-DBC760A33CDF}" srcOrd="2" destOrd="0" presId="urn:microsoft.com/office/officeart/2005/8/layout/cycle3"/>
    <dgm:cxn modelId="{E91C05CC-CD09-440B-B5CB-FBBF13D82ABB}" type="presParOf" srcId="{528CDE35-521B-4796-A2FA-A458DAE097FC}" destId="{D47E17F6-1FCA-4900-899F-D7B9C6A65E4B}" srcOrd="3" destOrd="0" presId="urn:microsoft.com/office/officeart/2005/8/layout/cycle3"/>
    <dgm:cxn modelId="{24EB8323-51FB-46CC-B6A7-D9FC2D745318}" type="presParOf" srcId="{528CDE35-521B-4796-A2FA-A458DAE097FC}" destId="{C662B0CD-388F-47FF-BDDD-CBE2412E8279}" srcOrd="4" destOrd="0" presId="urn:microsoft.com/office/officeart/2005/8/layout/cycle3"/>
    <dgm:cxn modelId="{9E8705F4-E8BC-4737-89B3-ADBA5D373DF1}" type="presParOf" srcId="{528CDE35-521B-4796-A2FA-A458DAE097FC}" destId="{124ADA52-AF3B-42A4-BEBD-BE9E68DD2E80}" srcOrd="5" destOrd="0" presId="urn:microsoft.com/office/officeart/2005/8/layout/cycle3"/>
    <dgm:cxn modelId="{A13AFC89-2D06-4757-B806-2F4CD576037C}" type="presParOf" srcId="{528CDE35-521B-4796-A2FA-A458DAE097FC}" destId="{6F8504D4-A96B-4C7B-A16A-E42175ABDFEC}" srcOrd="6" destOrd="0" presId="urn:microsoft.com/office/officeart/2005/8/layout/cycle3"/>
    <dgm:cxn modelId="{CE47CA89-2703-4767-805D-81162F85AB51}" type="presParOf" srcId="{528CDE35-521B-4796-A2FA-A458DAE097FC}" destId="{CF3A202F-5694-4C37-938D-5C0CA24634B8}" srcOrd="7" destOrd="0" presId="urn:microsoft.com/office/officeart/2005/8/layout/cycle3"/>
    <dgm:cxn modelId="{47FE43CC-18DA-471C-B157-0EB7D0702670}" type="presParOf" srcId="{528CDE35-521B-4796-A2FA-A458DAE097FC}" destId="{76F838BE-F517-4D12-B2F0-EF976A8EB6A4}" srcOrd="8" destOrd="0" presId="urn:microsoft.com/office/officeart/2005/8/layout/cycle3"/>
    <dgm:cxn modelId="{3142DD68-D4FC-45E7-9F98-32D7F8F7504A}" type="presParOf" srcId="{528CDE35-521B-4796-A2FA-A458DAE097FC}" destId="{A14787C1-CE1E-4605-A72E-B71A845583E4}" srcOrd="9" destOrd="0" presId="urn:microsoft.com/office/officeart/2005/8/layout/cycle3"/>
    <dgm:cxn modelId="{8495704C-8BF0-4455-9B73-4ACB5ECE22C3}" type="presParOf" srcId="{528CDE35-521B-4796-A2FA-A458DAE097FC}" destId="{C6C8B4BE-9B6D-4D0D-89E2-CB767540D1F8}" srcOrd="10" destOrd="0" presId="urn:microsoft.com/office/officeart/2005/8/layout/cycle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CFCB8C-AD51-4EAA-B7F6-8D667F42E026}"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F03983AD-1CEB-4FD9-B5F4-977C8953CC6C}">
      <dgm:prSet/>
      <dgm:spPr/>
      <dgm:t>
        <a:bodyPr/>
        <a:lstStyle/>
        <a:p>
          <a:r>
            <a:rPr lang="en-US" dirty="0"/>
            <a:t>NASAA</a:t>
          </a:r>
        </a:p>
      </dgm:t>
    </dgm:pt>
    <dgm:pt modelId="{9175177D-FA57-4F43-A968-0CFF567905F0}" type="parTrans" cxnId="{A78FC426-AA7E-4F48-8E35-312E344CEFD4}">
      <dgm:prSet/>
      <dgm:spPr/>
      <dgm:t>
        <a:bodyPr/>
        <a:lstStyle/>
        <a:p>
          <a:endParaRPr lang="en-US"/>
        </a:p>
      </dgm:t>
    </dgm:pt>
    <dgm:pt modelId="{A007F922-3180-4A5E-8554-185B60166E3E}" type="sibTrans" cxnId="{A78FC426-AA7E-4F48-8E35-312E344CEFD4}">
      <dgm:prSet/>
      <dgm:spPr/>
      <dgm:t>
        <a:bodyPr/>
        <a:lstStyle/>
        <a:p>
          <a:endParaRPr lang="en-US"/>
        </a:p>
      </dgm:t>
    </dgm:pt>
    <dgm:pt modelId="{4CE05425-E179-46F3-806A-DDA572F095C4}">
      <dgm:prSet/>
      <dgm:spPr/>
      <dgm:t>
        <a:bodyPr/>
        <a:lstStyle/>
        <a:p>
          <a:r>
            <a:rPr lang="en-US" dirty="0"/>
            <a:t>SEC</a:t>
          </a:r>
        </a:p>
      </dgm:t>
    </dgm:pt>
    <dgm:pt modelId="{EA670590-FEAA-4C6C-82F0-B5EC6A0C07A8}" type="parTrans" cxnId="{D8A2B971-600B-4FF2-AA7E-CEE00E337F60}">
      <dgm:prSet/>
      <dgm:spPr/>
      <dgm:t>
        <a:bodyPr/>
        <a:lstStyle/>
        <a:p>
          <a:endParaRPr lang="en-US"/>
        </a:p>
      </dgm:t>
    </dgm:pt>
    <dgm:pt modelId="{4368DBF4-0C10-4E8D-8AB7-0B77B75709CB}" type="sibTrans" cxnId="{D8A2B971-600B-4FF2-AA7E-CEE00E337F60}">
      <dgm:prSet/>
      <dgm:spPr/>
      <dgm:t>
        <a:bodyPr/>
        <a:lstStyle/>
        <a:p>
          <a:endParaRPr lang="en-US"/>
        </a:p>
      </dgm:t>
    </dgm:pt>
    <dgm:pt modelId="{B1BF3775-38CA-4A55-BFE1-37F71C92B436}">
      <dgm:prSet/>
      <dgm:spPr/>
      <dgm:t>
        <a:bodyPr/>
        <a:lstStyle/>
        <a:p>
          <a:r>
            <a:rPr lang="en-US" dirty="0"/>
            <a:t>Microsoft</a:t>
          </a:r>
        </a:p>
      </dgm:t>
    </dgm:pt>
    <dgm:pt modelId="{7FD0CE3B-13EF-4BA4-A51C-0EC1B72083EE}" type="parTrans" cxnId="{5C6F2507-CBB1-40DE-8E3F-F547DD5DA71C}">
      <dgm:prSet/>
      <dgm:spPr/>
      <dgm:t>
        <a:bodyPr/>
        <a:lstStyle/>
        <a:p>
          <a:endParaRPr lang="en-US"/>
        </a:p>
      </dgm:t>
    </dgm:pt>
    <dgm:pt modelId="{FA1BAA46-95D1-4E6E-A657-7EDD71F3EF8B}" type="sibTrans" cxnId="{5C6F2507-CBB1-40DE-8E3F-F547DD5DA71C}">
      <dgm:prSet/>
      <dgm:spPr/>
      <dgm:t>
        <a:bodyPr/>
        <a:lstStyle/>
        <a:p>
          <a:endParaRPr lang="en-US"/>
        </a:p>
      </dgm:t>
    </dgm:pt>
    <dgm:pt modelId="{37F53570-89F7-423E-B2AC-AEA9A2E89A8F}">
      <dgm:prSet/>
      <dgm:spPr/>
      <dgm:t>
        <a:bodyPr/>
        <a:lstStyle/>
        <a:p>
          <a:r>
            <a:rPr lang="en-US" dirty="0" err="1"/>
            <a:t>WesTech</a:t>
          </a:r>
          <a:endParaRPr lang="en-US" dirty="0"/>
        </a:p>
      </dgm:t>
    </dgm:pt>
    <dgm:pt modelId="{533CB899-3DD5-4CAA-A158-D3E7041129E6}" type="parTrans" cxnId="{42946EC6-012A-4FB0-8E04-C60E85C63DE9}">
      <dgm:prSet/>
      <dgm:spPr/>
      <dgm:t>
        <a:bodyPr/>
        <a:lstStyle/>
        <a:p>
          <a:endParaRPr lang="en-US"/>
        </a:p>
      </dgm:t>
    </dgm:pt>
    <dgm:pt modelId="{92417730-EDBA-4CAD-80B1-081C2E3C7104}" type="sibTrans" cxnId="{42946EC6-012A-4FB0-8E04-C60E85C63DE9}">
      <dgm:prSet/>
      <dgm:spPr/>
      <dgm:t>
        <a:bodyPr/>
        <a:lstStyle/>
        <a:p>
          <a:endParaRPr lang="en-US"/>
        </a:p>
      </dgm:t>
    </dgm:pt>
    <dgm:pt modelId="{E284CC7B-B26D-491C-90D6-1B59F780AC36}">
      <dgm:prSet custT="1"/>
      <dgm:spPr/>
      <dgm:t>
        <a:bodyPr/>
        <a:lstStyle/>
        <a:p>
          <a:r>
            <a:rPr lang="en-US" sz="1200" dirty="0"/>
            <a:t>Check List:</a:t>
          </a:r>
        </a:p>
        <a:p>
          <a:r>
            <a:rPr lang="en-US" sz="1200" dirty="0">
              <a:hlinkClick xmlns:r="http://schemas.openxmlformats.org/officeDocument/2006/relationships" r:id="rId1"/>
            </a:rPr>
            <a:t>https://www.nasaa.org/wp-content/uploads/2018/10/NASAA-Cybersecurity-Checklist.pdf</a:t>
          </a:r>
          <a:endParaRPr lang="en-US" sz="1200" dirty="0"/>
        </a:p>
      </dgm:t>
    </dgm:pt>
    <dgm:pt modelId="{24CBB588-AFB5-495E-9011-5AD17B05C761}" type="parTrans" cxnId="{4853D4B2-1237-439D-A7F7-CE1F05FEB072}">
      <dgm:prSet/>
      <dgm:spPr/>
      <dgm:t>
        <a:bodyPr/>
        <a:lstStyle/>
        <a:p>
          <a:endParaRPr lang="en-US"/>
        </a:p>
      </dgm:t>
    </dgm:pt>
    <dgm:pt modelId="{51B0FE92-5324-4B77-90CB-57C9C7495B61}" type="sibTrans" cxnId="{4853D4B2-1237-439D-A7F7-CE1F05FEB072}">
      <dgm:prSet/>
      <dgm:spPr/>
      <dgm:t>
        <a:bodyPr/>
        <a:lstStyle/>
        <a:p>
          <a:endParaRPr lang="en-US"/>
        </a:p>
      </dgm:t>
    </dgm:pt>
    <dgm:pt modelId="{F413EA5E-CA10-4413-B87E-5CA4EC3C59EC}">
      <dgm:prSet custT="1"/>
      <dgm:spPr/>
      <dgm:t>
        <a:bodyPr/>
        <a:lstStyle/>
        <a:p>
          <a:r>
            <a:rPr lang="en-US" sz="1400" kern="1200" dirty="0"/>
            <a:t>Rule Adoption:</a:t>
          </a:r>
        </a:p>
        <a:p>
          <a:r>
            <a:rPr lang="en-US"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2"/>
            </a:rPr>
            <a:t>https://www.sec.gov/newsroom/press-releases/2023-139</a:t>
          </a:r>
          <a:endParaRPr lang="en-US" sz="1400" kern="1200" dirty="0">
            <a:solidFill>
              <a:prstClr val="black">
                <a:hueOff val="0"/>
                <a:satOff val="0"/>
                <a:lumOff val="0"/>
                <a:alphaOff val="0"/>
              </a:prstClr>
            </a:solidFill>
            <a:latin typeface="Calibri" panose="020F0502020204030204"/>
            <a:ea typeface="+mn-ea"/>
            <a:cs typeface="+mn-cs"/>
          </a:endParaRPr>
        </a:p>
      </dgm:t>
    </dgm:pt>
    <dgm:pt modelId="{21F2B368-F74F-44E4-9DA6-8EC7298F98C6}" type="parTrans" cxnId="{D29DAC64-4039-4D81-AFDF-1AC1BF7FC953}">
      <dgm:prSet/>
      <dgm:spPr/>
      <dgm:t>
        <a:bodyPr/>
        <a:lstStyle/>
        <a:p>
          <a:endParaRPr lang="en-US"/>
        </a:p>
      </dgm:t>
    </dgm:pt>
    <dgm:pt modelId="{36176963-7D88-4F8B-A48E-40DD2CB121EA}" type="sibTrans" cxnId="{D29DAC64-4039-4D81-AFDF-1AC1BF7FC953}">
      <dgm:prSet/>
      <dgm:spPr/>
      <dgm:t>
        <a:bodyPr/>
        <a:lstStyle/>
        <a:p>
          <a:endParaRPr lang="en-US"/>
        </a:p>
      </dgm:t>
    </dgm:pt>
    <dgm:pt modelId="{FA7B8857-BFEA-4A17-BB34-89F01E714C55}">
      <dgm:prSet custT="1"/>
      <dgm:spPr/>
      <dgm:t>
        <a:bodyPr/>
        <a:lstStyle/>
        <a:p>
          <a:r>
            <a:rPr lang="en-US" sz="1200" dirty="0">
              <a:hlinkClick xmlns:r="http://schemas.openxmlformats.org/officeDocument/2006/relationships" r:id="rId3"/>
            </a:rPr>
            <a:t>https://www.microsoft.com/en-us/security</a:t>
          </a:r>
          <a:endParaRPr lang="en-US" sz="1200" dirty="0"/>
        </a:p>
        <a:p>
          <a:r>
            <a:rPr lang="en-US" sz="1200" dirty="0"/>
            <a:t>Google : “What is Cyber Security”</a:t>
          </a:r>
        </a:p>
        <a:p>
          <a:r>
            <a:rPr lang="en-US" sz="1200" dirty="0">
              <a:hlinkClick xmlns:r="http://schemas.openxmlformats.org/officeDocument/2006/relationships" r:id="rId4"/>
            </a:rPr>
            <a:t>https://www.microsoft.com/en-us/security/business/security-101/what-is-cybersecurity#:~:text=Solutions%20for%20cybersecurity%20As%20the%20threat%20landscape,and%20staying%20resilient%20against%20sophisticated%20cyber%20threats</a:t>
          </a:r>
          <a:r>
            <a:rPr lang="en-US" sz="1200" dirty="0"/>
            <a:t>.</a:t>
          </a:r>
        </a:p>
      </dgm:t>
    </dgm:pt>
    <dgm:pt modelId="{1BC46030-81CA-4EB0-9048-487809E98C82}" type="parTrans" cxnId="{AE5A0604-A049-4B9F-AEEE-9DC5014FEAAA}">
      <dgm:prSet/>
      <dgm:spPr/>
      <dgm:t>
        <a:bodyPr/>
        <a:lstStyle/>
        <a:p>
          <a:endParaRPr lang="en-US"/>
        </a:p>
      </dgm:t>
    </dgm:pt>
    <dgm:pt modelId="{68172A46-6B14-45AF-9419-E7437AB4D25A}" type="sibTrans" cxnId="{AE5A0604-A049-4B9F-AEEE-9DC5014FEAAA}">
      <dgm:prSet/>
      <dgm:spPr/>
      <dgm:t>
        <a:bodyPr/>
        <a:lstStyle/>
        <a:p>
          <a:endParaRPr lang="en-US"/>
        </a:p>
      </dgm:t>
    </dgm:pt>
    <dgm:pt modelId="{13DD60B4-9A5D-4038-9F41-72DD8F5F8989}">
      <dgm:prSet custT="1"/>
      <dgm:spPr/>
      <dgm:t>
        <a:bodyPr/>
        <a:lstStyle/>
        <a:p>
          <a:r>
            <a:rPr lang="en-US" sz="1200" dirty="0"/>
            <a:t>EMAIL: info@westech-solutions.com </a:t>
          </a:r>
        </a:p>
      </dgm:t>
    </dgm:pt>
    <dgm:pt modelId="{0B38DF71-C7FA-41F0-B84A-680FD937FC7C}" type="parTrans" cxnId="{6CA9005F-EA10-45EF-8292-9D43D8B1EDD3}">
      <dgm:prSet/>
      <dgm:spPr/>
      <dgm:t>
        <a:bodyPr/>
        <a:lstStyle/>
        <a:p>
          <a:endParaRPr lang="en-US"/>
        </a:p>
      </dgm:t>
    </dgm:pt>
    <dgm:pt modelId="{0DD281D8-035D-456F-8515-C562C6496B18}" type="sibTrans" cxnId="{6CA9005F-EA10-45EF-8292-9D43D8B1EDD3}">
      <dgm:prSet/>
      <dgm:spPr/>
      <dgm:t>
        <a:bodyPr/>
        <a:lstStyle/>
        <a:p>
          <a:endParaRPr lang="en-US"/>
        </a:p>
      </dgm:t>
    </dgm:pt>
    <dgm:pt modelId="{BA99D76E-BD82-412B-A26D-4F0E1D792973}" type="pres">
      <dgm:prSet presAssocID="{B3CFCB8C-AD51-4EAA-B7F6-8D667F42E026}" presName="Name0" presStyleCnt="0">
        <dgm:presLayoutVars>
          <dgm:dir/>
          <dgm:animLvl val="lvl"/>
          <dgm:resizeHandles val="exact"/>
        </dgm:presLayoutVars>
      </dgm:prSet>
      <dgm:spPr/>
    </dgm:pt>
    <dgm:pt modelId="{080B1E6D-DCA7-4D12-BE12-33C4C0218812}" type="pres">
      <dgm:prSet presAssocID="{37F53570-89F7-423E-B2AC-AEA9A2E89A8F}" presName="boxAndChildren" presStyleCnt="0"/>
      <dgm:spPr/>
    </dgm:pt>
    <dgm:pt modelId="{B86492F9-D6D5-41C4-A61C-48F1DFEB3EB5}" type="pres">
      <dgm:prSet presAssocID="{37F53570-89F7-423E-B2AC-AEA9A2E89A8F}" presName="parentTextBox" presStyleLbl="alignNode1" presStyleIdx="0" presStyleCnt="4"/>
      <dgm:spPr/>
    </dgm:pt>
    <dgm:pt modelId="{5F488242-B996-4F57-AB43-5626FF536EF8}" type="pres">
      <dgm:prSet presAssocID="{37F53570-89F7-423E-B2AC-AEA9A2E89A8F}" presName="descendantBox" presStyleLbl="bgAccFollowNode1" presStyleIdx="0" presStyleCnt="4"/>
      <dgm:spPr/>
    </dgm:pt>
    <dgm:pt modelId="{D48F1572-38B4-496C-8FC3-BCAF70E82385}" type="pres">
      <dgm:prSet presAssocID="{FA1BAA46-95D1-4E6E-A657-7EDD71F3EF8B}" presName="sp" presStyleCnt="0"/>
      <dgm:spPr/>
    </dgm:pt>
    <dgm:pt modelId="{78023020-EF00-47CC-9E28-69C2B0263937}" type="pres">
      <dgm:prSet presAssocID="{B1BF3775-38CA-4A55-BFE1-37F71C92B436}" presName="arrowAndChildren" presStyleCnt="0"/>
      <dgm:spPr/>
    </dgm:pt>
    <dgm:pt modelId="{94D4BF1D-07BC-47B8-9461-88C59ECB4F77}" type="pres">
      <dgm:prSet presAssocID="{B1BF3775-38CA-4A55-BFE1-37F71C92B436}" presName="parentTextArrow" presStyleLbl="node1" presStyleIdx="0" presStyleCnt="0"/>
      <dgm:spPr/>
    </dgm:pt>
    <dgm:pt modelId="{0F6AA71E-192F-4754-BE56-575EE3B79B03}" type="pres">
      <dgm:prSet presAssocID="{B1BF3775-38CA-4A55-BFE1-37F71C92B436}" presName="arrow" presStyleLbl="alignNode1" presStyleIdx="1" presStyleCnt="4"/>
      <dgm:spPr/>
    </dgm:pt>
    <dgm:pt modelId="{5A084D13-67CA-4666-9B84-8DAC951F9BA0}" type="pres">
      <dgm:prSet presAssocID="{B1BF3775-38CA-4A55-BFE1-37F71C92B436}" presName="descendantArrow" presStyleLbl="bgAccFollowNode1" presStyleIdx="1" presStyleCnt="4"/>
      <dgm:spPr/>
    </dgm:pt>
    <dgm:pt modelId="{3BD95268-9BB6-46B2-8CE8-27B269875BE1}" type="pres">
      <dgm:prSet presAssocID="{4368DBF4-0C10-4E8D-8AB7-0B77B75709CB}" presName="sp" presStyleCnt="0"/>
      <dgm:spPr/>
    </dgm:pt>
    <dgm:pt modelId="{4F96464C-3E2A-41CA-A01B-79D0DBE7F6CE}" type="pres">
      <dgm:prSet presAssocID="{4CE05425-E179-46F3-806A-DDA572F095C4}" presName="arrowAndChildren" presStyleCnt="0"/>
      <dgm:spPr/>
    </dgm:pt>
    <dgm:pt modelId="{CA4A93BE-AEC2-4A58-B8E6-74C690E11F8F}" type="pres">
      <dgm:prSet presAssocID="{4CE05425-E179-46F3-806A-DDA572F095C4}" presName="parentTextArrow" presStyleLbl="node1" presStyleIdx="0" presStyleCnt="0"/>
      <dgm:spPr/>
    </dgm:pt>
    <dgm:pt modelId="{72BEA3CA-A023-4619-B441-E1BDF6E85AD5}" type="pres">
      <dgm:prSet presAssocID="{4CE05425-E179-46F3-806A-DDA572F095C4}" presName="arrow" presStyleLbl="alignNode1" presStyleIdx="2" presStyleCnt="4"/>
      <dgm:spPr/>
    </dgm:pt>
    <dgm:pt modelId="{8A5BF284-4594-470E-ADA4-019B6C8045E3}" type="pres">
      <dgm:prSet presAssocID="{4CE05425-E179-46F3-806A-DDA572F095C4}" presName="descendantArrow" presStyleLbl="bgAccFollowNode1" presStyleIdx="2" presStyleCnt="4" custLinFactNeighborY="293"/>
      <dgm:spPr/>
    </dgm:pt>
    <dgm:pt modelId="{49A88686-0064-4766-96BE-87D2DFD2FF2A}" type="pres">
      <dgm:prSet presAssocID="{A007F922-3180-4A5E-8554-185B60166E3E}" presName="sp" presStyleCnt="0"/>
      <dgm:spPr/>
    </dgm:pt>
    <dgm:pt modelId="{EDBBE7D5-6C9F-455C-A809-14DDFD1B7674}" type="pres">
      <dgm:prSet presAssocID="{F03983AD-1CEB-4FD9-B5F4-977C8953CC6C}" presName="arrowAndChildren" presStyleCnt="0"/>
      <dgm:spPr/>
    </dgm:pt>
    <dgm:pt modelId="{81CCCD3F-CCC4-47A9-AA21-EE40EEF64671}" type="pres">
      <dgm:prSet presAssocID="{F03983AD-1CEB-4FD9-B5F4-977C8953CC6C}" presName="parentTextArrow" presStyleLbl="node1" presStyleIdx="0" presStyleCnt="0"/>
      <dgm:spPr/>
    </dgm:pt>
    <dgm:pt modelId="{CEBA23BF-ABDC-4BB8-A547-935E821BCB17}" type="pres">
      <dgm:prSet presAssocID="{F03983AD-1CEB-4FD9-B5F4-977C8953CC6C}" presName="arrow" presStyleLbl="alignNode1" presStyleIdx="3" presStyleCnt="4"/>
      <dgm:spPr/>
    </dgm:pt>
    <dgm:pt modelId="{5B78C3CA-4CDE-4D2C-B445-1C70CEB90A6D}" type="pres">
      <dgm:prSet presAssocID="{F03983AD-1CEB-4FD9-B5F4-977C8953CC6C}" presName="descendantArrow" presStyleLbl="bgAccFollowNode1" presStyleIdx="3" presStyleCnt="4"/>
      <dgm:spPr/>
    </dgm:pt>
  </dgm:ptLst>
  <dgm:cxnLst>
    <dgm:cxn modelId="{AE5A0604-A049-4B9F-AEEE-9DC5014FEAAA}" srcId="{B1BF3775-38CA-4A55-BFE1-37F71C92B436}" destId="{FA7B8857-BFEA-4A17-BB34-89F01E714C55}" srcOrd="0" destOrd="0" parTransId="{1BC46030-81CA-4EB0-9048-487809E98C82}" sibTransId="{68172A46-6B14-45AF-9419-E7437AB4D25A}"/>
    <dgm:cxn modelId="{5C6F2507-CBB1-40DE-8E3F-F547DD5DA71C}" srcId="{B3CFCB8C-AD51-4EAA-B7F6-8D667F42E026}" destId="{B1BF3775-38CA-4A55-BFE1-37F71C92B436}" srcOrd="2" destOrd="0" parTransId="{7FD0CE3B-13EF-4BA4-A51C-0EC1B72083EE}" sibTransId="{FA1BAA46-95D1-4E6E-A657-7EDD71F3EF8B}"/>
    <dgm:cxn modelId="{A78FC426-AA7E-4F48-8E35-312E344CEFD4}" srcId="{B3CFCB8C-AD51-4EAA-B7F6-8D667F42E026}" destId="{F03983AD-1CEB-4FD9-B5F4-977C8953CC6C}" srcOrd="0" destOrd="0" parTransId="{9175177D-FA57-4F43-A968-0CFF567905F0}" sibTransId="{A007F922-3180-4A5E-8554-185B60166E3E}"/>
    <dgm:cxn modelId="{E951B63B-231B-4693-8D4F-77A4AF5880B7}" type="presOf" srcId="{13DD60B4-9A5D-4038-9F41-72DD8F5F8989}" destId="{5F488242-B996-4F57-AB43-5626FF536EF8}" srcOrd="0" destOrd="0" presId="urn:microsoft.com/office/officeart/2016/7/layout/VerticalDownArrowProcess"/>
    <dgm:cxn modelId="{6CA9005F-EA10-45EF-8292-9D43D8B1EDD3}" srcId="{37F53570-89F7-423E-B2AC-AEA9A2E89A8F}" destId="{13DD60B4-9A5D-4038-9F41-72DD8F5F8989}" srcOrd="0" destOrd="0" parTransId="{0B38DF71-C7FA-41F0-B84A-680FD937FC7C}" sibTransId="{0DD281D8-035D-456F-8515-C562C6496B18}"/>
    <dgm:cxn modelId="{B4647263-96AE-4CCB-8587-BC32DCE79014}" type="presOf" srcId="{37F53570-89F7-423E-B2AC-AEA9A2E89A8F}" destId="{B86492F9-D6D5-41C4-A61C-48F1DFEB3EB5}" srcOrd="0" destOrd="0" presId="urn:microsoft.com/office/officeart/2016/7/layout/VerticalDownArrowProcess"/>
    <dgm:cxn modelId="{D29DAC64-4039-4D81-AFDF-1AC1BF7FC953}" srcId="{4CE05425-E179-46F3-806A-DDA572F095C4}" destId="{F413EA5E-CA10-4413-B87E-5CA4EC3C59EC}" srcOrd="0" destOrd="0" parTransId="{21F2B368-F74F-44E4-9DA6-8EC7298F98C6}" sibTransId="{36176963-7D88-4F8B-A48E-40DD2CB121EA}"/>
    <dgm:cxn modelId="{CF5DA666-8EFA-4476-98B1-4ED56066428A}" type="presOf" srcId="{4CE05425-E179-46F3-806A-DDA572F095C4}" destId="{CA4A93BE-AEC2-4A58-B8E6-74C690E11F8F}" srcOrd="0" destOrd="0" presId="urn:microsoft.com/office/officeart/2016/7/layout/VerticalDownArrowProcess"/>
    <dgm:cxn modelId="{50692A4A-5D46-4122-9C56-85C7123B7F2A}" type="presOf" srcId="{4CE05425-E179-46F3-806A-DDA572F095C4}" destId="{72BEA3CA-A023-4619-B441-E1BDF6E85AD5}" srcOrd="1" destOrd="0" presId="urn:microsoft.com/office/officeart/2016/7/layout/VerticalDownArrowProcess"/>
    <dgm:cxn modelId="{D1F1354A-FAC6-43A4-97AA-AB75EFC36518}" type="presOf" srcId="{F413EA5E-CA10-4413-B87E-5CA4EC3C59EC}" destId="{8A5BF284-4594-470E-ADA4-019B6C8045E3}" srcOrd="0" destOrd="0" presId="urn:microsoft.com/office/officeart/2016/7/layout/VerticalDownArrowProcess"/>
    <dgm:cxn modelId="{D8A2B971-600B-4FF2-AA7E-CEE00E337F60}" srcId="{B3CFCB8C-AD51-4EAA-B7F6-8D667F42E026}" destId="{4CE05425-E179-46F3-806A-DDA572F095C4}" srcOrd="1" destOrd="0" parTransId="{EA670590-FEAA-4C6C-82F0-B5EC6A0C07A8}" sibTransId="{4368DBF4-0C10-4E8D-8AB7-0B77B75709CB}"/>
    <dgm:cxn modelId="{FFBE3B90-189F-44FA-B43E-E37CEAEFBAEA}" type="presOf" srcId="{E284CC7B-B26D-491C-90D6-1B59F780AC36}" destId="{5B78C3CA-4CDE-4D2C-B445-1C70CEB90A6D}" srcOrd="0" destOrd="0" presId="urn:microsoft.com/office/officeart/2016/7/layout/VerticalDownArrowProcess"/>
    <dgm:cxn modelId="{03BA739C-D942-4171-B80B-E3D5DE9FDF53}" type="presOf" srcId="{B3CFCB8C-AD51-4EAA-B7F6-8D667F42E026}" destId="{BA99D76E-BD82-412B-A26D-4F0E1D792973}" srcOrd="0" destOrd="0" presId="urn:microsoft.com/office/officeart/2016/7/layout/VerticalDownArrowProcess"/>
    <dgm:cxn modelId="{7DF8C3AB-9AE0-4735-81F7-21F2EEAEE7F6}" type="presOf" srcId="{F03983AD-1CEB-4FD9-B5F4-977C8953CC6C}" destId="{CEBA23BF-ABDC-4BB8-A547-935E821BCB17}" srcOrd="1" destOrd="0" presId="urn:microsoft.com/office/officeart/2016/7/layout/VerticalDownArrowProcess"/>
    <dgm:cxn modelId="{4853D4B2-1237-439D-A7F7-CE1F05FEB072}" srcId="{F03983AD-1CEB-4FD9-B5F4-977C8953CC6C}" destId="{E284CC7B-B26D-491C-90D6-1B59F780AC36}" srcOrd="0" destOrd="0" parTransId="{24CBB588-AFB5-495E-9011-5AD17B05C761}" sibTransId="{51B0FE92-5324-4B77-90CB-57C9C7495B61}"/>
    <dgm:cxn modelId="{42946EC6-012A-4FB0-8E04-C60E85C63DE9}" srcId="{B3CFCB8C-AD51-4EAA-B7F6-8D667F42E026}" destId="{37F53570-89F7-423E-B2AC-AEA9A2E89A8F}" srcOrd="3" destOrd="0" parTransId="{533CB899-3DD5-4CAA-A158-D3E7041129E6}" sibTransId="{92417730-EDBA-4CAD-80B1-081C2E3C7104}"/>
    <dgm:cxn modelId="{F75ED0DB-9677-494B-B1A7-6347E0145D0E}" type="presOf" srcId="{B1BF3775-38CA-4A55-BFE1-37F71C92B436}" destId="{94D4BF1D-07BC-47B8-9461-88C59ECB4F77}" srcOrd="0" destOrd="0" presId="urn:microsoft.com/office/officeart/2016/7/layout/VerticalDownArrowProcess"/>
    <dgm:cxn modelId="{93C1BDE1-6E0A-44DF-AF05-86DCAE7B8914}" type="presOf" srcId="{F03983AD-1CEB-4FD9-B5F4-977C8953CC6C}" destId="{81CCCD3F-CCC4-47A9-AA21-EE40EEF64671}" srcOrd="0" destOrd="0" presId="urn:microsoft.com/office/officeart/2016/7/layout/VerticalDownArrowProcess"/>
    <dgm:cxn modelId="{EC2947E9-4943-4824-B0C6-823BA276330C}" type="presOf" srcId="{B1BF3775-38CA-4A55-BFE1-37F71C92B436}" destId="{0F6AA71E-192F-4754-BE56-575EE3B79B03}" srcOrd="1" destOrd="0" presId="urn:microsoft.com/office/officeart/2016/7/layout/VerticalDownArrowProcess"/>
    <dgm:cxn modelId="{A9DA3EFD-D7C6-41A6-A8A0-14012F82B162}" type="presOf" srcId="{FA7B8857-BFEA-4A17-BB34-89F01E714C55}" destId="{5A084D13-67CA-4666-9B84-8DAC951F9BA0}" srcOrd="0" destOrd="0" presId="urn:microsoft.com/office/officeart/2016/7/layout/VerticalDownArrowProcess"/>
    <dgm:cxn modelId="{1CEC9C7B-3089-424E-85DC-01554120F20F}" type="presParOf" srcId="{BA99D76E-BD82-412B-A26D-4F0E1D792973}" destId="{080B1E6D-DCA7-4D12-BE12-33C4C0218812}" srcOrd="0" destOrd="0" presId="urn:microsoft.com/office/officeart/2016/7/layout/VerticalDownArrowProcess"/>
    <dgm:cxn modelId="{C802E382-A1D5-45DF-8B37-EA7997F06EAD}" type="presParOf" srcId="{080B1E6D-DCA7-4D12-BE12-33C4C0218812}" destId="{B86492F9-D6D5-41C4-A61C-48F1DFEB3EB5}" srcOrd="0" destOrd="0" presId="urn:microsoft.com/office/officeart/2016/7/layout/VerticalDownArrowProcess"/>
    <dgm:cxn modelId="{614AD5E1-FD58-4C6E-8EA0-1ED8612CCD0C}" type="presParOf" srcId="{080B1E6D-DCA7-4D12-BE12-33C4C0218812}" destId="{5F488242-B996-4F57-AB43-5626FF536EF8}" srcOrd="1" destOrd="0" presId="urn:microsoft.com/office/officeart/2016/7/layout/VerticalDownArrowProcess"/>
    <dgm:cxn modelId="{2D9F1383-8953-4DEE-BB9F-358116E14BFC}" type="presParOf" srcId="{BA99D76E-BD82-412B-A26D-4F0E1D792973}" destId="{D48F1572-38B4-496C-8FC3-BCAF70E82385}" srcOrd="1" destOrd="0" presId="urn:microsoft.com/office/officeart/2016/7/layout/VerticalDownArrowProcess"/>
    <dgm:cxn modelId="{93852262-7C3B-4926-995B-D0D39DF36A3B}" type="presParOf" srcId="{BA99D76E-BD82-412B-A26D-4F0E1D792973}" destId="{78023020-EF00-47CC-9E28-69C2B0263937}" srcOrd="2" destOrd="0" presId="urn:microsoft.com/office/officeart/2016/7/layout/VerticalDownArrowProcess"/>
    <dgm:cxn modelId="{AB7094C7-CCFB-4BA6-BEE6-DC97799CEB5B}" type="presParOf" srcId="{78023020-EF00-47CC-9E28-69C2B0263937}" destId="{94D4BF1D-07BC-47B8-9461-88C59ECB4F77}" srcOrd="0" destOrd="0" presId="urn:microsoft.com/office/officeart/2016/7/layout/VerticalDownArrowProcess"/>
    <dgm:cxn modelId="{BB35B188-440B-492F-AA0A-739343186BD6}" type="presParOf" srcId="{78023020-EF00-47CC-9E28-69C2B0263937}" destId="{0F6AA71E-192F-4754-BE56-575EE3B79B03}" srcOrd="1" destOrd="0" presId="urn:microsoft.com/office/officeart/2016/7/layout/VerticalDownArrowProcess"/>
    <dgm:cxn modelId="{6A50891D-CD56-4283-A729-ED354F13D293}" type="presParOf" srcId="{78023020-EF00-47CC-9E28-69C2B0263937}" destId="{5A084D13-67CA-4666-9B84-8DAC951F9BA0}" srcOrd="2" destOrd="0" presId="urn:microsoft.com/office/officeart/2016/7/layout/VerticalDownArrowProcess"/>
    <dgm:cxn modelId="{6D5F53D8-0CA4-4F11-B1D6-E0EF09A2ECC2}" type="presParOf" srcId="{BA99D76E-BD82-412B-A26D-4F0E1D792973}" destId="{3BD95268-9BB6-46B2-8CE8-27B269875BE1}" srcOrd="3" destOrd="0" presId="urn:microsoft.com/office/officeart/2016/7/layout/VerticalDownArrowProcess"/>
    <dgm:cxn modelId="{8D0FEB28-0897-4D10-B743-FCF221120AD4}" type="presParOf" srcId="{BA99D76E-BD82-412B-A26D-4F0E1D792973}" destId="{4F96464C-3E2A-41CA-A01B-79D0DBE7F6CE}" srcOrd="4" destOrd="0" presId="urn:microsoft.com/office/officeart/2016/7/layout/VerticalDownArrowProcess"/>
    <dgm:cxn modelId="{56ADB6A6-1062-48DF-94AE-539575753889}" type="presParOf" srcId="{4F96464C-3E2A-41CA-A01B-79D0DBE7F6CE}" destId="{CA4A93BE-AEC2-4A58-B8E6-74C690E11F8F}" srcOrd="0" destOrd="0" presId="urn:microsoft.com/office/officeart/2016/7/layout/VerticalDownArrowProcess"/>
    <dgm:cxn modelId="{93AE7405-822E-48EA-AB89-87514AE7C3E6}" type="presParOf" srcId="{4F96464C-3E2A-41CA-A01B-79D0DBE7F6CE}" destId="{72BEA3CA-A023-4619-B441-E1BDF6E85AD5}" srcOrd="1" destOrd="0" presId="urn:microsoft.com/office/officeart/2016/7/layout/VerticalDownArrowProcess"/>
    <dgm:cxn modelId="{36A72C0A-2AF3-4A5A-99B3-4D6F9CDBF268}" type="presParOf" srcId="{4F96464C-3E2A-41CA-A01B-79D0DBE7F6CE}" destId="{8A5BF284-4594-470E-ADA4-019B6C8045E3}" srcOrd="2" destOrd="0" presId="urn:microsoft.com/office/officeart/2016/7/layout/VerticalDownArrowProcess"/>
    <dgm:cxn modelId="{07A728BA-2692-4293-9730-9C56C68F73A9}" type="presParOf" srcId="{BA99D76E-BD82-412B-A26D-4F0E1D792973}" destId="{49A88686-0064-4766-96BE-87D2DFD2FF2A}" srcOrd="5" destOrd="0" presId="urn:microsoft.com/office/officeart/2016/7/layout/VerticalDownArrowProcess"/>
    <dgm:cxn modelId="{A7045E70-E20A-4A34-96CB-38CD49113335}" type="presParOf" srcId="{BA99D76E-BD82-412B-A26D-4F0E1D792973}" destId="{EDBBE7D5-6C9F-455C-A809-14DDFD1B7674}" srcOrd="6" destOrd="0" presId="urn:microsoft.com/office/officeart/2016/7/layout/VerticalDownArrowProcess"/>
    <dgm:cxn modelId="{143C7418-680C-402D-B558-4FEAAB394225}" type="presParOf" srcId="{EDBBE7D5-6C9F-455C-A809-14DDFD1B7674}" destId="{81CCCD3F-CCC4-47A9-AA21-EE40EEF64671}" srcOrd="0" destOrd="0" presId="urn:microsoft.com/office/officeart/2016/7/layout/VerticalDownArrowProcess"/>
    <dgm:cxn modelId="{0EAE27A6-C237-47D6-A974-845E6DF1CAD2}" type="presParOf" srcId="{EDBBE7D5-6C9F-455C-A809-14DDFD1B7674}" destId="{CEBA23BF-ABDC-4BB8-A547-935E821BCB17}" srcOrd="1" destOrd="0" presId="urn:microsoft.com/office/officeart/2016/7/layout/VerticalDownArrowProcess"/>
    <dgm:cxn modelId="{F92596F8-839E-4111-8A1C-01CC9E0CE4F7}" type="presParOf" srcId="{EDBBE7D5-6C9F-455C-A809-14DDFD1B7674}" destId="{5B78C3CA-4CDE-4D2C-B445-1C70CEB90A6D}"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F80F2-8DF9-48D5-8C18-F99A031385C9}">
      <dsp:nvSpPr>
        <dsp:cNvPr id="0" name=""/>
        <dsp:cNvSpPr/>
      </dsp:nvSpPr>
      <dsp:spPr>
        <a:xfrm>
          <a:off x="2159967" y="-77305"/>
          <a:ext cx="6026949" cy="6026949"/>
        </a:xfrm>
        <a:prstGeom prst="circularArrow">
          <a:avLst>
            <a:gd name="adj1" fmla="val 5544"/>
            <a:gd name="adj2" fmla="val 330680"/>
            <a:gd name="adj3" fmla="val 14841667"/>
            <a:gd name="adj4" fmla="val 1676576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D2102-A5D9-4920-93FB-71E2BC6B2A60}">
      <dsp:nvSpPr>
        <dsp:cNvPr id="0" name=""/>
        <dsp:cNvSpPr/>
      </dsp:nvSpPr>
      <dsp:spPr>
        <a:xfrm>
          <a:off x="4455180" y="2418"/>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Common Sense WISP</a:t>
          </a:r>
        </a:p>
      </dsp:txBody>
      <dsp:txXfrm>
        <a:off x="4490243" y="37481"/>
        <a:ext cx="1366397" cy="648135"/>
      </dsp:txXfrm>
    </dsp:sp>
    <dsp:sp modelId="{AB583069-0B57-4860-A817-DBC760A33CDF}">
      <dsp:nvSpPr>
        <dsp:cNvPr id="0" name=""/>
        <dsp:cNvSpPr/>
      </dsp:nvSpPr>
      <dsp:spPr>
        <a:xfrm>
          <a:off x="5965856" y="493261"/>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User Education </a:t>
          </a:r>
          <a:r>
            <a:rPr lang="en-US" sz="1400" kern="1200" dirty="0"/>
            <a:t>(1st Line of Defense)</a:t>
          </a:r>
          <a:endParaRPr lang="en-US" sz="1600" kern="1200" dirty="0"/>
        </a:p>
      </dsp:txBody>
      <dsp:txXfrm>
        <a:off x="6000919" y="528324"/>
        <a:ext cx="1366397" cy="648135"/>
      </dsp:txXfrm>
    </dsp:sp>
    <dsp:sp modelId="{D47E17F6-1FCA-4900-899F-D7B9C6A65E4B}">
      <dsp:nvSpPr>
        <dsp:cNvPr id="0" name=""/>
        <dsp:cNvSpPr/>
      </dsp:nvSpPr>
      <dsp:spPr>
        <a:xfrm>
          <a:off x="6899501" y="1778330"/>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3. Direct Microsoft Licensing</a:t>
          </a:r>
        </a:p>
      </dsp:txBody>
      <dsp:txXfrm>
        <a:off x="6934564" y="1813393"/>
        <a:ext cx="1366397" cy="648135"/>
      </dsp:txXfrm>
    </dsp:sp>
    <dsp:sp modelId="{C662B0CD-388F-47FF-BDDD-CBE2412E8279}">
      <dsp:nvSpPr>
        <dsp:cNvPr id="0" name=""/>
        <dsp:cNvSpPr/>
      </dsp:nvSpPr>
      <dsp:spPr>
        <a:xfrm>
          <a:off x="6899501" y="3366755"/>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4. Backups</a:t>
          </a:r>
        </a:p>
      </dsp:txBody>
      <dsp:txXfrm>
        <a:off x="6934564" y="3401818"/>
        <a:ext cx="1366397" cy="648135"/>
      </dsp:txXfrm>
    </dsp:sp>
    <dsp:sp modelId="{124ADA52-AF3B-42A4-BEBD-BE9E68DD2E80}">
      <dsp:nvSpPr>
        <dsp:cNvPr id="0" name=""/>
        <dsp:cNvSpPr/>
      </dsp:nvSpPr>
      <dsp:spPr>
        <a:xfrm>
          <a:off x="5965856" y="4651824"/>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5. Secure Office 365 &amp; IDP</a:t>
          </a:r>
        </a:p>
      </dsp:txBody>
      <dsp:txXfrm>
        <a:off x="6000919" y="4686887"/>
        <a:ext cx="1366397" cy="648135"/>
      </dsp:txXfrm>
    </dsp:sp>
    <dsp:sp modelId="{6F8504D4-A96B-4C7B-A16A-E42175ABDFEC}">
      <dsp:nvSpPr>
        <dsp:cNvPr id="0" name=""/>
        <dsp:cNvSpPr/>
      </dsp:nvSpPr>
      <dsp:spPr>
        <a:xfrm>
          <a:off x="4455180" y="5142668"/>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6. Patching</a:t>
          </a:r>
        </a:p>
      </dsp:txBody>
      <dsp:txXfrm>
        <a:off x="4490243" y="5177731"/>
        <a:ext cx="1366397" cy="648135"/>
      </dsp:txXfrm>
    </dsp:sp>
    <dsp:sp modelId="{CF3A202F-5694-4C37-938D-5C0CA24634B8}">
      <dsp:nvSpPr>
        <dsp:cNvPr id="0" name=""/>
        <dsp:cNvSpPr/>
      </dsp:nvSpPr>
      <dsp:spPr>
        <a:xfrm>
          <a:off x="2944485" y="4651830"/>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7. AI Defense</a:t>
          </a:r>
        </a:p>
      </dsp:txBody>
      <dsp:txXfrm>
        <a:off x="2979548" y="4686893"/>
        <a:ext cx="1366397" cy="648135"/>
      </dsp:txXfrm>
    </dsp:sp>
    <dsp:sp modelId="{76F838BE-F517-4D12-B2F0-EF976A8EB6A4}">
      <dsp:nvSpPr>
        <dsp:cNvPr id="0" name=""/>
        <dsp:cNvSpPr/>
      </dsp:nvSpPr>
      <dsp:spPr>
        <a:xfrm>
          <a:off x="2010832" y="3366751"/>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8. SharePoint</a:t>
          </a:r>
        </a:p>
      </dsp:txBody>
      <dsp:txXfrm>
        <a:off x="2045895" y="3401814"/>
        <a:ext cx="1366397" cy="648135"/>
      </dsp:txXfrm>
    </dsp:sp>
    <dsp:sp modelId="{A14787C1-CE1E-4605-A72E-B71A845583E4}">
      <dsp:nvSpPr>
        <dsp:cNvPr id="0" name=""/>
        <dsp:cNvSpPr/>
      </dsp:nvSpPr>
      <dsp:spPr>
        <a:xfrm>
          <a:off x="2010832" y="1778334"/>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9. Virtual Machines</a:t>
          </a:r>
        </a:p>
      </dsp:txBody>
      <dsp:txXfrm>
        <a:off x="2045895" y="1813397"/>
        <a:ext cx="1366397" cy="648135"/>
      </dsp:txXfrm>
    </dsp:sp>
    <dsp:sp modelId="{C6C8B4BE-9B6D-4D0D-89E2-CB767540D1F8}">
      <dsp:nvSpPr>
        <dsp:cNvPr id="0" name=""/>
        <dsp:cNvSpPr/>
      </dsp:nvSpPr>
      <dsp:spPr>
        <a:xfrm>
          <a:off x="2944485" y="493255"/>
          <a:ext cx="1436523" cy="718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10. Continuous Monitoring</a:t>
          </a:r>
        </a:p>
      </dsp:txBody>
      <dsp:txXfrm>
        <a:off x="2979548" y="528318"/>
        <a:ext cx="1366397" cy="648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F80F2-8DF9-48D5-8C18-F99A031385C9}">
      <dsp:nvSpPr>
        <dsp:cNvPr id="0" name=""/>
        <dsp:cNvSpPr/>
      </dsp:nvSpPr>
      <dsp:spPr>
        <a:xfrm>
          <a:off x="1389595" y="175070"/>
          <a:ext cx="3232467" cy="3232467"/>
        </a:xfrm>
        <a:prstGeom prst="circularArrow">
          <a:avLst>
            <a:gd name="adj1" fmla="val 5689"/>
            <a:gd name="adj2" fmla="val 340510"/>
            <a:gd name="adj3" fmla="val 14299023"/>
            <a:gd name="adj4" fmla="val 17069449"/>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D2102-A5D9-4920-93FB-71E2BC6B2A60}">
      <dsp:nvSpPr>
        <dsp:cNvPr id="0" name=""/>
        <dsp:cNvSpPr/>
      </dsp:nvSpPr>
      <dsp:spPr>
        <a:xfrm>
          <a:off x="2431429" y="268295"/>
          <a:ext cx="1148800" cy="429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Risks</a:t>
          </a:r>
        </a:p>
      </dsp:txBody>
      <dsp:txXfrm>
        <a:off x="2452396" y="289262"/>
        <a:ext cx="1106866" cy="387587"/>
      </dsp:txXfrm>
    </dsp:sp>
    <dsp:sp modelId="{04C5109C-FEEC-47A3-9650-FB67D768D071}">
      <dsp:nvSpPr>
        <dsp:cNvPr id="0" name=""/>
        <dsp:cNvSpPr/>
      </dsp:nvSpPr>
      <dsp:spPr>
        <a:xfrm>
          <a:off x="4119508" y="1609572"/>
          <a:ext cx="1535406" cy="429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Policies</a:t>
          </a:r>
        </a:p>
      </dsp:txBody>
      <dsp:txXfrm>
        <a:off x="4140475" y="1630539"/>
        <a:ext cx="1493472" cy="387587"/>
      </dsp:txXfrm>
    </dsp:sp>
    <dsp:sp modelId="{C662B0CD-388F-47FF-BDDD-CBE2412E8279}">
      <dsp:nvSpPr>
        <dsp:cNvPr id="0" name=""/>
        <dsp:cNvSpPr/>
      </dsp:nvSpPr>
      <dsp:spPr>
        <a:xfrm>
          <a:off x="535883" y="2396105"/>
          <a:ext cx="2478488" cy="454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Procedures</a:t>
          </a:r>
        </a:p>
      </dsp:txBody>
      <dsp:txXfrm>
        <a:off x="558083" y="2418305"/>
        <a:ext cx="2434088" cy="410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0D777-B270-483C-8121-3D811E357663}">
      <dsp:nvSpPr>
        <dsp:cNvPr id="0" name=""/>
        <dsp:cNvSpPr/>
      </dsp:nvSpPr>
      <dsp:spPr>
        <a:xfrm>
          <a:off x="0" y="4492414"/>
          <a:ext cx="1691129" cy="4916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273" tIns="92456" rIns="120273" bIns="92456" numCol="1" spcCol="1270" anchor="ctr" anchorCtr="0">
          <a:noAutofit/>
        </a:bodyPr>
        <a:lstStyle/>
        <a:p>
          <a:pPr marL="0" lvl="0" indent="0" algn="ctr" defTabSz="577850">
            <a:lnSpc>
              <a:spcPct val="90000"/>
            </a:lnSpc>
            <a:spcBef>
              <a:spcPct val="0"/>
            </a:spcBef>
            <a:spcAft>
              <a:spcPct val="35000"/>
            </a:spcAft>
            <a:buNone/>
          </a:pPr>
          <a:r>
            <a:rPr lang="en-US" sz="1300" kern="1200" dirty="0"/>
            <a:t>Test and &amp; Monitor on a Regular Basis</a:t>
          </a:r>
        </a:p>
      </dsp:txBody>
      <dsp:txXfrm>
        <a:off x="0" y="4492414"/>
        <a:ext cx="1691129" cy="491602"/>
      </dsp:txXfrm>
    </dsp:sp>
    <dsp:sp modelId="{D601A2EB-9947-4DEB-8B2D-634C0E4B0BCD}">
      <dsp:nvSpPr>
        <dsp:cNvPr id="0" name=""/>
        <dsp:cNvSpPr/>
      </dsp:nvSpPr>
      <dsp:spPr>
        <a:xfrm>
          <a:off x="1691129" y="4492414"/>
          <a:ext cx="5073389" cy="4916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912" tIns="139700" rIns="102912" bIns="139700" numCol="1" spcCol="1270" anchor="ctr" anchorCtr="0">
          <a:noAutofit/>
        </a:bodyPr>
        <a:lstStyle/>
        <a:p>
          <a:pPr marL="0" lvl="0" indent="0" algn="l" defTabSz="488950">
            <a:lnSpc>
              <a:spcPct val="90000"/>
            </a:lnSpc>
            <a:spcBef>
              <a:spcPct val="0"/>
            </a:spcBef>
            <a:spcAft>
              <a:spcPct val="35000"/>
            </a:spcAft>
            <a:buNone/>
          </a:pPr>
          <a:r>
            <a:rPr lang="en-US" sz="1100" kern="1200"/>
            <a:t>Ensure Polices &amp; Configurations </a:t>
          </a:r>
        </a:p>
        <a:p>
          <a:pPr marL="0" lvl="0" indent="0" algn="l" defTabSz="488950">
            <a:lnSpc>
              <a:spcPct val="90000"/>
            </a:lnSpc>
            <a:spcBef>
              <a:spcPct val="0"/>
            </a:spcBef>
            <a:spcAft>
              <a:spcPct val="35000"/>
            </a:spcAft>
            <a:buNone/>
          </a:pPr>
          <a:r>
            <a:rPr lang="en-US" sz="1100" kern="1200"/>
            <a:t>Adjust as necessary</a:t>
          </a:r>
        </a:p>
      </dsp:txBody>
      <dsp:txXfrm>
        <a:off x="1691129" y="4492414"/>
        <a:ext cx="5073389" cy="491602"/>
      </dsp:txXfrm>
    </dsp:sp>
    <dsp:sp modelId="{E0196BBF-B803-46CD-95F0-88F8D1DBF317}">
      <dsp:nvSpPr>
        <dsp:cNvPr id="0" name=""/>
        <dsp:cNvSpPr/>
      </dsp:nvSpPr>
      <dsp:spPr>
        <a:xfrm rot="10800000">
          <a:off x="0" y="3743703"/>
          <a:ext cx="1691129" cy="75608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273" tIns="92456" rIns="120273" bIns="92456" numCol="1" spcCol="1270" anchor="ctr" anchorCtr="0">
          <a:noAutofit/>
        </a:bodyPr>
        <a:lstStyle/>
        <a:p>
          <a:pPr marL="0" lvl="0" indent="0" algn="ctr" defTabSz="577850">
            <a:lnSpc>
              <a:spcPct val="90000"/>
            </a:lnSpc>
            <a:spcBef>
              <a:spcPct val="0"/>
            </a:spcBef>
            <a:spcAft>
              <a:spcPct val="35000"/>
            </a:spcAft>
            <a:buNone/>
          </a:pPr>
          <a:r>
            <a:rPr lang="en-US" sz="1300" kern="1200" dirty="0"/>
            <a:t>Use Conditional Access </a:t>
          </a:r>
        </a:p>
      </dsp:txBody>
      <dsp:txXfrm rot="-10800000">
        <a:off x="0" y="3743703"/>
        <a:ext cx="1691129" cy="491455"/>
      </dsp:txXfrm>
    </dsp:sp>
    <dsp:sp modelId="{1ED830CE-4AB4-4A59-AD57-3E453BD5157C}">
      <dsp:nvSpPr>
        <dsp:cNvPr id="0" name=""/>
        <dsp:cNvSpPr/>
      </dsp:nvSpPr>
      <dsp:spPr>
        <a:xfrm>
          <a:off x="1691129" y="3743703"/>
          <a:ext cx="5073389" cy="491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912" tIns="139700" rIns="102912" bIns="139700" numCol="1" spcCol="1270" anchor="ctr" anchorCtr="0">
          <a:noAutofit/>
        </a:bodyPr>
        <a:lstStyle/>
        <a:p>
          <a:pPr marL="0" lvl="0" indent="0" algn="l" defTabSz="488950">
            <a:lnSpc>
              <a:spcPct val="90000"/>
            </a:lnSpc>
            <a:spcBef>
              <a:spcPct val="0"/>
            </a:spcBef>
            <a:spcAft>
              <a:spcPct val="35000"/>
            </a:spcAft>
            <a:buNone/>
          </a:pPr>
          <a:r>
            <a:rPr lang="en-US" sz="1100" kern="1200" dirty="0"/>
            <a:t>Confirm Device Compliance</a:t>
          </a:r>
        </a:p>
      </dsp:txBody>
      <dsp:txXfrm>
        <a:off x="1691129" y="3743703"/>
        <a:ext cx="5073389" cy="491455"/>
      </dsp:txXfrm>
    </dsp:sp>
    <dsp:sp modelId="{0CFD7740-81F2-4A4C-BB37-683E026E5B14}">
      <dsp:nvSpPr>
        <dsp:cNvPr id="0" name=""/>
        <dsp:cNvSpPr/>
      </dsp:nvSpPr>
      <dsp:spPr>
        <a:xfrm rot="10800000">
          <a:off x="0" y="2994993"/>
          <a:ext cx="1691129" cy="75608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273" tIns="92456" rIns="120273" bIns="92456" numCol="1" spcCol="1270" anchor="ctr" anchorCtr="0">
          <a:noAutofit/>
        </a:bodyPr>
        <a:lstStyle/>
        <a:p>
          <a:pPr marL="0" lvl="0" indent="0" algn="ctr" defTabSz="577850">
            <a:lnSpc>
              <a:spcPct val="90000"/>
            </a:lnSpc>
            <a:spcBef>
              <a:spcPct val="0"/>
            </a:spcBef>
            <a:spcAft>
              <a:spcPct val="35000"/>
            </a:spcAft>
            <a:buNone/>
          </a:pPr>
          <a:r>
            <a:rPr lang="en-US" sz="1300" kern="1200" dirty="0"/>
            <a:t>Use MFA</a:t>
          </a:r>
        </a:p>
      </dsp:txBody>
      <dsp:txXfrm rot="-10800000">
        <a:off x="0" y="2994993"/>
        <a:ext cx="1691129" cy="491455"/>
      </dsp:txXfrm>
    </dsp:sp>
    <dsp:sp modelId="{8836AB2A-595A-4112-BCDD-F00AA8EE0AF7}">
      <dsp:nvSpPr>
        <dsp:cNvPr id="0" name=""/>
        <dsp:cNvSpPr/>
      </dsp:nvSpPr>
      <dsp:spPr>
        <a:xfrm>
          <a:off x="1691129" y="2994993"/>
          <a:ext cx="5073389" cy="491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912" tIns="139700" rIns="102912" bIns="139700" numCol="1" spcCol="1270" anchor="ctr" anchorCtr="0">
          <a:noAutofit/>
        </a:bodyPr>
        <a:lstStyle/>
        <a:p>
          <a:pPr marL="0" lvl="0" indent="0" algn="l" defTabSz="488950">
            <a:lnSpc>
              <a:spcPct val="90000"/>
            </a:lnSpc>
            <a:spcBef>
              <a:spcPct val="0"/>
            </a:spcBef>
            <a:spcAft>
              <a:spcPct val="35000"/>
            </a:spcAft>
            <a:buNone/>
          </a:pPr>
          <a:r>
            <a:rPr lang="en-US" sz="1100" kern="1200" dirty="0"/>
            <a:t>EVERY WHERE</a:t>
          </a:r>
        </a:p>
      </dsp:txBody>
      <dsp:txXfrm>
        <a:off x="1691129" y="2994993"/>
        <a:ext cx="5073389" cy="491455"/>
      </dsp:txXfrm>
    </dsp:sp>
    <dsp:sp modelId="{A545EF2B-8A23-4C8D-8C0A-EDA5B698F65D}">
      <dsp:nvSpPr>
        <dsp:cNvPr id="0" name=""/>
        <dsp:cNvSpPr/>
      </dsp:nvSpPr>
      <dsp:spPr>
        <a:xfrm rot="10800000">
          <a:off x="0" y="2246282"/>
          <a:ext cx="1691129" cy="75608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273" tIns="92456" rIns="120273" bIns="92456" numCol="1" spcCol="1270" anchor="ctr" anchorCtr="0">
          <a:noAutofit/>
        </a:bodyPr>
        <a:lstStyle/>
        <a:p>
          <a:pPr marL="0" lvl="0" indent="0" algn="ctr" defTabSz="577850">
            <a:lnSpc>
              <a:spcPct val="90000"/>
            </a:lnSpc>
            <a:spcBef>
              <a:spcPct val="0"/>
            </a:spcBef>
            <a:spcAft>
              <a:spcPct val="35000"/>
            </a:spcAft>
            <a:buNone/>
          </a:pPr>
          <a:r>
            <a:rPr lang="en-US" sz="1300" kern="1200" dirty="0"/>
            <a:t>Microsoft Identity Management Platform</a:t>
          </a:r>
        </a:p>
      </dsp:txBody>
      <dsp:txXfrm rot="-10800000">
        <a:off x="0" y="2246282"/>
        <a:ext cx="1691129" cy="491455"/>
      </dsp:txXfrm>
    </dsp:sp>
    <dsp:sp modelId="{BDD47963-212B-41B8-A6D2-4CAE39AD605E}">
      <dsp:nvSpPr>
        <dsp:cNvPr id="0" name=""/>
        <dsp:cNvSpPr/>
      </dsp:nvSpPr>
      <dsp:spPr>
        <a:xfrm>
          <a:off x="1691129" y="2246282"/>
          <a:ext cx="5073389" cy="491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912" tIns="139700" rIns="102912" bIns="139700" numCol="1" spcCol="1270" anchor="ctr" anchorCtr="0">
          <a:noAutofit/>
        </a:bodyPr>
        <a:lstStyle/>
        <a:p>
          <a:pPr marL="0" lvl="0" indent="0" algn="l" defTabSz="488950">
            <a:lnSpc>
              <a:spcPct val="90000"/>
            </a:lnSpc>
            <a:spcBef>
              <a:spcPct val="0"/>
            </a:spcBef>
            <a:spcAft>
              <a:spcPct val="35000"/>
            </a:spcAft>
            <a:buNone/>
          </a:pPr>
          <a:r>
            <a:rPr lang="en-US" sz="1100" kern="1200" dirty="0"/>
            <a:t>Single Platform to authorize Access to everything </a:t>
          </a:r>
        </a:p>
      </dsp:txBody>
      <dsp:txXfrm>
        <a:off x="1691129" y="2246282"/>
        <a:ext cx="5073389" cy="491455"/>
      </dsp:txXfrm>
    </dsp:sp>
    <dsp:sp modelId="{0F6AA71E-192F-4754-BE56-575EE3B79B03}">
      <dsp:nvSpPr>
        <dsp:cNvPr id="0" name=""/>
        <dsp:cNvSpPr/>
      </dsp:nvSpPr>
      <dsp:spPr>
        <a:xfrm rot="10800000">
          <a:off x="0" y="1497572"/>
          <a:ext cx="1691129" cy="75608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273" tIns="92456" rIns="120273" bIns="92456" numCol="1" spcCol="1270" anchor="ctr" anchorCtr="0">
          <a:noAutofit/>
        </a:bodyPr>
        <a:lstStyle/>
        <a:p>
          <a:pPr marL="0" lvl="0" indent="0" algn="ctr" defTabSz="577850">
            <a:lnSpc>
              <a:spcPct val="90000"/>
            </a:lnSpc>
            <a:spcBef>
              <a:spcPct val="0"/>
            </a:spcBef>
            <a:spcAft>
              <a:spcPct val="35000"/>
            </a:spcAft>
            <a:buNone/>
          </a:pPr>
          <a:r>
            <a:rPr lang="en-US" sz="1300" kern="1200" dirty="0"/>
            <a:t>Policies &amp; Procedures</a:t>
          </a:r>
        </a:p>
      </dsp:txBody>
      <dsp:txXfrm rot="-10800000">
        <a:off x="0" y="1497572"/>
        <a:ext cx="1691129" cy="491455"/>
      </dsp:txXfrm>
    </dsp:sp>
    <dsp:sp modelId="{5A084D13-67CA-4666-9B84-8DAC951F9BA0}">
      <dsp:nvSpPr>
        <dsp:cNvPr id="0" name=""/>
        <dsp:cNvSpPr/>
      </dsp:nvSpPr>
      <dsp:spPr>
        <a:xfrm>
          <a:off x="1691129" y="1497572"/>
          <a:ext cx="5073389" cy="491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912" tIns="139700" rIns="102912" bIns="139700" numCol="1" spcCol="1270" anchor="ctr" anchorCtr="0">
          <a:noAutofit/>
        </a:bodyPr>
        <a:lstStyle/>
        <a:p>
          <a:pPr marL="0" lvl="0" indent="0" algn="l" defTabSz="488950">
            <a:lnSpc>
              <a:spcPct val="90000"/>
            </a:lnSpc>
            <a:spcBef>
              <a:spcPct val="0"/>
            </a:spcBef>
            <a:spcAft>
              <a:spcPct val="35000"/>
            </a:spcAft>
            <a:buNone/>
          </a:pPr>
          <a:r>
            <a:rPr lang="en-US" sz="1100" kern="1200" dirty="0"/>
            <a:t>These are the </a:t>
          </a:r>
          <a:br>
            <a:rPr lang="en-US" sz="1100" kern="1200" dirty="0"/>
          </a:br>
          <a:r>
            <a:rPr lang="en-US" sz="1100" kern="1200" dirty="0"/>
            <a:t>“HOW &amp; WHAT” to mitigate Risks</a:t>
          </a:r>
        </a:p>
      </dsp:txBody>
      <dsp:txXfrm>
        <a:off x="1691129" y="1497572"/>
        <a:ext cx="5073389" cy="491455"/>
      </dsp:txXfrm>
    </dsp:sp>
    <dsp:sp modelId="{1AE0B4E6-FC06-42F5-937F-1096C0F9EC0E}">
      <dsp:nvSpPr>
        <dsp:cNvPr id="0" name=""/>
        <dsp:cNvSpPr/>
      </dsp:nvSpPr>
      <dsp:spPr>
        <a:xfrm rot="10800000">
          <a:off x="0" y="748861"/>
          <a:ext cx="1691129" cy="75608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273" tIns="92456" rIns="120273" bIns="92456" numCol="1" spcCol="1270" anchor="ctr" anchorCtr="0">
          <a:noAutofit/>
        </a:bodyPr>
        <a:lstStyle/>
        <a:p>
          <a:pPr marL="0" lvl="0" indent="0" algn="ctr" defTabSz="577850">
            <a:lnSpc>
              <a:spcPct val="90000"/>
            </a:lnSpc>
            <a:spcBef>
              <a:spcPct val="0"/>
            </a:spcBef>
            <a:spcAft>
              <a:spcPct val="35000"/>
            </a:spcAft>
            <a:buNone/>
          </a:pPr>
          <a:r>
            <a:rPr lang="en-US" sz="1300" kern="1200" dirty="0"/>
            <a:t>Security Policy</a:t>
          </a:r>
        </a:p>
      </dsp:txBody>
      <dsp:txXfrm rot="-10800000">
        <a:off x="0" y="748861"/>
        <a:ext cx="1691129" cy="491455"/>
      </dsp:txXfrm>
    </dsp:sp>
    <dsp:sp modelId="{295C3596-30CD-4DDC-8CEE-3F055A6DF91B}">
      <dsp:nvSpPr>
        <dsp:cNvPr id="0" name=""/>
        <dsp:cNvSpPr/>
      </dsp:nvSpPr>
      <dsp:spPr>
        <a:xfrm>
          <a:off x="1691129" y="748861"/>
          <a:ext cx="5073389" cy="491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912" tIns="139700" rIns="102912" bIns="139700" numCol="1" spcCol="1270" anchor="ctr" anchorCtr="0">
          <a:noAutofit/>
        </a:bodyPr>
        <a:lstStyle/>
        <a:p>
          <a:pPr marL="0" lvl="0" indent="0" algn="l" defTabSz="488950">
            <a:lnSpc>
              <a:spcPct val="90000"/>
            </a:lnSpc>
            <a:spcBef>
              <a:spcPct val="0"/>
            </a:spcBef>
            <a:spcAft>
              <a:spcPct val="35000"/>
            </a:spcAft>
            <a:buNone/>
          </a:pPr>
          <a:r>
            <a:rPr lang="en-US" sz="1100" kern="1200" dirty="0"/>
            <a:t>It is the Blueprint</a:t>
          </a:r>
        </a:p>
      </dsp:txBody>
      <dsp:txXfrm>
        <a:off x="1691129" y="748861"/>
        <a:ext cx="5073389" cy="491455"/>
      </dsp:txXfrm>
    </dsp:sp>
    <dsp:sp modelId="{CEBA23BF-ABDC-4BB8-A547-935E821BCB17}">
      <dsp:nvSpPr>
        <dsp:cNvPr id="0" name=""/>
        <dsp:cNvSpPr/>
      </dsp:nvSpPr>
      <dsp:spPr>
        <a:xfrm rot="10800000">
          <a:off x="0" y="150"/>
          <a:ext cx="1691129" cy="75608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273" tIns="92456" rIns="120273" bIns="92456" numCol="1" spcCol="1270" anchor="ctr" anchorCtr="0">
          <a:noAutofit/>
        </a:bodyPr>
        <a:lstStyle/>
        <a:p>
          <a:pPr marL="0" lvl="0" indent="0" algn="ctr" defTabSz="577850">
            <a:lnSpc>
              <a:spcPct val="90000"/>
            </a:lnSpc>
            <a:spcBef>
              <a:spcPct val="0"/>
            </a:spcBef>
            <a:spcAft>
              <a:spcPct val="35000"/>
            </a:spcAft>
            <a:buNone/>
          </a:pPr>
          <a:r>
            <a:rPr lang="en-US" sz="1300" kern="1200" dirty="0"/>
            <a:t>Risk Assessment</a:t>
          </a:r>
        </a:p>
      </dsp:txBody>
      <dsp:txXfrm rot="-10800000">
        <a:off x="0" y="150"/>
        <a:ext cx="1691129" cy="491455"/>
      </dsp:txXfrm>
    </dsp:sp>
    <dsp:sp modelId="{5B78C3CA-4CDE-4D2C-B445-1C70CEB90A6D}">
      <dsp:nvSpPr>
        <dsp:cNvPr id="0" name=""/>
        <dsp:cNvSpPr/>
      </dsp:nvSpPr>
      <dsp:spPr>
        <a:xfrm>
          <a:off x="1691129" y="150"/>
          <a:ext cx="5073389" cy="491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912" tIns="139700" rIns="102912" bIns="139700" numCol="1" spcCol="1270" anchor="ctr" anchorCtr="0">
          <a:noAutofit/>
        </a:bodyPr>
        <a:lstStyle/>
        <a:p>
          <a:pPr marL="0" lvl="0" indent="0" algn="l" defTabSz="488950">
            <a:lnSpc>
              <a:spcPct val="90000"/>
            </a:lnSpc>
            <a:spcBef>
              <a:spcPct val="0"/>
            </a:spcBef>
            <a:spcAft>
              <a:spcPct val="35000"/>
            </a:spcAft>
            <a:buNone/>
          </a:pPr>
          <a:r>
            <a:rPr lang="en-US" sz="1100" kern="1200" dirty="0"/>
            <a:t>Know your Risks</a:t>
          </a:r>
        </a:p>
      </dsp:txBody>
      <dsp:txXfrm>
        <a:off x="1691129" y="150"/>
        <a:ext cx="5073389" cy="4914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F80F2-8DF9-48D5-8C18-F99A031385C9}">
      <dsp:nvSpPr>
        <dsp:cNvPr id="0" name=""/>
        <dsp:cNvSpPr/>
      </dsp:nvSpPr>
      <dsp:spPr>
        <a:xfrm>
          <a:off x="1440442" y="-50957"/>
          <a:ext cx="3740983" cy="3740983"/>
        </a:xfrm>
        <a:prstGeom prst="circularArrow">
          <a:avLst>
            <a:gd name="adj1" fmla="val 5544"/>
            <a:gd name="adj2" fmla="val 330680"/>
            <a:gd name="adj3" fmla="val 14869775"/>
            <a:gd name="adj4" fmla="val 1675001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D2102-A5D9-4920-93FB-71E2BC6B2A60}">
      <dsp:nvSpPr>
        <dsp:cNvPr id="0" name=""/>
        <dsp:cNvSpPr/>
      </dsp:nvSpPr>
      <dsp:spPr>
        <a:xfrm>
          <a:off x="2877032" y="1211"/>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1. Common Sense WISP</a:t>
          </a:r>
        </a:p>
      </dsp:txBody>
      <dsp:txXfrm>
        <a:off x="2898213" y="22392"/>
        <a:ext cx="825441" cy="391539"/>
      </dsp:txXfrm>
    </dsp:sp>
    <dsp:sp modelId="{AB583069-0B57-4860-A817-DBC760A33CDF}">
      <dsp:nvSpPr>
        <dsp:cNvPr id="0" name=""/>
        <dsp:cNvSpPr/>
      </dsp:nvSpPr>
      <dsp:spPr>
        <a:xfrm>
          <a:off x="3814722" y="305883"/>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2. User Education </a:t>
          </a:r>
          <a:r>
            <a:rPr lang="en-US" sz="800" kern="1200" dirty="0"/>
            <a:t>(1st Line of Defense)</a:t>
          </a:r>
          <a:endParaRPr lang="en-US" sz="900" kern="1200" dirty="0"/>
        </a:p>
      </dsp:txBody>
      <dsp:txXfrm>
        <a:off x="3835903" y="327064"/>
        <a:ext cx="825441" cy="391539"/>
      </dsp:txXfrm>
    </dsp:sp>
    <dsp:sp modelId="{D47E17F6-1FCA-4900-899F-D7B9C6A65E4B}">
      <dsp:nvSpPr>
        <dsp:cNvPr id="0" name=""/>
        <dsp:cNvSpPr/>
      </dsp:nvSpPr>
      <dsp:spPr>
        <a:xfrm>
          <a:off x="4394245" y="1103537"/>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3. Direct Microsoft Licensing</a:t>
          </a:r>
        </a:p>
      </dsp:txBody>
      <dsp:txXfrm>
        <a:off x="4415426" y="1124718"/>
        <a:ext cx="825441" cy="391539"/>
      </dsp:txXfrm>
    </dsp:sp>
    <dsp:sp modelId="{C662B0CD-388F-47FF-BDDD-CBE2412E8279}">
      <dsp:nvSpPr>
        <dsp:cNvPr id="0" name=""/>
        <dsp:cNvSpPr/>
      </dsp:nvSpPr>
      <dsp:spPr>
        <a:xfrm>
          <a:off x="4394245" y="2089487"/>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4. Backups</a:t>
          </a:r>
        </a:p>
      </dsp:txBody>
      <dsp:txXfrm>
        <a:off x="4415426" y="2110668"/>
        <a:ext cx="825441" cy="391539"/>
      </dsp:txXfrm>
    </dsp:sp>
    <dsp:sp modelId="{124ADA52-AF3B-42A4-BEBD-BE9E68DD2E80}">
      <dsp:nvSpPr>
        <dsp:cNvPr id="0" name=""/>
        <dsp:cNvSpPr/>
      </dsp:nvSpPr>
      <dsp:spPr>
        <a:xfrm>
          <a:off x="3814722" y="2887141"/>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5. Secure Office 365 &amp; IDP</a:t>
          </a:r>
        </a:p>
      </dsp:txBody>
      <dsp:txXfrm>
        <a:off x="3835903" y="2908322"/>
        <a:ext cx="825441" cy="391539"/>
      </dsp:txXfrm>
    </dsp:sp>
    <dsp:sp modelId="{6F8504D4-A96B-4C7B-A16A-E42175ABDFEC}">
      <dsp:nvSpPr>
        <dsp:cNvPr id="0" name=""/>
        <dsp:cNvSpPr/>
      </dsp:nvSpPr>
      <dsp:spPr>
        <a:xfrm>
          <a:off x="2877032" y="3191813"/>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6. Patching</a:t>
          </a:r>
        </a:p>
      </dsp:txBody>
      <dsp:txXfrm>
        <a:off x="2898213" y="3212994"/>
        <a:ext cx="825441" cy="391539"/>
      </dsp:txXfrm>
    </dsp:sp>
    <dsp:sp modelId="{CF3A202F-5694-4C37-938D-5C0CA24634B8}">
      <dsp:nvSpPr>
        <dsp:cNvPr id="0" name=""/>
        <dsp:cNvSpPr/>
      </dsp:nvSpPr>
      <dsp:spPr>
        <a:xfrm>
          <a:off x="1939329" y="2887145"/>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7. AI Defense</a:t>
          </a:r>
        </a:p>
      </dsp:txBody>
      <dsp:txXfrm>
        <a:off x="1960510" y="2908326"/>
        <a:ext cx="825441" cy="391539"/>
      </dsp:txXfrm>
    </dsp:sp>
    <dsp:sp modelId="{76F838BE-F517-4D12-B2F0-EF976A8EB6A4}">
      <dsp:nvSpPr>
        <dsp:cNvPr id="0" name=""/>
        <dsp:cNvSpPr/>
      </dsp:nvSpPr>
      <dsp:spPr>
        <a:xfrm>
          <a:off x="1359802" y="2089485"/>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8. SharePoint</a:t>
          </a:r>
        </a:p>
      </dsp:txBody>
      <dsp:txXfrm>
        <a:off x="1380983" y="2110666"/>
        <a:ext cx="825441" cy="391539"/>
      </dsp:txXfrm>
    </dsp:sp>
    <dsp:sp modelId="{A14787C1-CE1E-4605-A72E-B71A845583E4}">
      <dsp:nvSpPr>
        <dsp:cNvPr id="0" name=""/>
        <dsp:cNvSpPr/>
      </dsp:nvSpPr>
      <dsp:spPr>
        <a:xfrm>
          <a:off x="1359802" y="1103539"/>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9. Virtual Machines</a:t>
          </a:r>
        </a:p>
      </dsp:txBody>
      <dsp:txXfrm>
        <a:off x="1380983" y="1124720"/>
        <a:ext cx="825441" cy="391539"/>
      </dsp:txXfrm>
    </dsp:sp>
    <dsp:sp modelId="{C6C8B4BE-9B6D-4D0D-89E2-CB767540D1F8}">
      <dsp:nvSpPr>
        <dsp:cNvPr id="0" name=""/>
        <dsp:cNvSpPr/>
      </dsp:nvSpPr>
      <dsp:spPr>
        <a:xfrm>
          <a:off x="1939329" y="305879"/>
          <a:ext cx="867803" cy="433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10. Continuous Monitoring</a:t>
          </a:r>
        </a:p>
      </dsp:txBody>
      <dsp:txXfrm>
        <a:off x="1960510" y="327060"/>
        <a:ext cx="825441" cy="391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492F9-D6D5-41C4-A61C-48F1DFEB3EB5}">
      <dsp:nvSpPr>
        <dsp:cNvPr id="0" name=""/>
        <dsp:cNvSpPr/>
      </dsp:nvSpPr>
      <dsp:spPr>
        <a:xfrm>
          <a:off x="0" y="5062113"/>
          <a:ext cx="1954213" cy="11074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84" tIns="234696" rIns="138984" bIns="234696" numCol="1" spcCol="1270" anchor="ctr" anchorCtr="0">
          <a:noAutofit/>
        </a:bodyPr>
        <a:lstStyle/>
        <a:p>
          <a:pPr marL="0" lvl="0" indent="0" algn="ctr" defTabSz="1466850">
            <a:lnSpc>
              <a:spcPct val="90000"/>
            </a:lnSpc>
            <a:spcBef>
              <a:spcPct val="0"/>
            </a:spcBef>
            <a:spcAft>
              <a:spcPct val="35000"/>
            </a:spcAft>
            <a:buNone/>
          </a:pPr>
          <a:r>
            <a:rPr lang="en-US" sz="3300" kern="1200" dirty="0" err="1"/>
            <a:t>WesTech</a:t>
          </a:r>
          <a:endParaRPr lang="en-US" sz="3300" kern="1200" dirty="0"/>
        </a:p>
      </dsp:txBody>
      <dsp:txXfrm>
        <a:off x="0" y="5062113"/>
        <a:ext cx="1954213" cy="1107466"/>
      </dsp:txXfrm>
    </dsp:sp>
    <dsp:sp modelId="{5F488242-B996-4F57-AB43-5626FF536EF8}">
      <dsp:nvSpPr>
        <dsp:cNvPr id="0" name=""/>
        <dsp:cNvSpPr/>
      </dsp:nvSpPr>
      <dsp:spPr>
        <a:xfrm>
          <a:off x="1954213" y="5062113"/>
          <a:ext cx="5862641" cy="11074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922" tIns="152400" rIns="118922" bIns="152400" numCol="1" spcCol="1270" anchor="ctr" anchorCtr="0">
          <a:noAutofit/>
        </a:bodyPr>
        <a:lstStyle/>
        <a:p>
          <a:pPr marL="0" lvl="0" indent="0" algn="l" defTabSz="533400">
            <a:lnSpc>
              <a:spcPct val="90000"/>
            </a:lnSpc>
            <a:spcBef>
              <a:spcPct val="0"/>
            </a:spcBef>
            <a:spcAft>
              <a:spcPct val="35000"/>
            </a:spcAft>
            <a:buNone/>
          </a:pPr>
          <a:r>
            <a:rPr lang="en-US" sz="1200" kern="1200" dirty="0"/>
            <a:t>EMAIL: info@westech-solutions.com </a:t>
          </a:r>
        </a:p>
      </dsp:txBody>
      <dsp:txXfrm>
        <a:off x="1954213" y="5062113"/>
        <a:ext cx="5862641" cy="1107466"/>
      </dsp:txXfrm>
    </dsp:sp>
    <dsp:sp modelId="{0F6AA71E-192F-4754-BE56-575EE3B79B03}">
      <dsp:nvSpPr>
        <dsp:cNvPr id="0" name=""/>
        <dsp:cNvSpPr/>
      </dsp:nvSpPr>
      <dsp:spPr>
        <a:xfrm rot="10800000">
          <a:off x="0" y="3375441"/>
          <a:ext cx="1954213" cy="170328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84" tIns="234696" rIns="13898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Microsoft</a:t>
          </a:r>
        </a:p>
      </dsp:txBody>
      <dsp:txXfrm rot="-10800000">
        <a:off x="0" y="3375441"/>
        <a:ext cx="1954213" cy="1107134"/>
      </dsp:txXfrm>
    </dsp:sp>
    <dsp:sp modelId="{5A084D13-67CA-4666-9B84-8DAC951F9BA0}">
      <dsp:nvSpPr>
        <dsp:cNvPr id="0" name=""/>
        <dsp:cNvSpPr/>
      </dsp:nvSpPr>
      <dsp:spPr>
        <a:xfrm>
          <a:off x="1954213" y="3375441"/>
          <a:ext cx="5862641" cy="11071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922" tIns="152400" rIns="118922" bIns="152400" numCol="1" spcCol="1270" anchor="ctr" anchorCtr="0">
          <a:noAutofit/>
        </a:bodyPr>
        <a:lstStyle/>
        <a:p>
          <a:pPr marL="0" lvl="0" indent="0" algn="l" defTabSz="533400">
            <a:lnSpc>
              <a:spcPct val="90000"/>
            </a:lnSpc>
            <a:spcBef>
              <a:spcPct val="0"/>
            </a:spcBef>
            <a:spcAft>
              <a:spcPct val="35000"/>
            </a:spcAft>
            <a:buNone/>
          </a:pPr>
          <a:r>
            <a:rPr lang="en-US" sz="1200" kern="1200" dirty="0">
              <a:hlinkClick xmlns:r="http://schemas.openxmlformats.org/officeDocument/2006/relationships" r:id="rId1"/>
            </a:rPr>
            <a:t>https://www.microsoft.com/en-us/security</a:t>
          </a:r>
          <a:endParaRPr lang="en-US" sz="1200" kern="1200" dirty="0"/>
        </a:p>
        <a:p>
          <a:pPr marL="0" lvl="0" indent="0" algn="l" defTabSz="533400">
            <a:lnSpc>
              <a:spcPct val="90000"/>
            </a:lnSpc>
            <a:spcBef>
              <a:spcPct val="0"/>
            </a:spcBef>
            <a:spcAft>
              <a:spcPct val="35000"/>
            </a:spcAft>
            <a:buNone/>
          </a:pPr>
          <a:r>
            <a:rPr lang="en-US" sz="1200" kern="1200" dirty="0"/>
            <a:t>Google : “What is Cyber Security”</a:t>
          </a:r>
        </a:p>
        <a:p>
          <a:pPr marL="0" lvl="0" indent="0" algn="l" defTabSz="533400">
            <a:lnSpc>
              <a:spcPct val="90000"/>
            </a:lnSpc>
            <a:spcBef>
              <a:spcPct val="0"/>
            </a:spcBef>
            <a:spcAft>
              <a:spcPct val="35000"/>
            </a:spcAft>
            <a:buNone/>
          </a:pPr>
          <a:r>
            <a:rPr lang="en-US" sz="1200" kern="1200" dirty="0">
              <a:hlinkClick xmlns:r="http://schemas.openxmlformats.org/officeDocument/2006/relationships" r:id="rId2"/>
            </a:rPr>
            <a:t>https://www.microsoft.com/en-us/security/business/security-101/what-is-cybersecurity#:~:text=Solutions%20for%20cybersecurity%20As%20the%20threat%20landscape,and%20staying%20resilient%20against%20sophisticated%20cyber%20threats</a:t>
          </a:r>
          <a:r>
            <a:rPr lang="en-US" sz="1200" kern="1200" dirty="0"/>
            <a:t>.</a:t>
          </a:r>
        </a:p>
      </dsp:txBody>
      <dsp:txXfrm>
        <a:off x="1954213" y="3375441"/>
        <a:ext cx="5862641" cy="1107134"/>
      </dsp:txXfrm>
    </dsp:sp>
    <dsp:sp modelId="{72BEA3CA-A023-4619-B441-E1BDF6E85AD5}">
      <dsp:nvSpPr>
        <dsp:cNvPr id="0" name=""/>
        <dsp:cNvSpPr/>
      </dsp:nvSpPr>
      <dsp:spPr>
        <a:xfrm rot="10800000">
          <a:off x="0" y="1688769"/>
          <a:ext cx="1954213" cy="170328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84" tIns="234696" rIns="13898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SEC</a:t>
          </a:r>
        </a:p>
      </dsp:txBody>
      <dsp:txXfrm rot="-10800000">
        <a:off x="0" y="1688769"/>
        <a:ext cx="1954213" cy="1107134"/>
      </dsp:txXfrm>
    </dsp:sp>
    <dsp:sp modelId="{8A5BF284-4594-470E-ADA4-019B6C8045E3}">
      <dsp:nvSpPr>
        <dsp:cNvPr id="0" name=""/>
        <dsp:cNvSpPr/>
      </dsp:nvSpPr>
      <dsp:spPr>
        <a:xfrm>
          <a:off x="1954213" y="1692013"/>
          <a:ext cx="5862641" cy="11071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922" tIns="177800" rIns="118922" bIns="177800" numCol="1" spcCol="1270" anchor="ctr" anchorCtr="0">
          <a:noAutofit/>
        </a:bodyPr>
        <a:lstStyle/>
        <a:p>
          <a:pPr marL="0" lvl="0" indent="0" algn="l" defTabSz="622300">
            <a:lnSpc>
              <a:spcPct val="90000"/>
            </a:lnSpc>
            <a:spcBef>
              <a:spcPct val="0"/>
            </a:spcBef>
            <a:spcAft>
              <a:spcPct val="35000"/>
            </a:spcAft>
            <a:buNone/>
          </a:pPr>
          <a:r>
            <a:rPr lang="en-US" sz="1400" kern="1200" dirty="0"/>
            <a:t>Rule Adoption:</a:t>
          </a:r>
        </a:p>
        <a:p>
          <a:pPr marL="0" lvl="0" indent="0" algn="l"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3"/>
            </a:rPr>
            <a:t>https://www.sec.gov/newsroom/press-releases/2023-139</a:t>
          </a:r>
          <a:endParaRPr lang="en-US" sz="1400" kern="1200" dirty="0">
            <a:solidFill>
              <a:prstClr val="black">
                <a:hueOff val="0"/>
                <a:satOff val="0"/>
                <a:lumOff val="0"/>
                <a:alphaOff val="0"/>
              </a:prstClr>
            </a:solidFill>
            <a:latin typeface="Calibri" panose="020F0502020204030204"/>
            <a:ea typeface="+mn-ea"/>
            <a:cs typeface="+mn-cs"/>
          </a:endParaRPr>
        </a:p>
      </dsp:txBody>
      <dsp:txXfrm>
        <a:off x="1954213" y="1692013"/>
        <a:ext cx="5862641" cy="1107134"/>
      </dsp:txXfrm>
    </dsp:sp>
    <dsp:sp modelId="{CEBA23BF-ABDC-4BB8-A547-935E821BCB17}">
      <dsp:nvSpPr>
        <dsp:cNvPr id="0" name=""/>
        <dsp:cNvSpPr/>
      </dsp:nvSpPr>
      <dsp:spPr>
        <a:xfrm rot="10800000">
          <a:off x="0" y="2098"/>
          <a:ext cx="1954213" cy="170328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84" tIns="234696" rIns="13898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NASAA</a:t>
          </a:r>
        </a:p>
      </dsp:txBody>
      <dsp:txXfrm rot="-10800000">
        <a:off x="0" y="2098"/>
        <a:ext cx="1954213" cy="1107134"/>
      </dsp:txXfrm>
    </dsp:sp>
    <dsp:sp modelId="{5B78C3CA-4CDE-4D2C-B445-1C70CEB90A6D}">
      <dsp:nvSpPr>
        <dsp:cNvPr id="0" name=""/>
        <dsp:cNvSpPr/>
      </dsp:nvSpPr>
      <dsp:spPr>
        <a:xfrm>
          <a:off x="1954213" y="2098"/>
          <a:ext cx="5862641" cy="11071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922" tIns="152400" rIns="118922" bIns="152400" numCol="1" spcCol="1270" anchor="ctr" anchorCtr="0">
          <a:noAutofit/>
        </a:bodyPr>
        <a:lstStyle/>
        <a:p>
          <a:pPr marL="0" lvl="0" indent="0" algn="l" defTabSz="533400">
            <a:lnSpc>
              <a:spcPct val="90000"/>
            </a:lnSpc>
            <a:spcBef>
              <a:spcPct val="0"/>
            </a:spcBef>
            <a:spcAft>
              <a:spcPct val="35000"/>
            </a:spcAft>
            <a:buNone/>
          </a:pPr>
          <a:r>
            <a:rPr lang="en-US" sz="1200" kern="1200" dirty="0"/>
            <a:t>Check List:</a:t>
          </a:r>
        </a:p>
        <a:p>
          <a:pPr marL="0" lvl="0" indent="0" algn="l" defTabSz="533400">
            <a:lnSpc>
              <a:spcPct val="90000"/>
            </a:lnSpc>
            <a:spcBef>
              <a:spcPct val="0"/>
            </a:spcBef>
            <a:spcAft>
              <a:spcPct val="35000"/>
            </a:spcAft>
            <a:buNone/>
          </a:pPr>
          <a:r>
            <a:rPr lang="en-US" sz="1200" kern="1200" dirty="0">
              <a:hlinkClick xmlns:r="http://schemas.openxmlformats.org/officeDocument/2006/relationships" r:id="rId4"/>
            </a:rPr>
            <a:t>https://www.nasaa.org/wp-content/uploads/2018/10/NASAA-Cybersecurity-Checklist.pdf</a:t>
          </a:r>
          <a:endParaRPr lang="en-US" sz="1200" kern="1200" dirty="0"/>
        </a:p>
      </dsp:txBody>
      <dsp:txXfrm>
        <a:off x="1954213" y="2098"/>
        <a:ext cx="5862641" cy="1107134"/>
      </dsp:txXfrm>
    </dsp:sp>
  </dsp:spTree>
</dsp:drawing>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attlecorp.com/cybersecurity-budget/?utm_source=chatgpt.co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athensceo.com/news/2019/05/just-how-much-are-financial-institutions-spending-cybersecurity-average-about-2300-employee-deloitte-survey-finds/?utm_source=chatgpt.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C7D76-B62B-189E-AB85-BA9F20466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567B5-498F-06CD-366D-1364D85CD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40BD2-01CD-43D2-EFC5-1CC146B4A62F}"/>
              </a:ext>
            </a:extLst>
          </p:cNvPr>
          <p:cNvSpPr>
            <a:spLocks noGrp="1"/>
          </p:cNvSpPr>
          <p:nvPr>
            <p:ph type="body" idx="1"/>
          </p:nvPr>
        </p:nvSpPr>
        <p:spPr/>
        <p:txBody>
          <a:bodyPr/>
          <a:lstStyle/>
          <a:p>
            <a:pPr marL="0" marR="0"/>
            <a:r>
              <a:rPr lang="en-US" sz="1800" i="1" kern="100" dirty="0">
                <a:effectLst/>
                <a:latin typeface="Calibri" panose="020F0502020204030204" pitchFamily="34" charset="0"/>
                <a:ea typeface="Times New Roman" panose="02020603050405020304" pitchFamily="18" charset="0"/>
                <a:cs typeface="Times New Roman" panose="02020603050405020304" pitchFamily="18" charset="0"/>
              </a:rPr>
              <a:t>We're going spend a little time on the importance of having a WISP (Written Information Security Plan) that is aligned Policies and Procedures…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And how we can implement it </a:t>
            </a:r>
          </a:p>
          <a:p>
            <a:r>
              <a:rPr lang="en-US"/>
              <a:t>CLICK</a:t>
            </a:r>
            <a:endParaRPr lang="en-US" dirty="0"/>
          </a:p>
        </p:txBody>
      </p:sp>
      <p:sp>
        <p:nvSpPr>
          <p:cNvPr id="4" name="Slide Number Placeholder 3">
            <a:extLst>
              <a:ext uri="{FF2B5EF4-FFF2-40B4-BE49-F238E27FC236}">
                <a16:creationId xmlns:a16="http://schemas.microsoft.com/office/drawing/2014/main" id="{52728C65-AE6B-DA09-B1CB-A65712F9E97B}"/>
              </a:ext>
            </a:extLst>
          </p:cNvPr>
          <p:cNvSpPr>
            <a:spLocks noGrp="1"/>
          </p:cNvSpPr>
          <p:nvPr>
            <p:ph type="sldNum" sz="quarter" idx="5"/>
          </p:nvPr>
        </p:nvSpPr>
        <p:spPr/>
        <p:txBody>
          <a:bodyPr/>
          <a:lstStyle/>
          <a:p>
            <a:fld id="{25B5EE8B-5414-4DF1-9DA5-C3C192546FE2}" type="slidenum">
              <a:rPr lang="en-US" smtClean="0"/>
              <a:t>19</a:t>
            </a:fld>
            <a:endParaRPr lang="en-US"/>
          </a:p>
        </p:txBody>
      </p:sp>
    </p:spTree>
    <p:extLst>
      <p:ext uri="{BB962C8B-B14F-4D97-AF65-F5344CB8AC3E}">
        <p14:creationId xmlns:p14="http://schemas.microsoft.com/office/powerpoint/2010/main" val="328450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908DB-7F5E-14FA-BE3C-98323D597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FFB1A-07D3-CE5D-A9A5-9EA6FD29A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70DB9-2913-9230-5F24-8BB66F78BB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not uncommon to have your MSP or IT provider tell you how their platform is compliant with your industry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your vendor due diligence you will need to validate this and make sure your WISP Matches what is implemented</a:t>
            </a:r>
          </a:p>
          <a:p>
            <a:endParaRPr lang="en-US" b="1" dirty="0"/>
          </a:p>
          <a:p>
            <a:r>
              <a:rPr lang="en-US" b="0" dirty="0"/>
              <a:t>In my opinion it works best if you can have your provider review your WISP and detail how they comply with your WISP as well as any other security measures they are providing.    This will help you build procedures around ensuring continuous compliance with your WISP and Policies.</a:t>
            </a:r>
          </a:p>
          <a:p>
            <a:endParaRPr lang="en-US" b="0" dirty="0"/>
          </a:p>
          <a:p>
            <a:r>
              <a:rPr lang="en-US" b="0" dirty="0"/>
              <a:t>Building your WISP</a:t>
            </a:r>
          </a:p>
          <a:p>
            <a:r>
              <a:rPr lang="en-US" dirty="0"/>
              <a:t>Start with what Risks you perceive are relevant for your Company A Risk Assessment.  </a:t>
            </a:r>
          </a:p>
          <a:p>
            <a:r>
              <a:rPr lang="en-US" dirty="0"/>
              <a:t>Policies should be the </a:t>
            </a:r>
            <a:r>
              <a:rPr lang="en-US" b="1" dirty="0"/>
              <a:t>PLAN </a:t>
            </a:r>
            <a:r>
              <a:rPr lang="en-US" dirty="0"/>
              <a:t>to mitigate the risks</a:t>
            </a:r>
          </a:p>
          <a:p>
            <a:r>
              <a:rPr lang="en-US" dirty="0"/>
              <a:t>Procedures should be </a:t>
            </a:r>
            <a:r>
              <a:rPr lang="en-US" b="1" dirty="0"/>
              <a:t>HOW</a:t>
            </a:r>
            <a:r>
              <a:rPr lang="en-US" dirty="0"/>
              <a:t> you are going to implement, manage, enforce and review the effectiveness of the policies </a:t>
            </a:r>
          </a:p>
          <a:p>
            <a:r>
              <a:rPr lang="en-US" b="1" dirty="0"/>
              <a:t>I will just reiterate that This means you also need to review your IT providers Procedures for implementing, managing, and enforcing their Policies/</a:t>
            </a:r>
            <a:br>
              <a:rPr lang="en-US" dirty="0"/>
            </a:br>
            <a:endParaRPr lang="en-US" dirty="0"/>
          </a:p>
          <a:p>
            <a:r>
              <a:rPr lang="en-US" dirty="0"/>
              <a:t>As a suggestion When you build out your Policies : Start with your Directive Statements </a:t>
            </a:r>
          </a:p>
          <a:p>
            <a:r>
              <a:rPr lang="en-US" dirty="0"/>
              <a:t>Small number of Statements that define your overall Security Goals </a:t>
            </a:r>
          </a:p>
          <a:p>
            <a:r>
              <a:rPr lang="en-US" dirty="0"/>
              <a:t>EG (All access to company and customer information, data, electronic communications and business applications must be accessed from …..)</a:t>
            </a:r>
          </a:p>
          <a:p>
            <a:r>
              <a:rPr lang="en-US" dirty="0"/>
              <a:t>Company resources and technology devices will only be used for business purposes…….</a:t>
            </a:r>
          </a:p>
          <a:p>
            <a:r>
              <a:rPr lang="en-US" dirty="0"/>
              <a:t>No Sensitive company or customer information or data will be stored on any non company managed device or authorized public or private cloud.</a:t>
            </a:r>
          </a:p>
          <a:p>
            <a:endParaRPr lang="en-US" b="1" dirty="0"/>
          </a:p>
          <a:p>
            <a:r>
              <a:rPr lang="en-US" b="1" dirty="0"/>
              <a:t>The WISP should comprehensive. Last one I wrote was 64 pages!</a:t>
            </a:r>
          </a:p>
          <a:p>
            <a:r>
              <a:rPr lang="en-US" b="1" dirty="0"/>
              <a:t>Included Risk Assessment was separate from the WISP, Directive Statements, Policies, Procedures (included the actual configurations and rules to enforce the Policy and the Review )</a:t>
            </a:r>
            <a:br>
              <a:rPr lang="en-US" b="1" dirty="0"/>
            </a:br>
            <a:endParaRPr lang="en-US" b="1" dirty="0"/>
          </a:p>
          <a:p>
            <a:r>
              <a:rPr lang="en-US" b="1" dirty="0"/>
              <a:t>Review the policy list examples of what might be included</a:t>
            </a:r>
          </a:p>
          <a:p>
            <a:r>
              <a:rPr lang="en-US" b="1" dirty="0"/>
              <a:t>The following slides Highlight several of these</a:t>
            </a:r>
          </a:p>
          <a:p>
            <a:r>
              <a:rPr lang="en-US" b="1" dirty="0"/>
              <a:t>Click</a:t>
            </a:r>
          </a:p>
        </p:txBody>
      </p:sp>
      <p:sp>
        <p:nvSpPr>
          <p:cNvPr id="4" name="Slide Number Placeholder 3">
            <a:extLst>
              <a:ext uri="{FF2B5EF4-FFF2-40B4-BE49-F238E27FC236}">
                <a16:creationId xmlns:a16="http://schemas.microsoft.com/office/drawing/2014/main" id="{7B20EBC6-747B-F4E1-9519-880D10EE47BF}"/>
              </a:ext>
            </a:extLst>
          </p:cNvPr>
          <p:cNvSpPr>
            <a:spLocks noGrp="1"/>
          </p:cNvSpPr>
          <p:nvPr>
            <p:ph type="sldNum" sz="quarter" idx="5"/>
          </p:nvPr>
        </p:nvSpPr>
        <p:spPr/>
        <p:txBody>
          <a:bodyPr/>
          <a:lstStyle/>
          <a:p>
            <a:fld id="{25B5EE8B-5414-4DF1-9DA5-C3C192546FE2}" type="slidenum">
              <a:rPr lang="en-US" smtClean="0"/>
              <a:t>20</a:t>
            </a:fld>
            <a:endParaRPr lang="en-US"/>
          </a:p>
        </p:txBody>
      </p:sp>
    </p:spTree>
    <p:extLst>
      <p:ext uri="{BB962C8B-B14F-4D97-AF65-F5344CB8AC3E}">
        <p14:creationId xmlns:p14="http://schemas.microsoft.com/office/powerpoint/2010/main" val="1079062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8F9A5-CDCD-5173-8C34-2462DF19F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F47A5-D705-B654-0BB7-94B86FAB2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412C7-C01D-9BBE-6507-91CB11A3D7C1}"/>
              </a:ext>
            </a:extLst>
          </p:cNvPr>
          <p:cNvSpPr>
            <a:spLocks noGrp="1"/>
          </p:cNvSpPr>
          <p:nvPr>
            <p:ph type="body" idx="1"/>
          </p:nvPr>
        </p:nvSpPr>
        <p:spPr/>
        <p:txBody>
          <a:bodyPr/>
          <a:lstStyle/>
          <a:p>
            <a:r>
              <a:rPr lang="en-US" dirty="0"/>
              <a:t>Formal program like KnowBe4 – Tracking </a:t>
            </a:r>
          </a:p>
          <a:p>
            <a:endParaRPr lang="en-US" dirty="0"/>
          </a:p>
          <a:p>
            <a:r>
              <a:rPr lang="en-US" dirty="0"/>
              <a:t>Desktop exercises – Explain – Can be fun doesn’t have to be a huge deal but can be</a:t>
            </a:r>
          </a:p>
          <a:p>
            <a:endParaRPr lang="en-US" dirty="0"/>
          </a:p>
          <a:p>
            <a:r>
              <a:rPr lang="en-US" b="1" dirty="0"/>
              <a:t>Culture:</a:t>
            </a:r>
            <a:r>
              <a:rPr lang="en-US" dirty="0"/>
              <a:t> DO SOMETHING, See something SAY SOMETHING</a:t>
            </a:r>
          </a:p>
          <a:p>
            <a:r>
              <a:rPr lang="en-US" dirty="0"/>
              <a:t>Reward for speaking up vs. Fear of making a mistake </a:t>
            </a:r>
          </a:p>
          <a:p>
            <a:r>
              <a:rPr lang="en-US" dirty="0"/>
              <a:t>CLICK</a:t>
            </a:r>
          </a:p>
        </p:txBody>
      </p:sp>
      <p:sp>
        <p:nvSpPr>
          <p:cNvPr id="4" name="Slide Number Placeholder 3">
            <a:extLst>
              <a:ext uri="{FF2B5EF4-FFF2-40B4-BE49-F238E27FC236}">
                <a16:creationId xmlns:a16="http://schemas.microsoft.com/office/drawing/2014/main" id="{DBBD8B67-9915-048B-9089-EF942B741AF9}"/>
              </a:ext>
            </a:extLst>
          </p:cNvPr>
          <p:cNvSpPr>
            <a:spLocks noGrp="1"/>
          </p:cNvSpPr>
          <p:nvPr>
            <p:ph type="sldNum" sz="quarter" idx="5"/>
          </p:nvPr>
        </p:nvSpPr>
        <p:spPr/>
        <p:txBody>
          <a:bodyPr/>
          <a:lstStyle/>
          <a:p>
            <a:fld id="{25B5EE8B-5414-4DF1-9DA5-C3C192546FE2}" type="slidenum">
              <a:rPr lang="en-US" smtClean="0"/>
              <a:t>21</a:t>
            </a:fld>
            <a:endParaRPr lang="en-US"/>
          </a:p>
        </p:txBody>
      </p:sp>
    </p:spTree>
    <p:extLst>
      <p:ext uri="{BB962C8B-B14F-4D97-AF65-F5344CB8AC3E}">
        <p14:creationId xmlns:p14="http://schemas.microsoft.com/office/powerpoint/2010/main" val="303972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049B8-DD21-A55C-0D48-5598AE8F8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6204D-4E7E-7063-B31D-578CE3C62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DB3BC-2601-E010-7D02-3BACBA71F242}"/>
              </a:ext>
            </a:extLst>
          </p:cNvPr>
          <p:cNvSpPr>
            <a:spLocks noGrp="1"/>
          </p:cNvSpPr>
          <p:nvPr>
            <p:ph type="body" idx="1"/>
          </p:nvPr>
        </p:nvSpPr>
        <p:spPr/>
        <p:txBody>
          <a:bodyPr/>
          <a:lstStyle/>
          <a:p>
            <a:r>
              <a:rPr lang="en-US" i="1" dirty="0"/>
              <a:t>Understand what is being backed up! </a:t>
            </a:r>
          </a:p>
          <a:p>
            <a:r>
              <a:rPr lang="en-US" i="1" dirty="0"/>
              <a:t>Data, Password Vaults, Emails, Text ????</a:t>
            </a:r>
          </a:p>
          <a:p>
            <a:endParaRPr lang="en-US" i="1" dirty="0"/>
          </a:p>
          <a:p>
            <a:r>
              <a:rPr lang="en-US" i="1" dirty="0"/>
              <a:t>Beware of backing up encrypted data from Ransomware  </a:t>
            </a:r>
          </a:p>
          <a:p>
            <a:r>
              <a:rPr lang="en-US" dirty="0"/>
              <a:t>Ways to avoid this 3 copies of backups 1 primary, 2 different media types ensure 1 is offsite  : This may be more practical than you think i.e. </a:t>
            </a:r>
            <a:r>
              <a:rPr lang="en-US" dirty="0" err="1"/>
              <a:t>Sharepoint</a:t>
            </a:r>
            <a:r>
              <a:rPr lang="en-US" dirty="0"/>
              <a:t> versions, Microsoft recovery, and a third party Backup</a:t>
            </a:r>
          </a:p>
          <a:p>
            <a:r>
              <a:rPr lang="en-US" dirty="0"/>
              <a:t>Be </a:t>
            </a:r>
            <a:r>
              <a:rPr lang="en-US" dirty="0" err="1"/>
              <a:t>awar</a:t>
            </a:r>
            <a:r>
              <a:rPr lang="en-US" dirty="0"/>
              <a:t> of OneDrive Sync : may sync a Ransomware encrypted set of files.  Minimize what you are syncing</a:t>
            </a:r>
          </a:p>
          <a:p>
            <a:endParaRPr lang="en-US" dirty="0"/>
          </a:p>
          <a:p>
            <a:r>
              <a:rPr lang="en-US" dirty="0"/>
              <a:t>Backups should be isolated from the production network</a:t>
            </a:r>
          </a:p>
          <a:p>
            <a:r>
              <a:rPr lang="en-US" dirty="0"/>
              <a:t>Write-once read-many storage </a:t>
            </a:r>
          </a:p>
          <a:p>
            <a:r>
              <a:rPr lang="en-US" dirty="0"/>
              <a:t>Encrypt backups  in transit and at rest</a:t>
            </a:r>
          </a:p>
          <a:p>
            <a:r>
              <a:rPr lang="en-US" dirty="0"/>
              <a:t>Ensure the backup system is also Patched</a:t>
            </a:r>
          </a:p>
          <a:p>
            <a:r>
              <a:rPr lang="en-US" dirty="0"/>
              <a:t>Versioning:</a:t>
            </a:r>
          </a:p>
          <a:p>
            <a:r>
              <a:rPr lang="en-US" dirty="0"/>
              <a:t>Backups typically have only x number of versions (3 – 5 Days.</a:t>
            </a:r>
          </a:p>
          <a:p>
            <a:r>
              <a:rPr lang="en-US" dirty="0"/>
              <a:t>For critical sensitive files : Use an Archive system where the current version is saved for ever   (Files that don’t change often)</a:t>
            </a:r>
          </a:p>
          <a:p>
            <a:endParaRPr lang="en-US" dirty="0"/>
          </a:p>
          <a:p>
            <a:r>
              <a:rPr lang="en-US" dirty="0"/>
              <a:t>Full vs Incremental:</a:t>
            </a:r>
          </a:p>
          <a:p>
            <a:r>
              <a:rPr lang="en-US" dirty="0"/>
              <a:t>Incremental increases recovery, 1 incremental corruption = reduced liability for recovery, more frequent backups</a:t>
            </a:r>
          </a:p>
          <a:p>
            <a:r>
              <a:rPr lang="en-US" dirty="0"/>
              <a:t>Suggest full bi-weekly.  Will take longer May want to break backups up into importance </a:t>
            </a:r>
          </a:p>
          <a:p>
            <a:endParaRPr lang="en-US" dirty="0"/>
          </a:p>
          <a:p>
            <a:r>
              <a:rPr lang="en-US" dirty="0"/>
              <a:t>Test Recovery Often and vary the tests  </a:t>
            </a:r>
          </a:p>
          <a:p>
            <a:r>
              <a:rPr lang="en-US" dirty="0"/>
              <a:t>Ask HOW Long will it take to recover my entire system if something happens?  </a:t>
            </a:r>
            <a:r>
              <a:rPr lang="en-US" b="1" dirty="0"/>
              <a:t>PRIORITIZE </a:t>
            </a:r>
            <a:r>
              <a:rPr lang="en-US" dirty="0"/>
              <a:t>What Should be recovered First?</a:t>
            </a:r>
          </a:p>
          <a:p>
            <a:r>
              <a:rPr lang="en-US" dirty="0"/>
              <a:t>Click</a:t>
            </a:r>
          </a:p>
        </p:txBody>
      </p:sp>
      <p:sp>
        <p:nvSpPr>
          <p:cNvPr id="4" name="Slide Number Placeholder 3">
            <a:extLst>
              <a:ext uri="{FF2B5EF4-FFF2-40B4-BE49-F238E27FC236}">
                <a16:creationId xmlns:a16="http://schemas.microsoft.com/office/drawing/2014/main" id="{1CE22DD3-84C0-EA64-2FAE-E6A49B9D6487}"/>
              </a:ext>
            </a:extLst>
          </p:cNvPr>
          <p:cNvSpPr>
            <a:spLocks noGrp="1"/>
          </p:cNvSpPr>
          <p:nvPr>
            <p:ph type="sldNum" sz="quarter" idx="5"/>
          </p:nvPr>
        </p:nvSpPr>
        <p:spPr/>
        <p:txBody>
          <a:bodyPr/>
          <a:lstStyle/>
          <a:p>
            <a:fld id="{25B5EE8B-5414-4DF1-9DA5-C3C192546FE2}" type="slidenum">
              <a:rPr lang="en-US" smtClean="0"/>
              <a:t>22</a:t>
            </a:fld>
            <a:endParaRPr lang="en-US"/>
          </a:p>
        </p:txBody>
      </p:sp>
    </p:spTree>
    <p:extLst>
      <p:ext uri="{BB962C8B-B14F-4D97-AF65-F5344CB8AC3E}">
        <p14:creationId xmlns:p14="http://schemas.microsoft.com/office/powerpoint/2010/main" val="430427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5DF2C-22A2-92ED-CCDD-13F0AAC3C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A9729-2FB7-EF4E-D02F-BD704B7FB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AF69C-B08D-72E7-FD98-06E3EB4C2E74}"/>
              </a:ext>
            </a:extLst>
          </p:cNvPr>
          <p:cNvSpPr>
            <a:spLocks noGrp="1"/>
          </p:cNvSpPr>
          <p:nvPr>
            <p:ph type="body" idx="1"/>
          </p:nvPr>
        </p:nvSpPr>
        <p:spPr/>
        <p:txBody>
          <a:bodyPr/>
          <a:lstStyle/>
          <a:p>
            <a:r>
              <a:rPr lang="en-US" dirty="0"/>
              <a:t>Identity and Access Management (IAM) This should be the heart of your security platform </a:t>
            </a:r>
            <a:br>
              <a:rPr lang="en-US" dirty="0"/>
            </a:br>
            <a:r>
              <a:rPr lang="en-US" dirty="0"/>
              <a:t>it is a set of technologies, processes, and policies (programmatically applied based on rules) that help manage digital identities and control user access to sensitive information AND APPLICATIONS. IAM's goal is to ensure that users have access to the right resources at the right time, </a:t>
            </a:r>
            <a:r>
              <a:rPr lang="en-US" b="1" dirty="0"/>
              <a:t>while preventing unauthorized access and fraud.</a:t>
            </a:r>
          </a:p>
          <a:p>
            <a:endParaRPr lang="en-US" dirty="0"/>
          </a:p>
          <a:p>
            <a:r>
              <a:rPr lang="en-US" dirty="0"/>
              <a:t>MFA – First line of defense : Don’t forget Stolen Identity accounts for 60 -66 percent of hacks</a:t>
            </a:r>
          </a:p>
          <a:p>
            <a:r>
              <a:rPr lang="en-US" dirty="0"/>
              <a:t>Don’t be fooled (MFA Fatigue is a real thing)  Bad actors can Flooding your device with MFA causing you just click!</a:t>
            </a:r>
          </a:p>
          <a:p>
            <a:endParaRPr lang="en-US" dirty="0"/>
          </a:p>
          <a:p>
            <a:r>
              <a:rPr lang="en-US" dirty="0"/>
              <a:t>Cond Access the second line of Defense:</a:t>
            </a:r>
          </a:p>
          <a:p>
            <a:r>
              <a:rPr lang="en-US" dirty="0"/>
              <a:t>MFA tries to secure the identity of the USER, Conditional Access identifies the DEVICE</a:t>
            </a:r>
          </a:p>
          <a:p>
            <a:r>
              <a:rPr lang="en-US" dirty="0"/>
              <a:t>By applying rules about the device like : Ensuring it is a Known Registered Compliant Devices  in addition to MFA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I need this: Well what happens if you are fooled by MFA or worse it’s hacked!  How?  Token stolen  MFA is not 100% fool proof</a:t>
            </a:r>
          </a:p>
          <a:p>
            <a:endParaRPr lang="en-US" dirty="0"/>
          </a:p>
          <a:p>
            <a:r>
              <a:rPr lang="en-US" dirty="0"/>
              <a:t>IDP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Microsoft Azure, "IDP" stands for "Identity Provider," and in this case refers to Azure Active Directory (Azure AD), which acts as the central service for managing user identities and authentication across various Azure services and applications within a cloud environment; essentially, it's the system that verifies who a user, and the device they are using when they try to access resources </a:t>
            </a:r>
            <a:r>
              <a:rPr lang="en-US" b="1" dirty="0"/>
              <a:t>within Azure or other associated business applications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enables Single Sign on to other applications like CRMS and Custodial &amp; Reporting services.</a:t>
            </a:r>
            <a:br>
              <a:rPr lang="en-US" dirty="0"/>
            </a:br>
            <a:r>
              <a:rPr lang="en-US" dirty="0"/>
              <a:t>The business applications needs to be a willing participant and can eliminate the need to manage multiple Credentials simplifying user access for your entire workforce.</a:t>
            </a:r>
          </a:p>
          <a:p>
            <a:r>
              <a:rPr lang="en-US" b="1" dirty="0"/>
              <a:t>One Highly Secure and Cost effective, source of authentication</a:t>
            </a:r>
          </a:p>
          <a:p>
            <a:r>
              <a:rPr lang="en-US" b="1" dirty="0"/>
              <a:t>CLICK</a:t>
            </a:r>
          </a:p>
        </p:txBody>
      </p:sp>
      <p:sp>
        <p:nvSpPr>
          <p:cNvPr id="4" name="Slide Number Placeholder 3">
            <a:extLst>
              <a:ext uri="{FF2B5EF4-FFF2-40B4-BE49-F238E27FC236}">
                <a16:creationId xmlns:a16="http://schemas.microsoft.com/office/drawing/2014/main" id="{19E021AA-AAA4-7397-2BE7-F6B3AD11BA71}"/>
              </a:ext>
            </a:extLst>
          </p:cNvPr>
          <p:cNvSpPr>
            <a:spLocks noGrp="1"/>
          </p:cNvSpPr>
          <p:nvPr>
            <p:ph type="sldNum" sz="quarter" idx="5"/>
          </p:nvPr>
        </p:nvSpPr>
        <p:spPr/>
        <p:txBody>
          <a:bodyPr/>
          <a:lstStyle/>
          <a:p>
            <a:fld id="{25B5EE8B-5414-4DF1-9DA5-C3C192546FE2}" type="slidenum">
              <a:rPr lang="en-US" smtClean="0"/>
              <a:t>23</a:t>
            </a:fld>
            <a:endParaRPr lang="en-US"/>
          </a:p>
        </p:txBody>
      </p:sp>
    </p:spTree>
    <p:extLst>
      <p:ext uri="{BB962C8B-B14F-4D97-AF65-F5344CB8AC3E}">
        <p14:creationId xmlns:p14="http://schemas.microsoft.com/office/powerpoint/2010/main" val="294319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45B7-7940-30CC-6CA9-97E0036EE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B54E6-C629-BF15-2DF5-4BE756B7F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5D493-5F01-818B-020D-C83CB598F9CC}"/>
              </a:ext>
            </a:extLst>
          </p:cNvPr>
          <p:cNvSpPr>
            <a:spLocks noGrp="1"/>
          </p:cNvSpPr>
          <p:nvPr>
            <p:ph type="body" idx="1"/>
          </p:nvPr>
        </p:nvSpPr>
        <p:spPr/>
        <p:txBody>
          <a:bodyPr/>
          <a:lstStyle/>
          <a:p>
            <a:r>
              <a:rPr lang="en-US" dirty="0"/>
              <a:t>Patching / Updating systems used to be easy but now we work from Anywhere, coffee shops, home, shared office space, and yes even the office</a:t>
            </a:r>
          </a:p>
          <a:p>
            <a:endParaRPr lang="en-US" dirty="0"/>
          </a:p>
          <a:p>
            <a:r>
              <a:rPr lang="en-US" dirty="0"/>
              <a:t>Windows &amp; Office:</a:t>
            </a:r>
          </a:p>
          <a:p>
            <a:r>
              <a:rPr lang="en-US" dirty="0"/>
              <a:t>Can be automated, Windows can be enforced with Cond Access Policy</a:t>
            </a:r>
          </a:p>
          <a:p>
            <a:endParaRPr lang="en-US" dirty="0"/>
          </a:p>
          <a:p>
            <a:r>
              <a:rPr lang="en-US" dirty="0"/>
              <a:t>Don’t forget about Third Party Prod Software:</a:t>
            </a:r>
          </a:p>
          <a:p>
            <a:r>
              <a:rPr lang="en-US" dirty="0"/>
              <a:t>Adobe, Scan, Need to be automated or manually managed</a:t>
            </a:r>
          </a:p>
          <a:p>
            <a:r>
              <a:rPr lang="en-US" dirty="0"/>
              <a:t>Business Software : CRM, Custodial, … Vendor Management (Review SOC)</a:t>
            </a:r>
          </a:p>
          <a:p>
            <a:r>
              <a:rPr lang="en-US" b="1" dirty="0"/>
              <a:t>(Need to check something called Service Principals </a:t>
            </a:r>
            <a:r>
              <a:rPr lang="en-US" dirty="0"/>
              <a:t>in your Azure environment ( special accounts that allow 3</a:t>
            </a:r>
            <a:r>
              <a:rPr lang="en-US" baseline="30000" dirty="0"/>
              <a:t>rd</a:t>
            </a:r>
            <a:r>
              <a:rPr lang="en-US" dirty="0"/>
              <a:t> party applications access to your environment and data)</a:t>
            </a:r>
          </a:p>
          <a:p>
            <a:endParaRPr lang="en-US" dirty="0"/>
          </a:p>
          <a:p>
            <a:r>
              <a:rPr lang="en-US" dirty="0"/>
              <a:t>Mobile Devices:</a:t>
            </a:r>
          </a:p>
          <a:p>
            <a:r>
              <a:rPr lang="en-US" dirty="0"/>
              <a:t>Most are automatically applying updates, can Enforce with Cond Access Policies</a:t>
            </a:r>
          </a:p>
          <a:p>
            <a:endParaRPr lang="en-US" dirty="0"/>
          </a:p>
          <a:p>
            <a:r>
              <a:rPr lang="en-US" dirty="0"/>
              <a:t>LAN Network</a:t>
            </a:r>
            <a:br>
              <a:rPr lang="en-US" dirty="0"/>
            </a:br>
            <a:r>
              <a:rPr lang="en-US" dirty="0"/>
              <a:t>Don’t forget Firewall, Switches, Access Points, Printer Firmware &amp; Software, Scan Software,</a:t>
            </a:r>
          </a:p>
          <a:p>
            <a:r>
              <a:rPr lang="en-US" dirty="0"/>
              <a:t>Printers may be more vulnerable than you think</a:t>
            </a:r>
          </a:p>
          <a:p>
            <a:endParaRPr lang="en-US" dirty="0"/>
          </a:p>
          <a:p>
            <a:r>
              <a:rPr lang="en-US" b="1" dirty="0"/>
              <a:t>IoT Devices</a:t>
            </a:r>
            <a:r>
              <a:rPr lang="en-US" dirty="0"/>
              <a:t> – DO NOT connect to your production network!</a:t>
            </a:r>
            <a:br>
              <a:rPr lang="en-US" dirty="0"/>
            </a:br>
            <a:r>
              <a:rPr lang="en-US" dirty="0"/>
              <a:t>Alexa, Streaming, TVs … </a:t>
            </a:r>
          </a:p>
          <a:p>
            <a:r>
              <a:rPr lang="en-US" dirty="0"/>
              <a:t>Remember Home Office vs Business Office</a:t>
            </a:r>
          </a:p>
          <a:p>
            <a:r>
              <a:rPr lang="en-US" dirty="0"/>
              <a:t>CLICK</a:t>
            </a:r>
          </a:p>
        </p:txBody>
      </p:sp>
      <p:sp>
        <p:nvSpPr>
          <p:cNvPr id="4" name="Slide Number Placeholder 3">
            <a:extLst>
              <a:ext uri="{FF2B5EF4-FFF2-40B4-BE49-F238E27FC236}">
                <a16:creationId xmlns:a16="http://schemas.microsoft.com/office/drawing/2014/main" id="{4B2C4712-D8E3-1600-F7FB-5C112EDC8B13}"/>
              </a:ext>
            </a:extLst>
          </p:cNvPr>
          <p:cNvSpPr>
            <a:spLocks noGrp="1"/>
          </p:cNvSpPr>
          <p:nvPr>
            <p:ph type="sldNum" sz="quarter" idx="5"/>
          </p:nvPr>
        </p:nvSpPr>
        <p:spPr/>
        <p:txBody>
          <a:bodyPr/>
          <a:lstStyle/>
          <a:p>
            <a:fld id="{25B5EE8B-5414-4DF1-9DA5-C3C192546FE2}" type="slidenum">
              <a:rPr lang="en-US" smtClean="0"/>
              <a:t>24</a:t>
            </a:fld>
            <a:endParaRPr lang="en-US"/>
          </a:p>
        </p:txBody>
      </p:sp>
    </p:spTree>
    <p:extLst>
      <p:ext uri="{BB962C8B-B14F-4D97-AF65-F5344CB8AC3E}">
        <p14:creationId xmlns:p14="http://schemas.microsoft.com/office/powerpoint/2010/main" val="1778278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22112-87A4-082A-030B-2D8191813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E85CE-078E-7911-B50C-9AB89DDF9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75DC4-EE46-5968-2656-0A722DEFED7B}"/>
              </a:ext>
            </a:extLst>
          </p:cNvPr>
          <p:cNvSpPr>
            <a:spLocks noGrp="1"/>
          </p:cNvSpPr>
          <p:nvPr>
            <p:ph type="body" idx="1"/>
          </p:nvPr>
        </p:nvSpPr>
        <p:spPr/>
        <p:txBody>
          <a:bodyPr/>
          <a:lstStyle/>
          <a:p>
            <a:r>
              <a:rPr lang="en-US" dirty="0"/>
              <a:t>Anti-Virus and End Detection and Response (EDR)</a:t>
            </a:r>
          </a:p>
          <a:p>
            <a:r>
              <a:rPr lang="en-US" dirty="0"/>
              <a:t>Has moved cyber defense form static virus signatures to behavior &amp; recognition of activity patterns</a:t>
            </a:r>
          </a:p>
          <a:p>
            <a:r>
              <a:rPr lang="en-US" dirty="0"/>
              <a:t>And can Automatically and  Intelligently react based upon the recognized issue</a:t>
            </a:r>
          </a:p>
          <a:p>
            <a:endParaRPr lang="en-US" dirty="0"/>
          </a:p>
          <a:p>
            <a:r>
              <a:rPr lang="en-US" dirty="0"/>
              <a:t>Remember that Bad Actors know how to use AI for their own use</a:t>
            </a:r>
          </a:p>
          <a:p>
            <a:r>
              <a:rPr lang="en-US" dirty="0"/>
              <a:t>Remember the Vishing 3 seconds to mimic a voice!  </a:t>
            </a:r>
          </a:p>
          <a:p>
            <a:r>
              <a:rPr lang="en-US" dirty="0"/>
              <a:t>Rapid Code Development</a:t>
            </a:r>
          </a:p>
          <a:p>
            <a:r>
              <a:rPr lang="en-US" dirty="0"/>
              <a:t>Rapid Knowledge transfer</a:t>
            </a:r>
          </a:p>
          <a:p>
            <a:endParaRPr lang="en-US" dirty="0"/>
          </a:p>
          <a:p>
            <a:r>
              <a:rPr lang="en-US" dirty="0"/>
              <a:t>Common Sense and Education will remain one of the strongest defenses we can deploy.</a:t>
            </a:r>
          </a:p>
          <a:p>
            <a:r>
              <a:rPr lang="en-US" dirty="0"/>
              <a:t>Be aware of our automatic responses … Sorry can someone tell me the time? …. Bet several of you looked at your watch as your first reaction instead of asking why is he asking this?</a:t>
            </a:r>
            <a:br>
              <a:rPr lang="en-US" dirty="0"/>
            </a:br>
            <a:r>
              <a:rPr lang="en-US" dirty="0"/>
              <a:t>Question  &amp; Recognize when it is fake </a:t>
            </a:r>
          </a:p>
          <a:p>
            <a:r>
              <a:rPr lang="en-US" dirty="0"/>
              <a:t>Don’t take AI as the default expert remember AI is built on Models by humans and trained by humans</a:t>
            </a:r>
          </a:p>
          <a:p>
            <a:r>
              <a:rPr lang="en-US" dirty="0"/>
              <a:t>CLIK</a:t>
            </a:r>
          </a:p>
        </p:txBody>
      </p:sp>
      <p:sp>
        <p:nvSpPr>
          <p:cNvPr id="4" name="Slide Number Placeholder 3">
            <a:extLst>
              <a:ext uri="{FF2B5EF4-FFF2-40B4-BE49-F238E27FC236}">
                <a16:creationId xmlns:a16="http://schemas.microsoft.com/office/drawing/2014/main" id="{0F076592-B462-0C42-9082-A46821548D40}"/>
              </a:ext>
            </a:extLst>
          </p:cNvPr>
          <p:cNvSpPr>
            <a:spLocks noGrp="1"/>
          </p:cNvSpPr>
          <p:nvPr>
            <p:ph type="sldNum" sz="quarter" idx="5"/>
          </p:nvPr>
        </p:nvSpPr>
        <p:spPr/>
        <p:txBody>
          <a:bodyPr/>
          <a:lstStyle/>
          <a:p>
            <a:fld id="{25B5EE8B-5414-4DF1-9DA5-C3C192546FE2}" type="slidenum">
              <a:rPr lang="en-US" smtClean="0"/>
              <a:t>25</a:t>
            </a:fld>
            <a:endParaRPr lang="en-US"/>
          </a:p>
        </p:txBody>
      </p:sp>
    </p:spTree>
    <p:extLst>
      <p:ext uri="{BB962C8B-B14F-4D97-AF65-F5344CB8AC3E}">
        <p14:creationId xmlns:p14="http://schemas.microsoft.com/office/powerpoint/2010/main" val="3193328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539AA-2602-9E24-A5DA-6607E367E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F4CBF-11F6-E6F7-F574-13CFE96DA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DC34A-AD73-55A8-1EFA-A32A33564BCA}"/>
              </a:ext>
            </a:extLst>
          </p:cNvPr>
          <p:cNvSpPr>
            <a:spLocks noGrp="1"/>
          </p:cNvSpPr>
          <p:nvPr>
            <p:ph type="body" idx="1"/>
          </p:nvPr>
        </p:nvSpPr>
        <p:spPr/>
        <p:txBody>
          <a:bodyPr/>
          <a:lstStyle/>
          <a:p>
            <a:r>
              <a:rPr lang="en-US" dirty="0"/>
              <a:t>I believe that we all should be using a Document Management System vs. a File Share.</a:t>
            </a:r>
          </a:p>
          <a:p>
            <a:r>
              <a:rPr lang="en-US" dirty="0" err="1"/>
              <a:t>Sharepoint</a:t>
            </a:r>
            <a:r>
              <a:rPr lang="en-US" dirty="0"/>
              <a:t> as part of your Licensing gives you a Robust Document Management System.</a:t>
            </a:r>
          </a:p>
          <a:p>
            <a:r>
              <a:rPr lang="en-US" dirty="0"/>
              <a:t>And is Part of the MS Security Eco System</a:t>
            </a:r>
          </a:p>
          <a:p>
            <a:r>
              <a:rPr lang="en-US" dirty="0"/>
              <a:t>It supports Role based access which gives you very granular control over</a:t>
            </a:r>
          </a:p>
          <a:p>
            <a:r>
              <a:rPr lang="en-US" dirty="0"/>
              <a:t>Who has access and What they can do (read write share inside the environment as well as outside…)</a:t>
            </a:r>
          </a:p>
          <a:p>
            <a:r>
              <a:rPr lang="en-US" dirty="0"/>
              <a:t>Even when shared you can control if the recipient has read only access.</a:t>
            </a:r>
          </a:p>
          <a:p>
            <a:r>
              <a:rPr lang="en-US" dirty="0"/>
              <a:t>Tracking is very robust and simple who what when </a:t>
            </a:r>
          </a:p>
          <a:p>
            <a:endParaRPr lang="en-US" dirty="0"/>
          </a:p>
          <a:p>
            <a:r>
              <a:rPr lang="en-US" dirty="0"/>
              <a:t>I have listed in the Resource document a review of </a:t>
            </a:r>
            <a:r>
              <a:rPr lang="en-US" dirty="0" err="1"/>
              <a:t>Sharepoint</a:t>
            </a:r>
            <a:r>
              <a:rPr lang="en-US" dirty="0"/>
              <a:t> vs. a Microsoft File Share system.</a:t>
            </a:r>
          </a:p>
          <a:p>
            <a:endParaRPr lang="en-US" dirty="0"/>
          </a:p>
          <a:p>
            <a:r>
              <a:rPr lang="en-US" dirty="0"/>
              <a:t>SP vs </a:t>
            </a:r>
            <a:r>
              <a:rPr lang="en-US" dirty="0" err="1"/>
              <a:t>Onedrive</a:t>
            </a:r>
            <a:r>
              <a:rPr lang="en-US" dirty="0"/>
              <a:t> vs Teams </a:t>
            </a:r>
          </a:p>
          <a:p>
            <a:r>
              <a:rPr lang="en-US" dirty="0"/>
              <a:t>SP is a collaborative solution for teams and groups </a:t>
            </a:r>
          </a:p>
          <a:p>
            <a:r>
              <a:rPr lang="en-US" dirty="0" err="1"/>
              <a:t>Onedrive</a:t>
            </a:r>
            <a:r>
              <a:rPr lang="en-US" dirty="0"/>
              <a:t> is intended for personal / individual file storage</a:t>
            </a:r>
          </a:p>
          <a:p>
            <a:r>
              <a:rPr lang="en-US" dirty="0"/>
              <a:t>Teams is a collaboration platform that integrates with OneDrive and </a:t>
            </a:r>
            <a:r>
              <a:rPr lang="en-US" dirty="0" err="1"/>
              <a:t>Sharepoint</a:t>
            </a:r>
            <a:endParaRPr lang="en-US" dirty="0"/>
          </a:p>
          <a:p>
            <a:r>
              <a:rPr lang="en-US" dirty="0" err="1"/>
              <a:t>Onedrive</a:t>
            </a:r>
            <a:r>
              <a:rPr lang="en-US" dirty="0"/>
              <a:t> and teams utilize the </a:t>
            </a:r>
            <a:r>
              <a:rPr lang="en-US" dirty="0" err="1"/>
              <a:t>Sharepoint</a:t>
            </a:r>
            <a:r>
              <a:rPr lang="en-US" dirty="0"/>
              <a:t> platform for file storage.</a:t>
            </a:r>
          </a:p>
          <a:p>
            <a:r>
              <a:rPr lang="en-US" dirty="0"/>
              <a:t>CLICK</a:t>
            </a:r>
          </a:p>
          <a:p>
            <a:endParaRPr lang="en-US" dirty="0"/>
          </a:p>
        </p:txBody>
      </p:sp>
      <p:sp>
        <p:nvSpPr>
          <p:cNvPr id="4" name="Slide Number Placeholder 3">
            <a:extLst>
              <a:ext uri="{FF2B5EF4-FFF2-40B4-BE49-F238E27FC236}">
                <a16:creationId xmlns:a16="http://schemas.microsoft.com/office/drawing/2014/main" id="{2EA70287-8896-4FA2-F55F-EFD6CEA86839}"/>
              </a:ext>
            </a:extLst>
          </p:cNvPr>
          <p:cNvSpPr>
            <a:spLocks noGrp="1"/>
          </p:cNvSpPr>
          <p:nvPr>
            <p:ph type="sldNum" sz="quarter" idx="5"/>
          </p:nvPr>
        </p:nvSpPr>
        <p:spPr/>
        <p:txBody>
          <a:bodyPr/>
          <a:lstStyle/>
          <a:p>
            <a:fld id="{25B5EE8B-5414-4DF1-9DA5-C3C192546FE2}" type="slidenum">
              <a:rPr lang="en-US" smtClean="0"/>
              <a:t>26</a:t>
            </a:fld>
            <a:endParaRPr lang="en-US"/>
          </a:p>
        </p:txBody>
      </p:sp>
    </p:spTree>
    <p:extLst>
      <p:ext uri="{BB962C8B-B14F-4D97-AF65-F5344CB8AC3E}">
        <p14:creationId xmlns:p14="http://schemas.microsoft.com/office/powerpoint/2010/main" val="1649116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C6E26-ADFE-B7C9-F3E2-C818935B7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82797-5E15-3443-FACF-016FB5484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DDAB0-43C1-FD7B-A2C1-B5C5A24CA2CC}"/>
              </a:ext>
            </a:extLst>
          </p:cNvPr>
          <p:cNvSpPr>
            <a:spLocks noGrp="1"/>
          </p:cNvSpPr>
          <p:nvPr>
            <p:ph type="body" idx="1"/>
          </p:nvPr>
        </p:nvSpPr>
        <p:spPr/>
        <p:txBody>
          <a:bodyPr/>
          <a:lstStyle/>
          <a:p>
            <a:r>
              <a:rPr lang="en-US" dirty="0"/>
              <a:t>I suggest taking a look at the Microsoft Virtual Desk Top environment</a:t>
            </a:r>
          </a:p>
          <a:p>
            <a:r>
              <a:rPr lang="en-US" dirty="0"/>
              <a:t>It may provide a more secure and manageable environment for a dynamic and mobile workforce.</a:t>
            </a:r>
          </a:p>
          <a:p>
            <a:endParaRPr lang="en-US" dirty="0"/>
          </a:p>
          <a:p>
            <a:r>
              <a:rPr lang="en-US" dirty="0"/>
              <a:t>Most Private Cloud remote desktop solutions provide a highly secure environment but have problems supporting Teams and Zoom type streaming</a:t>
            </a:r>
          </a:p>
          <a:p>
            <a:r>
              <a:rPr lang="en-US" dirty="0"/>
              <a:t>Causing the users to work in 2 worlds and forcing us to secure the end device, I am not saying that the end device should not be secured but the security requirement may be less and the hardware may be less costly </a:t>
            </a:r>
          </a:p>
          <a:p>
            <a:r>
              <a:rPr lang="en-US" dirty="0"/>
              <a:t>New from Microsoft in April a new thin client for their Cloud PC a small device that will connect to your virtual PC supports all the goodies multiple screens, USB attachments and is reported to cost around $340.</a:t>
            </a:r>
          </a:p>
          <a:p>
            <a:endParaRPr lang="en-US" dirty="0"/>
          </a:p>
          <a:p>
            <a:r>
              <a:rPr lang="en-US" dirty="0"/>
              <a:t>Microsoft Virtual Machines perform very well for streaming</a:t>
            </a:r>
          </a:p>
          <a:p>
            <a:r>
              <a:rPr lang="en-US" dirty="0"/>
              <a:t>Fully integrated into the Azure Platform &amp; Security</a:t>
            </a:r>
          </a:p>
          <a:p>
            <a:r>
              <a:rPr lang="en-US" dirty="0"/>
              <a:t>Virtual Machines can offer very Cost Effective Highly Controlled Secure environments without impacting Users experience </a:t>
            </a:r>
          </a:p>
          <a:p>
            <a:r>
              <a:rPr lang="en-US" dirty="0"/>
              <a:t>They can use there personal computers for their personal use but still connect to a highly secure desktop for business.</a:t>
            </a:r>
          </a:p>
          <a:p>
            <a:r>
              <a:rPr lang="en-US" dirty="0"/>
              <a:t>Tremendous advantage for remote work force as well as traveling personnel</a:t>
            </a:r>
          </a:p>
          <a:p>
            <a:r>
              <a:rPr lang="en-US" dirty="0"/>
              <a:t>Supports Tablets, PCs and soon a thin Client</a:t>
            </a:r>
          </a:p>
          <a:p>
            <a:endParaRPr lang="en-US" dirty="0"/>
          </a:p>
          <a:p>
            <a:r>
              <a:rPr lang="en-US" dirty="0"/>
              <a:t>Debatable that AWS Virtual Machine may be cheaper but they are not integrated into the MS Security Platform</a:t>
            </a:r>
          </a:p>
          <a:p>
            <a:endParaRPr lang="en-US" dirty="0"/>
          </a:p>
          <a:p>
            <a:r>
              <a:rPr lang="en-US" dirty="0"/>
              <a:t>Microsoft offers to flavors </a:t>
            </a:r>
          </a:p>
          <a:p>
            <a:r>
              <a:rPr lang="en-US" dirty="0"/>
              <a:t>AVD</a:t>
            </a:r>
          </a:p>
          <a:p>
            <a:r>
              <a:rPr lang="en-US" dirty="0"/>
              <a:t>Azure Virtual Desktop also known as AVD </a:t>
            </a:r>
          </a:p>
          <a:p>
            <a:r>
              <a:rPr lang="en-US" dirty="0"/>
              <a:t>Managed by the customer</a:t>
            </a:r>
          </a:p>
          <a:p>
            <a:r>
              <a:rPr lang="en-US" dirty="0"/>
              <a:t>Variable Pricing pay as you go pay for compute time</a:t>
            </a:r>
          </a:p>
          <a:p>
            <a:r>
              <a:rPr lang="en-US" dirty="0"/>
              <a:t>Flexible –highly customizable </a:t>
            </a:r>
          </a:p>
          <a:p>
            <a:r>
              <a:rPr lang="en-US" dirty="0"/>
              <a:t>Can be less costs depending on use.  May work well for</a:t>
            </a:r>
          </a:p>
          <a:p>
            <a:endParaRPr lang="en-US" dirty="0"/>
          </a:p>
          <a:p>
            <a:r>
              <a:rPr lang="en-US" dirty="0"/>
              <a:t>Cloud PC </a:t>
            </a:r>
          </a:p>
          <a:p>
            <a:r>
              <a:rPr lang="en-US" dirty="0"/>
              <a:t>Managed by Microsoft</a:t>
            </a:r>
          </a:p>
          <a:p>
            <a:r>
              <a:rPr lang="en-US" dirty="0"/>
              <a:t>Fixed price model</a:t>
            </a:r>
          </a:p>
          <a:p>
            <a:r>
              <a:rPr lang="en-US" dirty="0"/>
              <a:t>Simpler user experience less customizable</a:t>
            </a:r>
          </a:p>
          <a:p>
            <a:r>
              <a:rPr lang="en-US" dirty="0"/>
              <a:t>Microsoft Link – Thin Client $350 Simple direct connect to your PC</a:t>
            </a:r>
          </a:p>
          <a:p>
            <a:r>
              <a:rPr lang="en-US" dirty="0"/>
              <a:t>Fast setup 1-1.5 hours (My experience was about 30 mins)</a:t>
            </a:r>
          </a:p>
          <a:p>
            <a:r>
              <a:rPr lang="en-US" dirty="0"/>
              <a:t>Easily Supported and Reused</a:t>
            </a:r>
          </a:p>
          <a:p>
            <a:endParaRPr lang="en-US" dirty="0"/>
          </a:p>
          <a:p>
            <a:r>
              <a:rPr lang="en-US" b="1" dirty="0"/>
              <a:t>CLICK</a:t>
            </a:r>
          </a:p>
          <a:p>
            <a:endParaRPr lang="en-US" dirty="0"/>
          </a:p>
          <a:p>
            <a:r>
              <a:rPr lang="en-US" dirty="0" err="1"/>
              <a:t>Virt</a:t>
            </a:r>
            <a:r>
              <a:rPr lang="en-US" dirty="0"/>
              <a:t> Cloud PC </a:t>
            </a:r>
          </a:p>
          <a:p>
            <a:r>
              <a:rPr lang="en-US" dirty="0"/>
              <a:t>Small 8gb mem 128gb disk 2 CPUs  $41, Medium 16gb 4 128gb disk CPUs $66</a:t>
            </a:r>
          </a:p>
          <a:p>
            <a:r>
              <a:rPr lang="en-US" dirty="0"/>
              <a:t>Costs about Small $40 – Medium $60 / month </a:t>
            </a:r>
          </a:p>
          <a:p>
            <a:r>
              <a:rPr lang="en-US" dirty="0"/>
              <a:t>PC costing $1000, Straight line Depreciation 36 months = $27.78</a:t>
            </a:r>
          </a:p>
          <a:p>
            <a:r>
              <a:rPr lang="en-US" dirty="0"/>
              <a:t>Need to add the Cost of Support and Management + Setup ($200),</a:t>
            </a:r>
          </a:p>
          <a:p>
            <a:endParaRPr lang="en-US" dirty="0"/>
          </a:p>
          <a:p>
            <a:r>
              <a:rPr lang="en-US" dirty="0"/>
              <a:t>My testing: Small worked well but slowed down with a fair amount of Multi-Tasking – Medium worked well</a:t>
            </a:r>
          </a:p>
          <a:p>
            <a:r>
              <a:rPr lang="en-US" dirty="0" err="1"/>
              <a:t>Mulitple</a:t>
            </a:r>
            <a:r>
              <a:rPr lang="en-US" dirty="0"/>
              <a:t> Monitors and Printing is not an issue, Scanning directly from the Cloud PC was a little slow.</a:t>
            </a:r>
          </a:p>
          <a:p>
            <a:r>
              <a:rPr lang="en-US" dirty="0"/>
              <a:t> </a:t>
            </a:r>
          </a:p>
          <a:p>
            <a:endParaRPr lang="en-US" dirty="0"/>
          </a:p>
        </p:txBody>
      </p:sp>
      <p:sp>
        <p:nvSpPr>
          <p:cNvPr id="4" name="Slide Number Placeholder 3">
            <a:extLst>
              <a:ext uri="{FF2B5EF4-FFF2-40B4-BE49-F238E27FC236}">
                <a16:creationId xmlns:a16="http://schemas.microsoft.com/office/drawing/2014/main" id="{1679B1E2-87F1-D159-D94B-00ECA107B850}"/>
              </a:ext>
            </a:extLst>
          </p:cNvPr>
          <p:cNvSpPr>
            <a:spLocks noGrp="1"/>
          </p:cNvSpPr>
          <p:nvPr>
            <p:ph type="sldNum" sz="quarter" idx="5"/>
          </p:nvPr>
        </p:nvSpPr>
        <p:spPr/>
        <p:txBody>
          <a:bodyPr/>
          <a:lstStyle/>
          <a:p>
            <a:fld id="{25B5EE8B-5414-4DF1-9DA5-C3C192546FE2}" type="slidenum">
              <a:rPr lang="en-US" smtClean="0"/>
              <a:t>27</a:t>
            </a:fld>
            <a:endParaRPr lang="en-US"/>
          </a:p>
        </p:txBody>
      </p:sp>
    </p:spTree>
    <p:extLst>
      <p:ext uri="{BB962C8B-B14F-4D97-AF65-F5344CB8AC3E}">
        <p14:creationId xmlns:p14="http://schemas.microsoft.com/office/powerpoint/2010/main" val="2123081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9DB55-5D14-D89D-E80B-7151C834F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6831A-2986-970E-67D5-CCDB1C62A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91D56-3A9C-601B-44E1-7C258C226ED8}"/>
              </a:ext>
            </a:extLst>
          </p:cNvPr>
          <p:cNvSpPr>
            <a:spLocks noGrp="1"/>
          </p:cNvSpPr>
          <p:nvPr>
            <p:ph type="body" idx="1"/>
          </p:nvPr>
        </p:nvSpPr>
        <p:spPr/>
        <p:txBody>
          <a:bodyPr/>
          <a:lstStyle/>
          <a:p>
            <a:r>
              <a:rPr lang="en-US" dirty="0"/>
              <a:t>Having a great WISP and aligned Policies and Procedures is a great start</a:t>
            </a:r>
          </a:p>
          <a:p>
            <a:endParaRPr lang="en-US" dirty="0"/>
          </a:p>
          <a:p>
            <a:r>
              <a:rPr lang="en-US" dirty="0"/>
              <a:t>Once everything is implemented and tested, how do you know that everything for everyone is still in place?</a:t>
            </a:r>
          </a:p>
          <a:p>
            <a:r>
              <a:rPr lang="en-US" dirty="0"/>
              <a:t>EG employee </a:t>
            </a:r>
            <a:r>
              <a:rPr lang="en-US" dirty="0" err="1"/>
              <a:t>jlost</a:t>
            </a:r>
            <a:r>
              <a:rPr lang="en-US" dirty="0"/>
              <a:t> their phone and needs to temporarily turn off MFA IT creates the ticket and documents the change but </a:t>
            </a:r>
          </a:p>
          <a:p>
            <a:r>
              <a:rPr lang="en-US" dirty="0"/>
              <a:t>When is it turned back on and who is monitoring that?</a:t>
            </a:r>
          </a:p>
          <a:p>
            <a:endParaRPr lang="en-US" dirty="0"/>
          </a:p>
          <a:p>
            <a:r>
              <a:rPr lang="en-US" dirty="0"/>
              <a:t>Need regular validation that your policies are in place (once a year is not good enough)  Should be monthly, quarterly at least </a:t>
            </a:r>
          </a:p>
          <a:p>
            <a:endParaRPr lang="en-US" dirty="0"/>
          </a:p>
          <a:p>
            <a:r>
              <a:rPr lang="en-US" dirty="0"/>
              <a:t>Manage this review process by exception by only reviewing the changes from one reporting period to the next</a:t>
            </a:r>
          </a:p>
          <a:p>
            <a:endParaRPr lang="en-US" dirty="0"/>
          </a:p>
          <a:p>
            <a:r>
              <a:rPr lang="en-US" dirty="0"/>
              <a:t>Review Should include</a:t>
            </a:r>
          </a:p>
          <a:p>
            <a:r>
              <a:rPr lang="en-US" dirty="0"/>
              <a:t>Policy settings</a:t>
            </a:r>
          </a:p>
          <a:p>
            <a:r>
              <a:rPr lang="en-US" dirty="0"/>
              <a:t>Users</a:t>
            </a:r>
          </a:p>
          <a:p>
            <a:r>
              <a:rPr lang="en-US" dirty="0"/>
              <a:t>Devices</a:t>
            </a:r>
          </a:p>
          <a:p>
            <a:r>
              <a:rPr lang="en-US" dirty="0" err="1"/>
              <a:t>Sharepoint</a:t>
            </a:r>
            <a:r>
              <a:rPr lang="en-US" dirty="0"/>
              <a:t> permissions</a:t>
            </a:r>
          </a:p>
          <a:p>
            <a:r>
              <a:rPr lang="en-US" dirty="0"/>
              <a:t>Risky </a:t>
            </a:r>
            <a:r>
              <a:rPr lang="en-US" dirty="0" err="1"/>
              <a:t>Signons</a:t>
            </a:r>
            <a:endParaRPr lang="en-US" dirty="0"/>
          </a:p>
          <a:p>
            <a:endParaRPr lang="en-US" dirty="0"/>
          </a:p>
          <a:p>
            <a:r>
              <a:rPr lang="en-US" dirty="0"/>
              <a:t>So what does all this look like when it is implemented? </a:t>
            </a:r>
          </a:p>
          <a:p>
            <a:r>
              <a:rPr lang="en-US" dirty="0"/>
              <a:t>CLICK</a:t>
            </a:r>
          </a:p>
        </p:txBody>
      </p:sp>
      <p:sp>
        <p:nvSpPr>
          <p:cNvPr id="4" name="Slide Number Placeholder 3">
            <a:extLst>
              <a:ext uri="{FF2B5EF4-FFF2-40B4-BE49-F238E27FC236}">
                <a16:creationId xmlns:a16="http://schemas.microsoft.com/office/drawing/2014/main" id="{53D0026C-06D1-D9ED-D1A1-5254308757D3}"/>
              </a:ext>
            </a:extLst>
          </p:cNvPr>
          <p:cNvSpPr>
            <a:spLocks noGrp="1"/>
          </p:cNvSpPr>
          <p:nvPr>
            <p:ph type="sldNum" sz="quarter" idx="5"/>
          </p:nvPr>
        </p:nvSpPr>
        <p:spPr/>
        <p:txBody>
          <a:bodyPr/>
          <a:lstStyle/>
          <a:p>
            <a:fld id="{25B5EE8B-5414-4DF1-9DA5-C3C192546FE2}" type="slidenum">
              <a:rPr lang="en-US" smtClean="0"/>
              <a:t>28</a:t>
            </a:fld>
            <a:endParaRPr lang="en-US"/>
          </a:p>
        </p:txBody>
      </p:sp>
    </p:spTree>
    <p:extLst>
      <p:ext uri="{BB962C8B-B14F-4D97-AF65-F5344CB8AC3E}">
        <p14:creationId xmlns:p14="http://schemas.microsoft.com/office/powerpoint/2010/main" val="3780234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local Side</a:t>
            </a:r>
          </a:p>
          <a:p>
            <a:r>
              <a:rPr lang="en-US" dirty="0"/>
              <a:t>Talk about Device Compliance</a:t>
            </a:r>
          </a:p>
          <a:p>
            <a:endParaRPr lang="en-US" dirty="0"/>
          </a:p>
          <a:p>
            <a:r>
              <a:rPr lang="en-US" b="1" dirty="0"/>
              <a:t>Click</a:t>
            </a:r>
            <a:r>
              <a:rPr lang="en-US" dirty="0"/>
              <a:t> </a:t>
            </a:r>
          </a:p>
          <a:p>
            <a:r>
              <a:rPr lang="en-US" dirty="0"/>
              <a:t>Talk about Private cloud  and VPN </a:t>
            </a:r>
          </a:p>
          <a:p>
            <a:r>
              <a:rPr lang="en-US" dirty="0"/>
              <a:t>May want to use a portable Software Firewall for Remote Users</a:t>
            </a:r>
          </a:p>
          <a:p>
            <a:endParaRPr lang="en-US" dirty="0"/>
          </a:p>
          <a:p>
            <a:r>
              <a:rPr lang="en-US" dirty="0"/>
              <a:t>Click</a:t>
            </a:r>
          </a:p>
          <a:p>
            <a:r>
              <a:rPr lang="en-US" dirty="0"/>
              <a:t>The biggest part of our infrastructure is the Azure Environment</a:t>
            </a:r>
          </a:p>
          <a:p>
            <a:pPr marL="228600" indent="-228600">
              <a:buAutoNum type="arabicPeriod"/>
            </a:pPr>
            <a:r>
              <a:rPr lang="en-US" dirty="0"/>
              <a:t>Conditional Access – Enforce Device Compliance</a:t>
            </a:r>
          </a:p>
          <a:p>
            <a:pPr marL="228600" indent="-228600">
              <a:buAutoNum type="arabicPeriod"/>
            </a:pPr>
            <a:r>
              <a:rPr lang="en-US" dirty="0"/>
              <a:t>Office 365 – Browser or Desktop</a:t>
            </a:r>
          </a:p>
          <a:p>
            <a:pPr marL="228600" indent="-228600">
              <a:buAutoNum type="arabicPeriod"/>
            </a:pPr>
            <a:r>
              <a:rPr lang="en-US" dirty="0"/>
              <a:t>Virtual Machines – Windows, MAC, Tablet Browser </a:t>
            </a:r>
            <a:br>
              <a:rPr lang="en-US" dirty="0"/>
            </a:br>
            <a:r>
              <a:rPr lang="en-US" dirty="0"/>
              <a:t>Discuss Microsoft LINK – Thin Client</a:t>
            </a:r>
          </a:p>
          <a:p>
            <a:pPr marL="228600" indent="-228600">
              <a:buAutoNum type="arabicPeriod"/>
            </a:pPr>
            <a:endParaRPr lang="en-US" dirty="0"/>
          </a:p>
          <a:p>
            <a:pPr marL="0" indent="0">
              <a:buNone/>
            </a:pPr>
            <a:r>
              <a:rPr lang="en-US" dirty="0"/>
              <a:t>Click</a:t>
            </a:r>
          </a:p>
          <a:p>
            <a:pPr marL="0" indent="0">
              <a:buNone/>
            </a:pPr>
            <a:r>
              <a:rPr lang="en-US" dirty="0"/>
              <a:t>USING Microsoft IDP and single sign on to access our business APPS allows us to create our very secure Application Portal</a:t>
            </a:r>
            <a:br>
              <a:rPr lang="en-US" dirty="0"/>
            </a:br>
            <a:r>
              <a:rPr lang="en-US" dirty="0"/>
              <a:t>Many major providers are starting to use IDP to create this portal Like Salesforce for RIAs has this ability to allow you to access many of your other applications.</a:t>
            </a:r>
          </a:p>
        </p:txBody>
      </p:sp>
      <p:sp>
        <p:nvSpPr>
          <p:cNvPr id="4" name="Slide Number Placeholder 3"/>
          <p:cNvSpPr>
            <a:spLocks noGrp="1"/>
          </p:cNvSpPr>
          <p:nvPr>
            <p:ph type="sldNum" sz="quarter" idx="5"/>
          </p:nvPr>
        </p:nvSpPr>
        <p:spPr/>
        <p:txBody>
          <a:bodyPr/>
          <a:lstStyle/>
          <a:p>
            <a:fld id="{25B5EE8B-5414-4DF1-9DA5-C3C192546FE2}" type="slidenum">
              <a:rPr lang="en-US" smtClean="0"/>
              <a:t>29</a:t>
            </a:fld>
            <a:endParaRPr lang="en-US"/>
          </a:p>
        </p:txBody>
      </p:sp>
    </p:spTree>
    <p:extLst>
      <p:ext uri="{BB962C8B-B14F-4D97-AF65-F5344CB8AC3E}">
        <p14:creationId xmlns:p14="http://schemas.microsoft.com/office/powerpoint/2010/main" val="1507568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18B0-C466-CE17-F4B5-ADA050733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77153-6CE7-2753-E22E-8A831C3D5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D284C-5504-663A-1FC3-6ACEFFE90A3D}"/>
              </a:ext>
            </a:extLst>
          </p:cNvPr>
          <p:cNvSpPr>
            <a:spLocks noGrp="1"/>
          </p:cNvSpPr>
          <p:nvPr>
            <p:ph type="body" idx="1"/>
          </p:nvPr>
        </p:nvSpPr>
        <p:spPr/>
        <p:txBody>
          <a:bodyPr/>
          <a:lstStyle/>
          <a:p>
            <a:r>
              <a:rPr lang="en-US" dirty="0"/>
              <a:t>Review your state and regulatory requirements </a:t>
            </a:r>
          </a:p>
          <a:p>
            <a:r>
              <a:rPr lang="en-US" dirty="0"/>
              <a:t>Use provided Checklists to ensure you have covered the requirements</a:t>
            </a:r>
          </a:p>
          <a:p>
            <a:endParaRPr lang="en-US" dirty="0"/>
          </a:p>
          <a:p>
            <a:r>
              <a:rPr lang="en-US" dirty="0"/>
              <a:t>As part of your Policy &amp; Procedures include the Monitoring of you Cyber Security Platform and implementation configurations</a:t>
            </a:r>
          </a:p>
          <a:p>
            <a:endParaRPr lang="en-US" dirty="0"/>
          </a:p>
          <a:p>
            <a:r>
              <a:rPr lang="en-US" dirty="0"/>
              <a:t>Make sure you have a well thought out Recovery Plan including a Priority list of what needs to be recovered first</a:t>
            </a:r>
          </a:p>
          <a:p>
            <a:r>
              <a:rPr lang="en-US" dirty="0"/>
              <a:t>CLICK</a:t>
            </a:r>
          </a:p>
        </p:txBody>
      </p:sp>
      <p:sp>
        <p:nvSpPr>
          <p:cNvPr id="4" name="Slide Number Placeholder 3">
            <a:extLst>
              <a:ext uri="{FF2B5EF4-FFF2-40B4-BE49-F238E27FC236}">
                <a16:creationId xmlns:a16="http://schemas.microsoft.com/office/drawing/2014/main" id="{1104DE3B-3AF4-4234-23CB-1A8426B7CA33}"/>
              </a:ext>
            </a:extLst>
          </p:cNvPr>
          <p:cNvSpPr>
            <a:spLocks noGrp="1"/>
          </p:cNvSpPr>
          <p:nvPr>
            <p:ph type="sldNum" sz="quarter" idx="5"/>
          </p:nvPr>
        </p:nvSpPr>
        <p:spPr/>
        <p:txBody>
          <a:bodyPr/>
          <a:lstStyle/>
          <a:p>
            <a:fld id="{25B5EE8B-5414-4DF1-9DA5-C3C192546FE2}" type="slidenum">
              <a:rPr lang="en-US" smtClean="0"/>
              <a:t>30</a:t>
            </a:fld>
            <a:endParaRPr lang="en-US"/>
          </a:p>
        </p:txBody>
      </p:sp>
    </p:spTree>
    <p:extLst>
      <p:ext uri="{BB962C8B-B14F-4D97-AF65-F5344CB8AC3E}">
        <p14:creationId xmlns:p14="http://schemas.microsoft.com/office/powerpoint/2010/main" val="2780030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02E0-2911-F00F-9C04-B510A72DC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3E106-FAC2-3822-E13E-3F8860685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B761E-F4AB-7309-8C90-8130494FCDB9}"/>
              </a:ext>
            </a:extLst>
          </p:cNvPr>
          <p:cNvSpPr>
            <a:spLocks noGrp="1"/>
          </p:cNvSpPr>
          <p:nvPr>
            <p:ph type="body" idx="1"/>
          </p:nvPr>
        </p:nvSpPr>
        <p:spPr/>
        <p:txBody>
          <a:bodyPr/>
          <a:lstStyle/>
          <a:p>
            <a:r>
              <a:rPr lang="en-US" dirty="0"/>
              <a:t>Build your BLUE PRINT for success based on your Risks</a:t>
            </a:r>
          </a:p>
          <a:p>
            <a:br>
              <a:rPr lang="en-US" dirty="0"/>
            </a:br>
            <a:r>
              <a:rPr lang="en-US" dirty="0"/>
              <a:t>Consider the using the Microsoft Platform to reduce and manage your Cyber Security Costs</a:t>
            </a:r>
          </a:p>
          <a:p>
            <a:endParaRPr lang="en-US" dirty="0"/>
          </a:p>
          <a:p>
            <a:r>
              <a:rPr lang="en-US" dirty="0"/>
              <a:t>Use MFA and Conditional Access as a powerful one two punch </a:t>
            </a:r>
          </a:p>
          <a:p>
            <a:r>
              <a:rPr lang="en-US" dirty="0"/>
              <a:t>You must monitor and review your settings as often as possible.</a:t>
            </a:r>
          </a:p>
          <a:p>
            <a:endParaRPr lang="en-US" dirty="0"/>
          </a:p>
          <a:p>
            <a:r>
              <a:rPr lang="en-US" dirty="0"/>
              <a:t>Virtual Machines consider using a combination of AVD and Cloud PC as required to manage costs</a:t>
            </a:r>
          </a:p>
          <a:p>
            <a:r>
              <a:rPr lang="en-US" dirty="0"/>
              <a:t>I believe that the Virtual Machines will become a </a:t>
            </a:r>
            <a:r>
              <a:rPr lang="en-US" dirty="0" err="1"/>
              <a:t>defacto</a:t>
            </a:r>
            <a:r>
              <a:rPr lang="en-US" dirty="0"/>
              <a:t> standard providing </a:t>
            </a:r>
            <a:r>
              <a:rPr lang="en-US" dirty="0" err="1"/>
              <a:t>securety</a:t>
            </a:r>
            <a:r>
              <a:rPr lang="en-US" dirty="0"/>
              <a:t> Advantages over individual PCs</a:t>
            </a:r>
          </a:p>
          <a:p>
            <a:r>
              <a:rPr lang="en-US" dirty="0"/>
              <a:t>Click</a:t>
            </a:r>
          </a:p>
        </p:txBody>
      </p:sp>
      <p:sp>
        <p:nvSpPr>
          <p:cNvPr id="4" name="Slide Number Placeholder 3">
            <a:extLst>
              <a:ext uri="{FF2B5EF4-FFF2-40B4-BE49-F238E27FC236}">
                <a16:creationId xmlns:a16="http://schemas.microsoft.com/office/drawing/2014/main" id="{EF68C070-E524-BD9F-CA05-19AD48A1D59D}"/>
              </a:ext>
            </a:extLst>
          </p:cNvPr>
          <p:cNvSpPr>
            <a:spLocks noGrp="1"/>
          </p:cNvSpPr>
          <p:nvPr>
            <p:ph type="sldNum" sz="quarter" idx="5"/>
          </p:nvPr>
        </p:nvSpPr>
        <p:spPr/>
        <p:txBody>
          <a:bodyPr/>
          <a:lstStyle/>
          <a:p>
            <a:fld id="{25B5EE8B-5414-4DF1-9DA5-C3C192546FE2}" type="slidenum">
              <a:rPr lang="en-US" smtClean="0"/>
              <a:t>31</a:t>
            </a:fld>
            <a:endParaRPr lang="en-US"/>
          </a:p>
        </p:txBody>
      </p:sp>
    </p:spTree>
    <p:extLst>
      <p:ext uri="{BB962C8B-B14F-4D97-AF65-F5344CB8AC3E}">
        <p14:creationId xmlns:p14="http://schemas.microsoft.com/office/powerpoint/2010/main" val="1242684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44F-96D1-0CF7-F35C-C37778F0F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D76D-CEDD-307E-5A0B-71F9F0DB2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38B61-C037-345B-787C-A8960F089C5E}"/>
              </a:ext>
            </a:extLst>
          </p:cNvPr>
          <p:cNvSpPr>
            <a:spLocks noGrp="1"/>
          </p:cNvSpPr>
          <p:nvPr>
            <p:ph type="body" idx="1"/>
          </p:nvPr>
        </p:nvSpPr>
        <p:spPr/>
        <p:txBody>
          <a:bodyPr/>
          <a:lstStyle/>
          <a:p>
            <a:r>
              <a:rPr lang="en-US" dirty="0"/>
              <a:t>Google “Microsoft what is cyber security”</a:t>
            </a:r>
          </a:p>
          <a:p>
            <a:endParaRPr lang="en-US" dirty="0"/>
          </a:p>
          <a:p>
            <a:r>
              <a:rPr lang="en-US" dirty="0"/>
              <a:t>Printed Resource page for the in house attendees and downloads in the ZOOM Docs.</a:t>
            </a:r>
          </a:p>
        </p:txBody>
      </p:sp>
      <p:sp>
        <p:nvSpPr>
          <p:cNvPr id="4" name="Slide Number Placeholder 3">
            <a:extLst>
              <a:ext uri="{FF2B5EF4-FFF2-40B4-BE49-F238E27FC236}">
                <a16:creationId xmlns:a16="http://schemas.microsoft.com/office/drawing/2014/main" id="{E5D4E9C8-20B7-50D7-102C-43CD04216A51}"/>
              </a:ext>
            </a:extLst>
          </p:cNvPr>
          <p:cNvSpPr>
            <a:spLocks noGrp="1"/>
          </p:cNvSpPr>
          <p:nvPr>
            <p:ph type="sldNum" sz="quarter" idx="5"/>
          </p:nvPr>
        </p:nvSpPr>
        <p:spPr/>
        <p:txBody>
          <a:bodyPr/>
          <a:lstStyle/>
          <a:p>
            <a:fld id="{25B5EE8B-5414-4DF1-9DA5-C3C192546FE2}" type="slidenum">
              <a:rPr lang="en-US" smtClean="0"/>
              <a:t>32</a:t>
            </a:fld>
            <a:endParaRPr lang="en-US"/>
          </a:p>
        </p:txBody>
      </p:sp>
    </p:spTree>
    <p:extLst>
      <p:ext uri="{BB962C8B-B14F-4D97-AF65-F5344CB8AC3E}">
        <p14:creationId xmlns:p14="http://schemas.microsoft.com/office/powerpoint/2010/main" val="218650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5EE8B-5414-4DF1-9DA5-C3C192546FE2}" type="slidenum">
              <a:rPr lang="en-US" smtClean="0"/>
              <a:t>33</a:t>
            </a:fld>
            <a:endParaRPr lang="en-US"/>
          </a:p>
        </p:txBody>
      </p:sp>
    </p:spTree>
    <p:extLst>
      <p:ext uri="{BB962C8B-B14F-4D97-AF65-F5344CB8AC3E}">
        <p14:creationId xmlns:p14="http://schemas.microsoft.com/office/powerpoint/2010/main" val="155599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95AD2-BA24-F346-FDC1-0AF1F89E1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4ED42-92B5-52F8-47A9-EE70D54256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417CF-414B-DCED-904A-DB2ECB028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27856-802B-428E-B2F5-1E489CE688C3}" type="datetimeFigureOut">
              <a:rPr lang="en-US" smtClean="0"/>
              <a:t>1/8/2025</a:t>
            </a:fld>
            <a:endParaRPr lang="en-US"/>
          </a:p>
        </p:txBody>
      </p:sp>
      <p:sp>
        <p:nvSpPr>
          <p:cNvPr id="6" name="Slide Number Placeholder 5">
            <a:extLst>
              <a:ext uri="{FF2B5EF4-FFF2-40B4-BE49-F238E27FC236}">
                <a16:creationId xmlns:a16="http://schemas.microsoft.com/office/drawing/2014/main" id="{5A239226-E164-9AB7-290A-2625B1281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8F0E3-CD55-4B84-9C80-1B26D2E98AB2}" type="slidenum">
              <a:rPr lang="en-US" smtClean="0"/>
              <a:t>‹#›</a:t>
            </a:fld>
            <a:endParaRPr lang="en-US"/>
          </a:p>
        </p:txBody>
      </p:sp>
      <p:sp>
        <p:nvSpPr>
          <p:cNvPr id="11" name="TextBox 10">
            <a:extLst>
              <a:ext uri="{FF2B5EF4-FFF2-40B4-BE49-F238E27FC236}">
                <a16:creationId xmlns:a16="http://schemas.microsoft.com/office/drawing/2014/main" id="{39F7B03B-FA54-9365-059C-5F041F51BE01}"/>
              </a:ext>
            </a:extLst>
          </p:cNvPr>
          <p:cNvSpPr txBox="1"/>
          <p:nvPr userDrawn="1"/>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2" name="Picture 11" descr="A blue and white logo">
            <a:extLst>
              <a:ext uri="{FF2B5EF4-FFF2-40B4-BE49-F238E27FC236}">
                <a16:creationId xmlns:a16="http://schemas.microsoft.com/office/drawing/2014/main" id="{1B29EA1B-2563-1B60-3625-6CF4173CF7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spTree>
    <p:extLst>
      <p:ext uri="{BB962C8B-B14F-4D97-AF65-F5344CB8AC3E}">
        <p14:creationId xmlns:p14="http://schemas.microsoft.com/office/powerpoint/2010/main" val="3295364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nasaa.org/wp-content/uploads/2018/10/NASAA-Cybersecurity-Checklist.pdf"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8.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Colors" Target="../diagrams/colors5.xml"/><Relationship Id="rId12" Type="http://schemas.openxmlformats.org/officeDocument/2006/relationships/diagramQuickStyle" Target="../diagrams/quickStyle6.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QuickStyle" Target="../diagrams/quickStyle5.xml"/><Relationship Id="rId11" Type="http://schemas.openxmlformats.org/officeDocument/2006/relationships/diagramLayout" Target="../diagrams/layout6.xml"/><Relationship Id="rId5" Type="http://schemas.openxmlformats.org/officeDocument/2006/relationships/diagramLayout" Target="../diagrams/layout5.xml"/><Relationship Id="rId10" Type="http://schemas.openxmlformats.org/officeDocument/2006/relationships/diagramData" Target="../diagrams/data6.xml"/><Relationship Id="rId4" Type="http://schemas.openxmlformats.org/officeDocument/2006/relationships/diagramData" Target="../diagrams/data5.xml"/><Relationship Id="rId9" Type="http://schemas.openxmlformats.org/officeDocument/2006/relationships/image" Target="../media/image28.png"/><Relationship Id="rId14" Type="http://schemas.microsoft.com/office/2007/relationships/diagramDrawing" Target="../diagrams/drawing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microsoft.com/office/2018/10/relationships/comments" Target="../comments/modernComment_116_D747A06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forbes.com/sites/bernardmarr/2023/10/11/the-10-biggest-cyber-security-trends-in-2024-everyone-must-be-ready-for-no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A43819-CD8D-1588-E289-D38B0E287FE1}"/>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Cyber Security for Financial Planners and Advisors</a:t>
            </a:r>
          </a:p>
        </p:txBody>
      </p:sp>
      <p:sp>
        <p:nvSpPr>
          <p:cNvPr id="5" name="Title 1">
            <a:extLst>
              <a:ext uri="{FF2B5EF4-FFF2-40B4-BE49-F238E27FC236}">
                <a16:creationId xmlns:a16="http://schemas.microsoft.com/office/drawing/2014/main" id="{B97CE9B0-C1E0-45D9-E10F-2BB85435CC54}"/>
              </a:ext>
            </a:extLst>
          </p:cNvPr>
          <p:cNvSpPr txBox="1">
            <a:spLocks/>
          </p:cNvSpPr>
          <p:nvPr/>
        </p:nvSpPr>
        <p:spPr>
          <a:xfrm>
            <a:off x="6007232" y="649480"/>
            <a:ext cx="5483728" cy="5546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dirty="0">
                <a:latin typeface="+mn-lt"/>
                <a:ea typeface="+mn-ea"/>
                <a:cs typeface="+mn-cs"/>
              </a:rPr>
              <a:t>An overview of Compliance and Protection</a:t>
            </a:r>
          </a:p>
          <a:p>
            <a:pPr indent="-228600">
              <a:spcAft>
                <a:spcPts val="600"/>
              </a:spcAft>
              <a:buFont typeface="Arial" panose="020B0604020202020204" pitchFamily="34" charset="0"/>
              <a:buChar char="•"/>
            </a:pPr>
            <a:endParaRPr lang="en-US" sz="2000" dirty="0">
              <a:latin typeface="+mn-lt"/>
              <a:ea typeface="+mn-ea"/>
              <a:cs typeface="+mn-cs"/>
            </a:endParaRPr>
          </a:p>
          <a:p>
            <a:pPr indent="-228600">
              <a:spcAft>
                <a:spcPts val="600"/>
              </a:spcAft>
              <a:buFont typeface="Arial" panose="020B0604020202020204" pitchFamily="34" charset="0"/>
              <a:buChar char="•"/>
            </a:pPr>
            <a:endParaRPr lang="en-US" sz="2000" dirty="0">
              <a:latin typeface="+mn-lt"/>
              <a:ea typeface="+mn-ea"/>
              <a:cs typeface="+mn-cs"/>
            </a:endParaRPr>
          </a:p>
          <a:p>
            <a:pPr indent="-228600">
              <a:spcAft>
                <a:spcPts val="600"/>
              </a:spcAft>
              <a:buFont typeface="Arial" panose="020B0604020202020204" pitchFamily="34" charset="0"/>
              <a:buChar char="•"/>
            </a:pPr>
            <a:endParaRPr lang="en-US" sz="2000" dirty="0">
              <a:latin typeface="+mn-lt"/>
              <a:ea typeface="+mn-ea"/>
              <a:cs typeface="+mn-cs"/>
            </a:endParaRPr>
          </a:p>
          <a:p>
            <a:pPr indent="-228600">
              <a:spcAft>
                <a:spcPts val="600"/>
              </a:spcAft>
              <a:buFont typeface="Arial" panose="020B0604020202020204" pitchFamily="34" charset="0"/>
              <a:buChar char="•"/>
            </a:pPr>
            <a:r>
              <a:rPr lang="en-US" sz="2000" dirty="0">
                <a:latin typeface="+mn-lt"/>
                <a:ea typeface="+mn-ea"/>
                <a:cs typeface="+mn-cs"/>
              </a:rPr>
              <a:t>Presented By: Wes Stillman</a:t>
            </a:r>
          </a:p>
          <a:p>
            <a:pPr indent="-228600">
              <a:spcAft>
                <a:spcPts val="600"/>
              </a:spcAft>
              <a:buFont typeface="Arial" panose="020B0604020202020204" pitchFamily="34" charset="0"/>
              <a:buChar char="•"/>
            </a:pPr>
            <a:r>
              <a:rPr lang="en-US" sz="2000" dirty="0">
                <a:latin typeface="+mn-lt"/>
                <a:ea typeface="+mn-ea"/>
                <a:cs typeface="+mn-cs"/>
              </a:rPr>
              <a:t>Date: January 10, 2025</a:t>
            </a:r>
          </a:p>
        </p:txBody>
      </p:sp>
      <p:sp>
        <p:nvSpPr>
          <p:cNvPr id="6" name="Date Placeholder 3">
            <a:extLst>
              <a:ext uri="{FF2B5EF4-FFF2-40B4-BE49-F238E27FC236}">
                <a16:creationId xmlns:a16="http://schemas.microsoft.com/office/drawing/2014/main" id="{DB40661D-A924-F5AA-04CD-EECF4C516EB1}"/>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solidFill>
                  <a:schemeClr val="bg1"/>
                </a:solidFill>
              </a:rPr>
              <a:pPr marL="0" indent="0">
                <a:buNone/>
              </a:pPr>
              <a:t>1/8/2025</a:t>
            </a:fld>
            <a:endParaRPr lang="en-US" dirty="0">
              <a:solidFill>
                <a:schemeClr val="bg1"/>
              </a:solidFill>
            </a:endParaRPr>
          </a:p>
        </p:txBody>
      </p:sp>
      <p:sp>
        <p:nvSpPr>
          <p:cNvPr id="7" name="Slide Number Placeholder 5">
            <a:extLst>
              <a:ext uri="{FF2B5EF4-FFF2-40B4-BE49-F238E27FC236}">
                <a16:creationId xmlns:a16="http://schemas.microsoft.com/office/drawing/2014/main" id="{AD50213D-B4BA-B371-FE41-C8ACF9BC903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1</a:t>
            </a:fld>
            <a:endParaRPr lang="en-US"/>
          </a:p>
        </p:txBody>
      </p:sp>
      <p:pic>
        <p:nvPicPr>
          <p:cNvPr id="8" name="Picture 7" descr="A logo with a black background&#10;&#10;Description automatically generated">
            <a:extLst>
              <a:ext uri="{FF2B5EF4-FFF2-40B4-BE49-F238E27FC236}">
                <a16:creationId xmlns:a16="http://schemas.microsoft.com/office/drawing/2014/main" id="{FD36577C-666A-D4C9-49F8-C2C12EF0D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5132" y="343565"/>
            <a:ext cx="2089850" cy="1302673"/>
          </a:xfrm>
          <a:prstGeom prst="rect">
            <a:avLst/>
          </a:prstGeom>
        </p:spPr>
      </p:pic>
      <p:sp>
        <p:nvSpPr>
          <p:cNvPr id="9" name="TextBox 8">
            <a:extLst>
              <a:ext uri="{FF2B5EF4-FFF2-40B4-BE49-F238E27FC236}">
                <a16:creationId xmlns:a16="http://schemas.microsoft.com/office/drawing/2014/main" id="{956CBD1D-7FAA-06B2-2D9C-14890DDDA9B1}"/>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spTree>
    <p:extLst>
      <p:ext uri="{BB962C8B-B14F-4D97-AF65-F5344CB8AC3E}">
        <p14:creationId xmlns:p14="http://schemas.microsoft.com/office/powerpoint/2010/main" val="79736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01874-865F-B4F1-F9CF-8B261D9B5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980D8-67B6-5182-DC65-78C139D23CD1}"/>
              </a:ext>
            </a:extLst>
          </p:cNvPr>
          <p:cNvSpPr>
            <a:spLocks noGrp="1"/>
          </p:cNvSpPr>
          <p:nvPr>
            <p:ph type="title"/>
          </p:nvPr>
        </p:nvSpPr>
        <p:spPr/>
        <p:txBody>
          <a:bodyPr vert="horz" lIns="91440" tIns="45720" rIns="91440" bIns="45720" rtlCol="0" anchor="ctr">
            <a:normAutofit/>
          </a:bodyPr>
          <a:lstStyle/>
          <a:p>
            <a:r>
              <a:rPr lang="en-US" sz="3600" b="1" dirty="0"/>
              <a:t>SEC Cyber Security &amp; Regulations</a:t>
            </a:r>
          </a:p>
        </p:txBody>
      </p:sp>
      <p:sp>
        <p:nvSpPr>
          <p:cNvPr id="3" name="Text Placeholder 2">
            <a:extLst>
              <a:ext uri="{FF2B5EF4-FFF2-40B4-BE49-F238E27FC236}">
                <a16:creationId xmlns:a16="http://schemas.microsoft.com/office/drawing/2014/main" id="{FAE9884D-A44F-50E9-72C9-4447BA15889F}"/>
              </a:ext>
            </a:extLst>
          </p:cNvPr>
          <p:cNvSpPr>
            <a:spLocks noGrp="1"/>
          </p:cNvSpPr>
          <p:nvPr>
            <p:ph type="body" idx="1"/>
          </p:nvPr>
        </p:nvSpPr>
        <p:spPr>
          <a:xfrm>
            <a:off x="839788" y="926255"/>
            <a:ext cx="5157787" cy="823912"/>
          </a:xfrm>
        </p:spPr>
        <p:txBody>
          <a:bodyPr/>
          <a:lstStyle/>
          <a:p>
            <a:r>
              <a:rPr lang="en-US" dirty="0"/>
              <a:t>June 2024 Regulation S-P Updates</a:t>
            </a:r>
          </a:p>
        </p:txBody>
      </p:sp>
      <p:grpSp>
        <p:nvGrpSpPr>
          <p:cNvPr id="4" name="Group 3">
            <a:extLst>
              <a:ext uri="{FF2B5EF4-FFF2-40B4-BE49-F238E27FC236}">
                <a16:creationId xmlns:a16="http://schemas.microsoft.com/office/drawing/2014/main" id="{E8A40968-3C8F-0D66-5746-1BE8EA0CA099}"/>
              </a:ext>
            </a:extLst>
          </p:cNvPr>
          <p:cNvGrpSpPr/>
          <p:nvPr/>
        </p:nvGrpSpPr>
        <p:grpSpPr>
          <a:xfrm>
            <a:off x="120912" y="2015250"/>
            <a:ext cx="4115808" cy="1379457"/>
            <a:chOff x="120912" y="2015250"/>
            <a:chExt cx="4115808" cy="1379457"/>
          </a:xfrm>
        </p:grpSpPr>
        <p:sp>
          <p:nvSpPr>
            <p:cNvPr id="31" name="Rectangle 30" descr="Lock">
              <a:extLst>
                <a:ext uri="{FF2B5EF4-FFF2-40B4-BE49-F238E27FC236}">
                  <a16:creationId xmlns:a16="http://schemas.microsoft.com/office/drawing/2014/main" id="{F281700C-BA1E-44E1-F5EE-01BBAB46EC48}"/>
                </a:ext>
              </a:extLst>
            </p:cNvPr>
            <p:cNvSpPr/>
            <p:nvPr/>
          </p:nvSpPr>
          <p:spPr>
            <a:xfrm>
              <a:off x="1203837" y="2015250"/>
              <a:ext cx="674208" cy="67420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2" name="Freeform: Shape 31">
              <a:extLst>
                <a:ext uri="{FF2B5EF4-FFF2-40B4-BE49-F238E27FC236}">
                  <a16:creationId xmlns:a16="http://schemas.microsoft.com/office/drawing/2014/main" id="{6776D6A3-3232-60A2-0423-891300E71868}"/>
                </a:ext>
              </a:extLst>
            </p:cNvPr>
            <p:cNvSpPr/>
            <p:nvPr/>
          </p:nvSpPr>
          <p:spPr>
            <a:xfrm>
              <a:off x="120912" y="2798786"/>
              <a:ext cx="4115808" cy="595921"/>
            </a:xfrm>
            <a:custGeom>
              <a:avLst/>
              <a:gdLst>
                <a:gd name="connsiteX0" fmla="*/ 0 w 2828825"/>
                <a:gd name="connsiteY0" fmla="*/ 0 h 595921"/>
                <a:gd name="connsiteX1" fmla="*/ 2828825 w 2828825"/>
                <a:gd name="connsiteY1" fmla="*/ 0 h 595921"/>
                <a:gd name="connsiteX2" fmla="*/ 2828825 w 2828825"/>
                <a:gd name="connsiteY2" fmla="*/ 595921 h 595921"/>
                <a:gd name="connsiteX3" fmla="*/ 0 w 2828825"/>
                <a:gd name="connsiteY3" fmla="*/ 595921 h 595921"/>
                <a:gd name="connsiteX4" fmla="*/ 0 w 2828825"/>
                <a:gd name="connsiteY4" fmla="*/ 0 h 59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8825" h="595921">
                  <a:moveTo>
                    <a:pt x="0" y="0"/>
                  </a:moveTo>
                  <a:lnTo>
                    <a:pt x="2828825" y="0"/>
                  </a:lnTo>
                  <a:lnTo>
                    <a:pt x="2828825" y="595921"/>
                  </a:lnTo>
                  <a:lnTo>
                    <a:pt x="0" y="595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t>Incident Response Program</a:t>
              </a:r>
            </a:p>
          </p:txBody>
        </p:sp>
      </p:grpSp>
      <p:sp>
        <p:nvSpPr>
          <p:cNvPr id="33" name="Freeform: Shape 32">
            <a:extLst>
              <a:ext uri="{FF2B5EF4-FFF2-40B4-BE49-F238E27FC236}">
                <a16:creationId xmlns:a16="http://schemas.microsoft.com/office/drawing/2014/main" id="{79AA2E95-0811-8B30-2A1D-59792A2BDB02}"/>
              </a:ext>
            </a:extLst>
          </p:cNvPr>
          <p:cNvSpPr/>
          <p:nvPr/>
        </p:nvSpPr>
        <p:spPr>
          <a:xfrm>
            <a:off x="219154" y="3368785"/>
            <a:ext cx="3801183" cy="1747322"/>
          </a:xfrm>
          <a:custGeom>
            <a:avLst/>
            <a:gdLst>
              <a:gd name="connsiteX0" fmla="*/ 0 w 3096774"/>
              <a:gd name="connsiteY0" fmla="*/ 0 h 602185"/>
              <a:gd name="connsiteX1" fmla="*/ 3096774 w 3096774"/>
              <a:gd name="connsiteY1" fmla="*/ 0 h 602185"/>
              <a:gd name="connsiteX2" fmla="*/ 3096774 w 3096774"/>
              <a:gd name="connsiteY2" fmla="*/ 602185 h 602185"/>
              <a:gd name="connsiteX3" fmla="*/ 0 w 3096774"/>
              <a:gd name="connsiteY3" fmla="*/ 602185 h 602185"/>
              <a:gd name="connsiteX4" fmla="*/ 0 w 3096774"/>
              <a:gd name="connsiteY4" fmla="*/ 0 h 602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774" h="602185">
                <a:moveTo>
                  <a:pt x="0" y="0"/>
                </a:moveTo>
                <a:lnTo>
                  <a:pt x="3096774" y="0"/>
                </a:lnTo>
                <a:lnTo>
                  <a:pt x="3096774" y="602185"/>
                </a:lnTo>
                <a:lnTo>
                  <a:pt x="0" y="6021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Policies and Procedures</a:t>
            </a:r>
          </a:p>
          <a:p>
            <a:pPr marL="0" lvl="0" indent="0" algn="l" defTabSz="889000">
              <a:lnSpc>
                <a:spcPct val="100000"/>
              </a:lnSpc>
              <a:spcBef>
                <a:spcPct val="0"/>
              </a:spcBef>
              <a:spcAft>
                <a:spcPct val="35000"/>
              </a:spcAft>
              <a:buNone/>
            </a:pPr>
            <a:r>
              <a:rPr lang="en-US" sz="2000" kern="1200" dirty="0"/>
              <a:t>Detect, respond and recover from unauthorized access to or use of customer information</a:t>
            </a:r>
          </a:p>
        </p:txBody>
      </p:sp>
      <p:sp>
        <p:nvSpPr>
          <p:cNvPr id="35" name="Freeform: Shape 34">
            <a:extLst>
              <a:ext uri="{FF2B5EF4-FFF2-40B4-BE49-F238E27FC236}">
                <a16:creationId xmlns:a16="http://schemas.microsoft.com/office/drawing/2014/main" id="{1ECDC3F5-674F-7C2E-41DF-D85D7194DB9E}"/>
              </a:ext>
            </a:extLst>
          </p:cNvPr>
          <p:cNvSpPr/>
          <p:nvPr/>
        </p:nvSpPr>
        <p:spPr>
          <a:xfrm>
            <a:off x="4836608" y="2782373"/>
            <a:ext cx="2504588" cy="392622"/>
          </a:xfrm>
          <a:custGeom>
            <a:avLst/>
            <a:gdLst>
              <a:gd name="connsiteX0" fmla="*/ 0 w 2504588"/>
              <a:gd name="connsiteY0" fmla="*/ 0 h 392622"/>
              <a:gd name="connsiteX1" fmla="*/ 2504588 w 2504588"/>
              <a:gd name="connsiteY1" fmla="*/ 0 h 392622"/>
              <a:gd name="connsiteX2" fmla="*/ 2504588 w 2504588"/>
              <a:gd name="connsiteY2" fmla="*/ 392622 h 392622"/>
              <a:gd name="connsiteX3" fmla="*/ 0 w 2504588"/>
              <a:gd name="connsiteY3" fmla="*/ 392622 h 392622"/>
              <a:gd name="connsiteX4" fmla="*/ 0 w 2504588"/>
              <a:gd name="connsiteY4" fmla="*/ 0 h 3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588" h="392622">
                <a:moveTo>
                  <a:pt x="0" y="0"/>
                </a:moveTo>
                <a:lnTo>
                  <a:pt x="2504588" y="0"/>
                </a:lnTo>
                <a:lnTo>
                  <a:pt x="2504588" y="392622"/>
                </a:lnTo>
                <a:lnTo>
                  <a:pt x="0" y="3926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t>Amendments</a:t>
            </a:r>
          </a:p>
        </p:txBody>
      </p:sp>
      <p:sp>
        <p:nvSpPr>
          <p:cNvPr id="36" name="Freeform: Shape 35">
            <a:extLst>
              <a:ext uri="{FF2B5EF4-FFF2-40B4-BE49-F238E27FC236}">
                <a16:creationId xmlns:a16="http://schemas.microsoft.com/office/drawing/2014/main" id="{01346629-0D0D-FE2A-57D7-151E01E480B5}"/>
              </a:ext>
            </a:extLst>
          </p:cNvPr>
          <p:cNvSpPr/>
          <p:nvPr/>
        </p:nvSpPr>
        <p:spPr>
          <a:xfrm>
            <a:off x="4674490" y="3295711"/>
            <a:ext cx="2828824" cy="2415371"/>
          </a:xfrm>
          <a:custGeom>
            <a:avLst/>
            <a:gdLst>
              <a:gd name="connsiteX0" fmla="*/ 0 w 2559103"/>
              <a:gd name="connsiteY0" fmla="*/ 0 h 2415371"/>
              <a:gd name="connsiteX1" fmla="*/ 2559103 w 2559103"/>
              <a:gd name="connsiteY1" fmla="*/ 0 h 2415371"/>
              <a:gd name="connsiteX2" fmla="*/ 2559103 w 2559103"/>
              <a:gd name="connsiteY2" fmla="*/ 2415371 h 2415371"/>
              <a:gd name="connsiteX3" fmla="*/ 0 w 2559103"/>
              <a:gd name="connsiteY3" fmla="*/ 2415371 h 2415371"/>
              <a:gd name="connsiteX4" fmla="*/ 0 w 2559103"/>
              <a:gd name="connsiteY4" fmla="*/ 0 h 241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103" h="2415371">
                <a:moveTo>
                  <a:pt x="0" y="0"/>
                </a:moveTo>
                <a:lnTo>
                  <a:pt x="2559103" y="0"/>
                </a:lnTo>
                <a:lnTo>
                  <a:pt x="2559103" y="2415371"/>
                </a:lnTo>
                <a:lnTo>
                  <a:pt x="0" y="24153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Provide </a:t>
            </a:r>
            <a:r>
              <a:rPr lang="en-US" sz="2000" kern="1200" dirty="0">
                <a:highlight>
                  <a:srgbClr val="FFFF00"/>
                </a:highlight>
              </a:rPr>
              <a:t>notice</a:t>
            </a:r>
            <a:r>
              <a:rPr lang="en-US" sz="2000" kern="1200" dirty="0"/>
              <a:t> to individuals whose sensitive customer information </a:t>
            </a:r>
            <a:br>
              <a:rPr lang="en-US" sz="2000" kern="1200" dirty="0"/>
            </a:br>
            <a:br>
              <a:rPr lang="en-US" sz="1000" kern="1200" dirty="0"/>
            </a:br>
            <a:r>
              <a:rPr lang="en-US" sz="2000" kern="1200" dirty="0">
                <a:highlight>
                  <a:srgbClr val="FFFF00"/>
                </a:highlight>
              </a:rPr>
              <a:t>was or </a:t>
            </a:r>
            <a:br>
              <a:rPr lang="en-US" sz="2000" kern="1200" dirty="0">
                <a:highlight>
                  <a:srgbClr val="FFFF00"/>
                </a:highlight>
              </a:rPr>
            </a:br>
            <a:r>
              <a:rPr lang="en-US" sz="2000" kern="1200" dirty="0">
                <a:highlight>
                  <a:srgbClr val="FFFF00"/>
                </a:highlight>
              </a:rPr>
              <a:t>is reasonably likely </a:t>
            </a:r>
            <a:br>
              <a:rPr lang="en-US" sz="2000" kern="1200" dirty="0">
                <a:highlight>
                  <a:srgbClr val="FFFF00"/>
                </a:highlight>
              </a:rPr>
            </a:br>
            <a:br>
              <a:rPr lang="en-US" sz="1000" kern="1200" dirty="0">
                <a:highlight>
                  <a:srgbClr val="FFFF00"/>
                </a:highlight>
              </a:rPr>
            </a:br>
            <a:r>
              <a:rPr lang="en-US" sz="2000" kern="1200" dirty="0"/>
              <a:t>to have been accessed or used without authorization</a:t>
            </a:r>
          </a:p>
        </p:txBody>
      </p:sp>
      <p:sp>
        <p:nvSpPr>
          <p:cNvPr id="6" name="Content Placeholder 5">
            <a:extLst>
              <a:ext uri="{FF2B5EF4-FFF2-40B4-BE49-F238E27FC236}">
                <a16:creationId xmlns:a16="http://schemas.microsoft.com/office/drawing/2014/main" id="{F69E8B3C-70BD-B642-FE6E-04DC1135896E}"/>
              </a:ext>
            </a:extLst>
          </p:cNvPr>
          <p:cNvSpPr>
            <a:spLocks noGrp="1"/>
          </p:cNvSpPr>
          <p:nvPr>
            <p:ph sz="quarter" idx="4"/>
          </p:nvPr>
        </p:nvSpPr>
        <p:spPr>
          <a:xfrm>
            <a:off x="7618398" y="2122852"/>
            <a:ext cx="4208318" cy="2503343"/>
          </a:xfrm>
        </p:spPr>
        <p:txBody>
          <a:bodyPr>
            <a:normAutofit/>
          </a:bodyPr>
          <a:lstStyle/>
          <a:p>
            <a:r>
              <a:rPr lang="en-US" sz="2000" dirty="0"/>
              <a:t>24 – Month compliance period</a:t>
            </a:r>
          </a:p>
          <a:p>
            <a:pPr lvl="1"/>
            <a:r>
              <a:rPr lang="en-US" sz="2000" dirty="0"/>
              <a:t>Implementation requirement </a:t>
            </a:r>
            <a:br>
              <a:rPr lang="en-US" sz="2000" dirty="0"/>
            </a:br>
            <a:r>
              <a:rPr lang="en-US" sz="2000" dirty="0"/>
              <a:t>June 2026</a:t>
            </a:r>
          </a:p>
          <a:p>
            <a:r>
              <a:rPr lang="en-US" sz="2000" dirty="0"/>
              <a:t>Changes in the Administration</a:t>
            </a:r>
          </a:p>
          <a:p>
            <a:pPr lvl="1"/>
            <a:r>
              <a:rPr lang="en-US" sz="2000" dirty="0"/>
              <a:t>UNKNOWN</a:t>
            </a:r>
          </a:p>
          <a:p>
            <a:pPr lvl="1"/>
            <a:r>
              <a:rPr lang="en-US" sz="2000" dirty="0"/>
              <a:t>Modified or even Rolled Back</a:t>
            </a:r>
          </a:p>
          <a:p>
            <a:pPr marL="457200" lvl="1" indent="0">
              <a:buNone/>
            </a:pPr>
            <a:endParaRPr lang="en-US" sz="2000" dirty="0"/>
          </a:p>
        </p:txBody>
      </p:sp>
      <p:sp>
        <p:nvSpPr>
          <p:cNvPr id="7" name="Date Placeholder 3">
            <a:extLst>
              <a:ext uri="{FF2B5EF4-FFF2-40B4-BE49-F238E27FC236}">
                <a16:creationId xmlns:a16="http://schemas.microsoft.com/office/drawing/2014/main" id="{2B81F17B-ACDD-5C8A-E1D5-CF1A8B365F9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06B26B37-7D99-28B7-5507-F785BDA1822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10</a:t>
            </a:fld>
            <a:endParaRPr lang="en-US"/>
          </a:p>
        </p:txBody>
      </p:sp>
      <p:sp>
        <p:nvSpPr>
          <p:cNvPr id="12" name="TextBox 11">
            <a:extLst>
              <a:ext uri="{FF2B5EF4-FFF2-40B4-BE49-F238E27FC236}">
                <a16:creationId xmlns:a16="http://schemas.microsoft.com/office/drawing/2014/main" id="{B0FBCF30-97B2-5499-0E3A-5FA695733B89}"/>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6C06E933-987B-DFF4-4969-FD77CEBD92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pic>
        <p:nvPicPr>
          <p:cNvPr id="1030" name="Picture 6" descr="Image result for sec .gov symbol">
            <a:extLst>
              <a:ext uri="{FF2B5EF4-FFF2-40B4-BE49-F238E27FC236}">
                <a16:creationId xmlns:a16="http://schemas.microsoft.com/office/drawing/2014/main" id="{E509AB11-364A-162E-6D8B-03EEC42B9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3458" y="414702"/>
            <a:ext cx="2610342" cy="1708150"/>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c 27" descr="Quill with solid fill">
            <a:extLst>
              <a:ext uri="{FF2B5EF4-FFF2-40B4-BE49-F238E27FC236}">
                <a16:creationId xmlns:a16="http://schemas.microsoft.com/office/drawing/2014/main" id="{ED1A4978-1BAC-F00F-E070-862936DCBDAA}"/>
              </a:ext>
            </a:extLst>
          </p:cNvPr>
          <p:cNvPicPr>
            <a:picLocks noChangeAspect="1"/>
          </p:cNvPicPr>
          <p:nvPr/>
        </p:nvPicPr>
        <p:blipFill>
          <a:blip r:embed="rId7">
            <a:duotone>
              <a:schemeClr val="accent1">
                <a:shade val="45000"/>
                <a:satMod val="135000"/>
              </a:schemeClr>
              <a:prstClr val="white"/>
            </a:duotone>
            <a:extLst>
              <a:ext uri="{96DAC541-7B7A-43D3-8B79-37D633B846F1}">
                <asvg:svgBlip xmlns:asvg="http://schemas.microsoft.com/office/drawing/2016/SVG/main" r:embed="rId8"/>
              </a:ext>
            </a:extLst>
          </a:blip>
          <a:stretch>
            <a:fillRect/>
          </a:stretch>
        </p:blipFill>
        <p:spPr>
          <a:xfrm>
            <a:off x="5751798" y="2021775"/>
            <a:ext cx="674208" cy="674208"/>
          </a:xfrm>
          <a:prstGeom prst="rect">
            <a:avLst/>
          </a:prstGeom>
        </p:spPr>
      </p:pic>
      <p:sp>
        <p:nvSpPr>
          <p:cNvPr id="37" name="TextBox 36">
            <a:extLst>
              <a:ext uri="{FF2B5EF4-FFF2-40B4-BE49-F238E27FC236}">
                <a16:creationId xmlns:a16="http://schemas.microsoft.com/office/drawing/2014/main" id="{04BBA3BA-D79E-321E-EEB6-A79421D6F892}"/>
              </a:ext>
            </a:extLst>
          </p:cNvPr>
          <p:cNvSpPr txBox="1"/>
          <p:nvPr/>
        </p:nvSpPr>
        <p:spPr>
          <a:xfrm>
            <a:off x="7941084" y="4303020"/>
            <a:ext cx="4000716" cy="1754326"/>
          </a:xfrm>
          <a:prstGeom prst="rect">
            <a:avLst/>
          </a:prstGeom>
          <a:noFill/>
        </p:spPr>
        <p:txBody>
          <a:bodyPr wrap="square" rtlCol="0">
            <a:spAutoFit/>
          </a:bodyPr>
          <a:lstStyle/>
          <a:p>
            <a:r>
              <a:rPr lang="en-US" i="1" dirty="0"/>
              <a:t>Donald Trump’s SEC Chair nominee may pursue cases where there is “fraud or harm” to investors rather than situations where firms fail to follow compliance policies.</a:t>
            </a:r>
            <a:br>
              <a:rPr lang="en-US" dirty="0"/>
            </a:br>
            <a:r>
              <a:rPr lang="en-US" sz="1050" dirty="0"/>
              <a:t>*</a:t>
            </a:r>
            <a:r>
              <a:rPr lang="en-US" sz="1400" dirty="0"/>
              <a:t>WealthManagement.com Dec 16, 2024</a:t>
            </a:r>
            <a:endParaRPr lang="en-US" dirty="0"/>
          </a:p>
        </p:txBody>
      </p:sp>
    </p:spTree>
    <p:extLst>
      <p:ext uri="{BB962C8B-B14F-4D97-AF65-F5344CB8AC3E}">
        <p14:creationId xmlns:p14="http://schemas.microsoft.com/office/powerpoint/2010/main" val="17882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wipe(left)">
                                      <p:cBhvr>
                                        <p:cTn id="10" dur="500"/>
                                        <p:tgtEl>
                                          <p:spTgt spid="33">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
                                            <p:txEl>
                                              <p:pRg st="1" end="1"/>
                                            </p:txEl>
                                          </p:spTgt>
                                        </p:tgtEl>
                                        <p:attrNameLst>
                                          <p:attrName>style.visibility</p:attrName>
                                        </p:attrNameLst>
                                      </p:cBhvr>
                                      <p:to>
                                        <p:strVal val="visible"/>
                                      </p:to>
                                    </p:set>
                                    <p:animEffect transition="in" filter="wipe(left)">
                                      <p:cBhvr>
                                        <p:cTn id="14" dur="500"/>
                                        <p:tgtEl>
                                          <p:spTgt spid="33">
                                            <p:txEl>
                                              <p:pRg st="1" end="1"/>
                                            </p:txEl>
                                          </p:spTgt>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outHorizontal)">
                                      <p:cBhvr>
                                        <p:cTn id="18" dur="500"/>
                                        <p:tgtEl>
                                          <p:spTgt spid="28"/>
                                        </p:tgtEl>
                                      </p:cBhvr>
                                    </p:animEffect>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right)">
                                      <p:cBhvr>
                                        <p:cTn id="32" dur="500"/>
                                        <p:tgtEl>
                                          <p:spTgt spid="6">
                                            <p:txEl>
                                              <p:pRg st="0" end="0"/>
                                            </p:txEl>
                                          </p:spTgt>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right)">
                                      <p:cBhvr>
                                        <p:cTn id="35" dur="500"/>
                                        <p:tgtEl>
                                          <p:spTgt spid="6">
                                            <p:txEl>
                                              <p:pRg st="1" end="1"/>
                                            </p:txEl>
                                          </p:spTgt>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right)">
                                      <p:cBhvr>
                                        <p:cTn id="39" dur="500"/>
                                        <p:tgtEl>
                                          <p:spTgt spid="6">
                                            <p:txEl>
                                              <p:pRg st="2" end="2"/>
                                            </p:txEl>
                                          </p:spTgt>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right)">
                                      <p:cBhvr>
                                        <p:cTn id="42" dur="500"/>
                                        <p:tgtEl>
                                          <p:spTgt spid="6">
                                            <p:txEl>
                                              <p:pRg st="3" end="3"/>
                                            </p:txEl>
                                          </p:spTgt>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right)">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580">
                                          <p:stCondLst>
                                            <p:cond delay="0"/>
                                          </p:stCondLst>
                                        </p:cTn>
                                        <p:tgtEl>
                                          <p:spTgt spid="37"/>
                                        </p:tgtEl>
                                      </p:cBhvr>
                                    </p:animEffect>
                                    <p:anim calcmode="lin" valueType="num">
                                      <p:cBhvr>
                                        <p:cTn id="51"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56" dur="26">
                                          <p:stCondLst>
                                            <p:cond delay="650"/>
                                          </p:stCondLst>
                                        </p:cTn>
                                        <p:tgtEl>
                                          <p:spTgt spid="37"/>
                                        </p:tgtEl>
                                      </p:cBhvr>
                                      <p:to x="100000" y="60000"/>
                                    </p:animScale>
                                    <p:animScale>
                                      <p:cBhvr>
                                        <p:cTn id="57" dur="166" decel="50000">
                                          <p:stCondLst>
                                            <p:cond delay="676"/>
                                          </p:stCondLst>
                                        </p:cTn>
                                        <p:tgtEl>
                                          <p:spTgt spid="37"/>
                                        </p:tgtEl>
                                      </p:cBhvr>
                                      <p:to x="100000" y="100000"/>
                                    </p:animScale>
                                    <p:animScale>
                                      <p:cBhvr>
                                        <p:cTn id="58" dur="26">
                                          <p:stCondLst>
                                            <p:cond delay="1312"/>
                                          </p:stCondLst>
                                        </p:cTn>
                                        <p:tgtEl>
                                          <p:spTgt spid="37"/>
                                        </p:tgtEl>
                                      </p:cBhvr>
                                      <p:to x="100000" y="80000"/>
                                    </p:animScale>
                                    <p:animScale>
                                      <p:cBhvr>
                                        <p:cTn id="59" dur="166" decel="50000">
                                          <p:stCondLst>
                                            <p:cond delay="1338"/>
                                          </p:stCondLst>
                                        </p:cTn>
                                        <p:tgtEl>
                                          <p:spTgt spid="37"/>
                                        </p:tgtEl>
                                      </p:cBhvr>
                                      <p:to x="100000" y="100000"/>
                                    </p:animScale>
                                    <p:animScale>
                                      <p:cBhvr>
                                        <p:cTn id="60" dur="26">
                                          <p:stCondLst>
                                            <p:cond delay="1642"/>
                                          </p:stCondLst>
                                        </p:cTn>
                                        <p:tgtEl>
                                          <p:spTgt spid="37"/>
                                        </p:tgtEl>
                                      </p:cBhvr>
                                      <p:to x="100000" y="90000"/>
                                    </p:animScale>
                                    <p:animScale>
                                      <p:cBhvr>
                                        <p:cTn id="61" dur="166" decel="50000">
                                          <p:stCondLst>
                                            <p:cond delay="1668"/>
                                          </p:stCondLst>
                                        </p:cTn>
                                        <p:tgtEl>
                                          <p:spTgt spid="37"/>
                                        </p:tgtEl>
                                      </p:cBhvr>
                                      <p:to x="100000" y="100000"/>
                                    </p:animScale>
                                    <p:animScale>
                                      <p:cBhvr>
                                        <p:cTn id="62" dur="26">
                                          <p:stCondLst>
                                            <p:cond delay="1808"/>
                                          </p:stCondLst>
                                        </p:cTn>
                                        <p:tgtEl>
                                          <p:spTgt spid="37"/>
                                        </p:tgtEl>
                                      </p:cBhvr>
                                      <p:to x="100000" y="95000"/>
                                    </p:animScale>
                                    <p:animScale>
                                      <p:cBhvr>
                                        <p:cTn id="63"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bldLvl="2"/>
      <p:bldP spid="35" grpId="0"/>
      <p:bldP spid="36" grpId="0"/>
      <p:bldP spid="6" grpId="0" uiExpand="1" build="p"/>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49EDD-27F8-C8B4-89D8-FFF9CE8CD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04572-4263-4924-189C-CFEB5D090698}"/>
              </a:ext>
            </a:extLst>
          </p:cNvPr>
          <p:cNvSpPr>
            <a:spLocks noGrp="1"/>
          </p:cNvSpPr>
          <p:nvPr>
            <p:ph type="title"/>
          </p:nvPr>
        </p:nvSpPr>
        <p:spPr/>
        <p:txBody>
          <a:bodyPr vert="horz" lIns="91440" tIns="45720" rIns="91440" bIns="45720" rtlCol="0" anchor="ctr">
            <a:normAutofit/>
          </a:bodyPr>
          <a:lstStyle/>
          <a:p>
            <a:r>
              <a:rPr lang="en-US" sz="3600" b="1" dirty="0"/>
              <a:t>SEC Cyber Security &amp; Regulations</a:t>
            </a:r>
          </a:p>
        </p:txBody>
      </p:sp>
      <p:sp>
        <p:nvSpPr>
          <p:cNvPr id="3" name="Text Placeholder 2">
            <a:extLst>
              <a:ext uri="{FF2B5EF4-FFF2-40B4-BE49-F238E27FC236}">
                <a16:creationId xmlns:a16="http://schemas.microsoft.com/office/drawing/2014/main" id="{4E35A775-6B66-8B84-5C88-C4F75F68F50F}"/>
              </a:ext>
            </a:extLst>
          </p:cNvPr>
          <p:cNvSpPr>
            <a:spLocks noGrp="1"/>
          </p:cNvSpPr>
          <p:nvPr>
            <p:ph type="body" idx="1"/>
          </p:nvPr>
        </p:nvSpPr>
        <p:spPr>
          <a:xfrm>
            <a:off x="839788" y="926255"/>
            <a:ext cx="5157787" cy="823912"/>
          </a:xfrm>
        </p:spPr>
        <p:txBody>
          <a:bodyPr/>
          <a:lstStyle/>
          <a:p>
            <a:r>
              <a:rPr lang="en-US" dirty="0"/>
              <a:t>June 2024 </a:t>
            </a:r>
            <a:r>
              <a:rPr lang="en-US" dirty="0">
                <a:highlight>
                  <a:srgbClr val="FFFF00"/>
                </a:highlight>
              </a:rPr>
              <a:t>Proposed Rules Overview</a:t>
            </a:r>
          </a:p>
        </p:txBody>
      </p:sp>
      <p:sp>
        <p:nvSpPr>
          <p:cNvPr id="35" name="Freeform: Shape 34">
            <a:extLst>
              <a:ext uri="{FF2B5EF4-FFF2-40B4-BE49-F238E27FC236}">
                <a16:creationId xmlns:a16="http://schemas.microsoft.com/office/drawing/2014/main" id="{5716A549-1877-FFAF-0312-281B0F874085}"/>
              </a:ext>
            </a:extLst>
          </p:cNvPr>
          <p:cNvSpPr/>
          <p:nvPr/>
        </p:nvSpPr>
        <p:spPr>
          <a:xfrm>
            <a:off x="914092" y="1881370"/>
            <a:ext cx="7375963" cy="392622"/>
          </a:xfrm>
          <a:custGeom>
            <a:avLst/>
            <a:gdLst>
              <a:gd name="connsiteX0" fmla="*/ 0 w 2504588"/>
              <a:gd name="connsiteY0" fmla="*/ 0 h 392622"/>
              <a:gd name="connsiteX1" fmla="*/ 2504588 w 2504588"/>
              <a:gd name="connsiteY1" fmla="*/ 0 h 392622"/>
              <a:gd name="connsiteX2" fmla="*/ 2504588 w 2504588"/>
              <a:gd name="connsiteY2" fmla="*/ 392622 h 392622"/>
              <a:gd name="connsiteX3" fmla="*/ 0 w 2504588"/>
              <a:gd name="connsiteY3" fmla="*/ 392622 h 392622"/>
              <a:gd name="connsiteX4" fmla="*/ 0 w 2504588"/>
              <a:gd name="connsiteY4" fmla="*/ 0 h 3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588" h="392622">
                <a:moveTo>
                  <a:pt x="0" y="0"/>
                </a:moveTo>
                <a:lnTo>
                  <a:pt x="2504588" y="0"/>
                </a:lnTo>
                <a:lnTo>
                  <a:pt x="2504588" y="392622"/>
                </a:lnTo>
                <a:lnTo>
                  <a:pt x="0" y="3926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t>Implement cybersecurity policies and procedures that include:</a:t>
            </a:r>
          </a:p>
        </p:txBody>
      </p:sp>
      <p:sp>
        <p:nvSpPr>
          <p:cNvPr id="6" name="Content Placeholder 5">
            <a:extLst>
              <a:ext uri="{FF2B5EF4-FFF2-40B4-BE49-F238E27FC236}">
                <a16:creationId xmlns:a16="http://schemas.microsoft.com/office/drawing/2014/main" id="{23E74133-D995-262E-83D3-690DE4CAED0C}"/>
              </a:ext>
            </a:extLst>
          </p:cNvPr>
          <p:cNvSpPr>
            <a:spLocks noGrp="1"/>
          </p:cNvSpPr>
          <p:nvPr>
            <p:ph sz="quarter" idx="4"/>
          </p:nvPr>
        </p:nvSpPr>
        <p:spPr>
          <a:xfrm>
            <a:off x="899822" y="2801587"/>
            <a:ext cx="4479941" cy="2503343"/>
          </a:xfrm>
        </p:spPr>
        <p:txBody>
          <a:bodyPr>
            <a:normAutofit lnSpcReduction="10000"/>
          </a:bodyPr>
          <a:lstStyle/>
          <a:p>
            <a:r>
              <a:rPr lang="en-US" sz="2000" dirty="0"/>
              <a:t>Tailored to the business</a:t>
            </a:r>
          </a:p>
          <a:p>
            <a:pPr lvl="1"/>
            <a:r>
              <a:rPr lang="en-US" sz="2000" dirty="0"/>
              <a:t>Operations</a:t>
            </a:r>
          </a:p>
          <a:p>
            <a:pPr lvl="1"/>
            <a:r>
              <a:rPr lang="en-US" sz="2000" dirty="0"/>
              <a:t>Complexity</a:t>
            </a:r>
          </a:p>
          <a:p>
            <a:pPr lvl="1"/>
            <a:r>
              <a:rPr lang="en-US" sz="2000" dirty="0"/>
              <a:t>Cybersecurity risks</a:t>
            </a:r>
          </a:p>
          <a:p>
            <a:r>
              <a:rPr lang="en-US" sz="2400" dirty="0"/>
              <a:t>Annually (at least)</a:t>
            </a:r>
          </a:p>
          <a:p>
            <a:pPr lvl="1"/>
            <a:r>
              <a:rPr lang="en-US" sz="2000" dirty="0"/>
              <a:t>Review &amp; Evaluate Effectiveness of cyber security policies and procedures</a:t>
            </a:r>
          </a:p>
        </p:txBody>
      </p:sp>
      <p:sp>
        <p:nvSpPr>
          <p:cNvPr id="7" name="Date Placeholder 3">
            <a:extLst>
              <a:ext uri="{FF2B5EF4-FFF2-40B4-BE49-F238E27FC236}">
                <a16:creationId xmlns:a16="http://schemas.microsoft.com/office/drawing/2014/main" id="{B48682C5-6C73-1A6B-8411-90EEE39DC880}"/>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7FBC4AD0-8450-8217-C684-F3165B8561E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11</a:t>
            </a:fld>
            <a:endParaRPr lang="en-US"/>
          </a:p>
        </p:txBody>
      </p:sp>
      <p:sp>
        <p:nvSpPr>
          <p:cNvPr id="12" name="TextBox 11">
            <a:extLst>
              <a:ext uri="{FF2B5EF4-FFF2-40B4-BE49-F238E27FC236}">
                <a16:creationId xmlns:a16="http://schemas.microsoft.com/office/drawing/2014/main" id="{B243B344-BF69-C7BF-B761-744B31A66CA5}"/>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CB4AF40A-9057-13D3-3071-B9B40918A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pic>
        <p:nvPicPr>
          <p:cNvPr id="1030" name="Picture 6" descr="Image result for sec .gov symbol">
            <a:extLst>
              <a:ext uri="{FF2B5EF4-FFF2-40B4-BE49-F238E27FC236}">
                <a16:creationId xmlns:a16="http://schemas.microsoft.com/office/drawing/2014/main" id="{8B53E1A1-D5FE-E9CC-268C-256F62113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3458" y="414702"/>
            <a:ext cx="2610342" cy="17081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5">
            <a:extLst>
              <a:ext uri="{FF2B5EF4-FFF2-40B4-BE49-F238E27FC236}">
                <a16:creationId xmlns:a16="http://schemas.microsoft.com/office/drawing/2014/main" id="{55F190F0-F885-A574-F381-71BB06E7F646}"/>
              </a:ext>
            </a:extLst>
          </p:cNvPr>
          <p:cNvSpPr txBox="1">
            <a:spLocks/>
          </p:cNvSpPr>
          <p:nvPr/>
        </p:nvSpPr>
        <p:spPr>
          <a:xfrm>
            <a:off x="6017171" y="2802847"/>
            <a:ext cx="4479941" cy="2503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Current and Prospective Clients</a:t>
            </a:r>
          </a:p>
          <a:p>
            <a:pPr lvl="1"/>
            <a:r>
              <a:rPr lang="en-US" sz="2000" dirty="0"/>
              <a:t>Improved information regarding cybersecurity risks and </a:t>
            </a:r>
            <a:r>
              <a:rPr lang="en-US" sz="2000" dirty="0">
                <a:highlight>
                  <a:srgbClr val="FFFF00"/>
                </a:highlight>
              </a:rPr>
              <a:t>incidents</a:t>
            </a:r>
          </a:p>
          <a:p>
            <a:pPr lvl="1"/>
            <a:r>
              <a:rPr lang="en-US" sz="2000" dirty="0">
                <a:highlight>
                  <a:srgbClr val="FFFF00"/>
                </a:highlight>
              </a:rPr>
              <a:t>Amendments to Form ADV</a:t>
            </a:r>
          </a:p>
        </p:txBody>
      </p:sp>
    </p:spTree>
    <p:extLst>
      <p:ext uri="{BB962C8B-B14F-4D97-AF65-F5344CB8AC3E}">
        <p14:creationId xmlns:p14="http://schemas.microsoft.com/office/powerpoint/2010/main" val="75154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68CB5E1-1168-9A6D-478B-A23ED7B3E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EA22E-3B6C-DF45-072E-B2B624CC72E7}"/>
              </a:ext>
            </a:extLst>
          </p:cNvPr>
          <p:cNvSpPr>
            <a:spLocks noGrp="1"/>
          </p:cNvSpPr>
          <p:nvPr>
            <p:ph type="title"/>
          </p:nvPr>
        </p:nvSpPr>
        <p:spPr>
          <a:xfrm>
            <a:off x="839788" y="415637"/>
            <a:ext cx="10515600" cy="942543"/>
          </a:xfrm>
        </p:spPr>
        <p:txBody>
          <a:bodyPr vert="horz" lIns="91440" tIns="45720" rIns="91440" bIns="45720" rtlCol="0" anchor="ctr">
            <a:normAutofit/>
          </a:bodyPr>
          <a:lstStyle/>
          <a:p>
            <a:r>
              <a:rPr lang="en-US" sz="3600" b="1" dirty="0"/>
              <a:t>UTAH Cyber Security &amp; Regulations</a:t>
            </a:r>
          </a:p>
        </p:txBody>
      </p:sp>
      <p:sp>
        <p:nvSpPr>
          <p:cNvPr id="35" name="Freeform: Shape 34">
            <a:extLst>
              <a:ext uri="{FF2B5EF4-FFF2-40B4-BE49-F238E27FC236}">
                <a16:creationId xmlns:a16="http://schemas.microsoft.com/office/drawing/2014/main" id="{F4E2C017-5979-11E2-60A9-AD8353C76446}"/>
              </a:ext>
            </a:extLst>
          </p:cNvPr>
          <p:cNvSpPr/>
          <p:nvPr/>
        </p:nvSpPr>
        <p:spPr>
          <a:xfrm>
            <a:off x="914092" y="2818438"/>
            <a:ext cx="7375963" cy="2403465"/>
          </a:xfrm>
          <a:custGeom>
            <a:avLst/>
            <a:gdLst>
              <a:gd name="connsiteX0" fmla="*/ 0 w 2504588"/>
              <a:gd name="connsiteY0" fmla="*/ 0 h 392622"/>
              <a:gd name="connsiteX1" fmla="*/ 2504588 w 2504588"/>
              <a:gd name="connsiteY1" fmla="*/ 0 h 392622"/>
              <a:gd name="connsiteX2" fmla="*/ 2504588 w 2504588"/>
              <a:gd name="connsiteY2" fmla="*/ 392622 h 392622"/>
              <a:gd name="connsiteX3" fmla="*/ 0 w 2504588"/>
              <a:gd name="connsiteY3" fmla="*/ 392622 h 392622"/>
              <a:gd name="connsiteX4" fmla="*/ 0 w 2504588"/>
              <a:gd name="connsiteY4" fmla="*/ 0 h 3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588" h="392622">
                <a:moveTo>
                  <a:pt x="0" y="0"/>
                </a:moveTo>
                <a:lnTo>
                  <a:pt x="2504588" y="0"/>
                </a:lnTo>
                <a:lnTo>
                  <a:pt x="2504588" y="392622"/>
                </a:lnTo>
                <a:lnTo>
                  <a:pt x="0" y="3926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l"/>
            <a:r>
              <a:rPr lang="en-US" sz="2800" b="0" i="0" u="none" strike="noStrike" baseline="0" dirty="0">
                <a:solidFill>
                  <a:srgbClr val="000000"/>
                </a:solidFill>
                <a:latin typeface="CalibriLight"/>
              </a:rPr>
              <a:t>“The Division </a:t>
            </a:r>
            <a:r>
              <a:rPr lang="en-US" sz="2800" b="0" i="0" u="none" strike="noStrike" baseline="0" dirty="0">
                <a:solidFill>
                  <a:srgbClr val="000000"/>
                </a:solidFill>
                <a:highlight>
                  <a:srgbClr val="FFFF00"/>
                </a:highlight>
                <a:latin typeface="CalibriLight"/>
              </a:rPr>
              <a:t>will use </a:t>
            </a:r>
            <a:r>
              <a:rPr lang="en-US" sz="2800" b="0" i="0" u="none" strike="noStrike" baseline="0" dirty="0">
                <a:solidFill>
                  <a:srgbClr val="000000"/>
                </a:solidFill>
                <a:latin typeface="CalibriLight"/>
              </a:rPr>
              <a:t>the North American Securities Administers Association </a:t>
            </a:r>
            <a:r>
              <a:rPr lang="en-US" sz="2800" b="0" i="0" u="none" strike="noStrike" baseline="0" dirty="0">
                <a:solidFill>
                  <a:srgbClr val="000000"/>
                </a:solidFill>
                <a:highlight>
                  <a:srgbClr val="FFFF00"/>
                </a:highlight>
                <a:latin typeface="CalibriLight"/>
              </a:rPr>
              <a:t>(“NASAA”) Cybersecurity Checklist (“Checklist”) as the guide for instruction and examination questions. “</a:t>
            </a:r>
            <a:endParaRPr lang="en-US" sz="2800" b="0" i="0" u="none" strike="noStrike" baseline="0" dirty="0">
              <a:solidFill>
                <a:srgbClr val="000000"/>
              </a:solidFill>
              <a:latin typeface="CalibriLight"/>
            </a:endParaRPr>
          </a:p>
        </p:txBody>
      </p:sp>
      <p:sp>
        <p:nvSpPr>
          <p:cNvPr id="7" name="Date Placeholder 3">
            <a:extLst>
              <a:ext uri="{FF2B5EF4-FFF2-40B4-BE49-F238E27FC236}">
                <a16:creationId xmlns:a16="http://schemas.microsoft.com/office/drawing/2014/main" id="{0176873F-90C9-9556-B683-5EF819C2B157}"/>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AE6C58B7-2505-9355-69B1-C4673F08BA5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12</a:t>
            </a:fld>
            <a:endParaRPr lang="en-US"/>
          </a:p>
        </p:txBody>
      </p:sp>
      <p:sp>
        <p:nvSpPr>
          <p:cNvPr id="12" name="TextBox 11">
            <a:extLst>
              <a:ext uri="{FF2B5EF4-FFF2-40B4-BE49-F238E27FC236}">
                <a16:creationId xmlns:a16="http://schemas.microsoft.com/office/drawing/2014/main" id="{0C0E8B94-5DF5-74FA-21A6-534C75DA6FBA}"/>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CA76F151-71F9-D8EF-2360-F1FC350CC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pic>
        <p:nvPicPr>
          <p:cNvPr id="5" name="Picture 2" descr="Image result for Utah State Symbols. Size: 110 x 110. Source: statesymbolsusa.org">
            <a:extLst>
              <a:ext uri="{FF2B5EF4-FFF2-40B4-BE49-F238E27FC236}">
                <a16:creationId xmlns:a16="http://schemas.microsoft.com/office/drawing/2014/main" id="{97DFC64E-555F-EDDB-F44D-8F5F72E4D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4615" y="153465"/>
            <a:ext cx="1596702" cy="15967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BEF8D65-1381-5B23-FFD2-444049B29116}"/>
              </a:ext>
            </a:extLst>
          </p:cNvPr>
          <p:cNvSpPr txBox="1"/>
          <p:nvPr/>
        </p:nvSpPr>
        <p:spPr>
          <a:xfrm>
            <a:off x="831273" y="1372349"/>
            <a:ext cx="9741005" cy="1569660"/>
          </a:xfrm>
          <a:prstGeom prst="rect">
            <a:avLst/>
          </a:prstGeom>
          <a:noFill/>
        </p:spPr>
        <p:txBody>
          <a:bodyPr wrap="square" rtlCol="0">
            <a:spAutoFit/>
          </a:bodyPr>
          <a:lstStyle/>
          <a:p>
            <a:r>
              <a:rPr lang="en-US" sz="3200" b="0" i="0" u="none" strike="noStrike" baseline="0" dirty="0">
                <a:solidFill>
                  <a:srgbClr val="2F5496"/>
                </a:solidFill>
                <a:latin typeface="CalibriLight"/>
              </a:rPr>
              <a:t>Utah Division of Securities Investment Adviser Examination Guide</a:t>
            </a:r>
          </a:p>
          <a:p>
            <a:endParaRPr lang="en-US" sz="3200" dirty="0"/>
          </a:p>
        </p:txBody>
      </p:sp>
      <p:sp>
        <p:nvSpPr>
          <p:cNvPr id="13" name="TextBox 12">
            <a:extLst>
              <a:ext uri="{FF2B5EF4-FFF2-40B4-BE49-F238E27FC236}">
                <a16:creationId xmlns:a16="http://schemas.microsoft.com/office/drawing/2014/main" id="{3C309872-F683-5CF1-F375-450195BC5C5C}"/>
              </a:ext>
            </a:extLst>
          </p:cNvPr>
          <p:cNvSpPr txBox="1"/>
          <p:nvPr/>
        </p:nvSpPr>
        <p:spPr>
          <a:xfrm>
            <a:off x="989970" y="5085878"/>
            <a:ext cx="1585690" cy="369332"/>
          </a:xfrm>
          <a:prstGeom prst="rect">
            <a:avLst/>
          </a:prstGeom>
          <a:noFill/>
        </p:spPr>
        <p:txBody>
          <a:bodyPr wrap="none" rtlCol="0">
            <a:spAutoFit/>
          </a:bodyPr>
          <a:lstStyle/>
          <a:p>
            <a:r>
              <a:rPr lang="en-US" dirty="0"/>
              <a:t>** Issued 2017</a:t>
            </a:r>
          </a:p>
        </p:txBody>
      </p:sp>
      <p:sp>
        <p:nvSpPr>
          <p:cNvPr id="3" name="TextBox 2">
            <a:extLst>
              <a:ext uri="{FF2B5EF4-FFF2-40B4-BE49-F238E27FC236}">
                <a16:creationId xmlns:a16="http://schemas.microsoft.com/office/drawing/2014/main" id="{2F6F893E-7327-7F08-C8E5-4E93780E5B38}"/>
              </a:ext>
            </a:extLst>
          </p:cNvPr>
          <p:cNvSpPr txBox="1"/>
          <p:nvPr/>
        </p:nvSpPr>
        <p:spPr>
          <a:xfrm>
            <a:off x="5458018" y="2157179"/>
            <a:ext cx="6158865" cy="584775"/>
          </a:xfrm>
          <a:prstGeom prst="rect">
            <a:avLst/>
          </a:prstGeom>
          <a:noFill/>
        </p:spPr>
        <p:txBody>
          <a:bodyPr wrap="none" rtlCol="0">
            <a:spAutoFit/>
          </a:bodyPr>
          <a:lstStyle/>
          <a:p>
            <a:r>
              <a:rPr lang="en-US" sz="3200" b="1" dirty="0">
                <a:solidFill>
                  <a:srgbClr val="FF0000"/>
                </a:solidFill>
                <a:hlinkClick r:id="rId5">
                  <a:extLst>
                    <a:ext uri="{A12FA001-AC4F-418D-AE19-62706E023703}">
                      <ahyp:hlinkClr xmlns:ahyp="http://schemas.microsoft.com/office/drawing/2018/hyperlinkcolor" val="tx"/>
                    </a:ext>
                  </a:extLst>
                </a:hlinkClick>
              </a:rPr>
              <a:t>NASAA-Cybersecurity-Checklist.pdf</a:t>
            </a:r>
            <a:endParaRPr lang="en-US" sz="3200" b="1" dirty="0">
              <a:solidFill>
                <a:srgbClr val="FF0000"/>
              </a:solidFill>
            </a:endParaRPr>
          </a:p>
        </p:txBody>
      </p:sp>
    </p:spTree>
    <p:extLst>
      <p:ext uri="{BB962C8B-B14F-4D97-AF65-F5344CB8AC3E}">
        <p14:creationId xmlns:p14="http://schemas.microsoft.com/office/powerpoint/2010/main" val="379697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DFBA3-7F6F-7A7C-4E36-E3108BAF6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09092-3182-CFD4-E617-4579EC9A01C6}"/>
              </a:ext>
            </a:extLst>
          </p:cNvPr>
          <p:cNvSpPr>
            <a:spLocks noGrp="1"/>
          </p:cNvSpPr>
          <p:nvPr>
            <p:ph type="title"/>
          </p:nvPr>
        </p:nvSpPr>
        <p:spPr>
          <a:xfrm>
            <a:off x="838200" y="365125"/>
            <a:ext cx="8595360" cy="817303"/>
          </a:xfrm>
        </p:spPr>
        <p:txBody>
          <a:bodyPr vert="horz" lIns="91440" tIns="45720" rIns="91440" bIns="45720" rtlCol="0" anchor="ctr">
            <a:normAutofit/>
          </a:bodyPr>
          <a:lstStyle/>
          <a:p>
            <a:r>
              <a:rPr lang="en-US" sz="3600" b="1" dirty="0"/>
              <a:t>UTAH &amp; IDAHO Cyber Security Checklist</a:t>
            </a:r>
          </a:p>
        </p:txBody>
      </p:sp>
      <p:sp>
        <p:nvSpPr>
          <p:cNvPr id="3" name="Content Placeholder 2">
            <a:extLst>
              <a:ext uri="{FF2B5EF4-FFF2-40B4-BE49-F238E27FC236}">
                <a16:creationId xmlns:a16="http://schemas.microsoft.com/office/drawing/2014/main" id="{9208AC78-DD40-61BA-8D52-691AA5684EBA}"/>
              </a:ext>
            </a:extLst>
          </p:cNvPr>
          <p:cNvSpPr>
            <a:spLocks noGrp="1"/>
          </p:cNvSpPr>
          <p:nvPr>
            <p:ph sz="half" idx="1"/>
          </p:nvPr>
        </p:nvSpPr>
        <p:spPr>
          <a:xfrm>
            <a:off x="240323" y="1825625"/>
            <a:ext cx="4829070" cy="4351338"/>
          </a:xfrm>
        </p:spPr>
        <p:txBody>
          <a:bodyPr>
            <a:normAutofit/>
          </a:bodyPr>
          <a:lstStyle/>
          <a:p>
            <a:r>
              <a:rPr lang="en-US" sz="2400" dirty="0">
                <a:solidFill>
                  <a:schemeClr val="accent5">
                    <a:lumMod val="75000"/>
                  </a:schemeClr>
                </a:solidFill>
              </a:rPr>
              <a:t>Identify</a:t>
            </a:r>
          </a:p>
          <a:p>
            <a:pPr lvl="1"/>
            <a:r>
              <a:rPr lang="en-US" sz="2000" dirty="0"/>
              <a:t>Cybersecurity Assessments (annual/quarterly)</a:t>
            </a:r>
          </a:p>
          <a:p>
            <a:pPr lvl="1"/>
            <a:r>
              <a:rPr lang="en-US" sz="2000" dirty="0"/>
              <a:t>Risk Assessment</a:t>
            </a:r>
          </a:p>
          <a:p>
            <a:pPr lvl="2"/>
            <a:r>
              <a:rPr lang="en-US" sz="1800" dirty="0"/>
              <a:t>Data Security, Internal Risks, third parties</a:t>
            </a:r>
          </a:p>
          <a:p>
            <a:pPr lvl="1"/>
            <a:r>
              <a:rPr lang="en-US" sz="2000" dirty="0"/>
              <a:t>Policies and Procedures</a:t>
            </a:r>
          </a:p>
          <a:p>
            <a:pPr lvl="1"/>
            <a:r>
              <a:rPr lang="en-US" sz="2000" dirty="0"/>
              <a:t>Hardware &amp; Software Inventory</a:t>
            </a:r>
          </a:p>
          <a:p>
            <a:r>
              <a:rPr lang="en-US" sz="2400" dirty="0">
                <a:solidFill>
                  <a:schemeClr val="accent5">
                    <a:lumMod val="75000"/>
                  </a:schemeClr>
                </a:solidFill>
              </a:rPr>
              <a:t>Protect</a:t>
            </a:r>
          </a:p>
          <a:p>
            <a:pPr lvl="1"/>
            <a:r>
              <a:rPr lang="en-US" sz="2000" dirty="0"/>
              <a:t>Use of Email, Devices, Cloud Services, Firm Websites, Third Parties, Encryption</a:t>
            </a:r>
          </a:p>
        </p:txBody>
      </p:sp>
      <p:sp>
        <p:nvSpPr>
          <p:cNvPr id="4" name="Content Placeholder 3">
            <a:extLst>
              <a:ext uri="{FF2B5EF4-FFF2-40B4-BE49-F238E27FC236}">
                <a16:creationId xmlns:a16="http://schemas.microsoft.com/office/drawing/2014/main" id="{86BCAD67-C8B0-8810-A712-CF52EC8DB199}"/>
              </a:ext>
            </a:extLst>
          </p:cNvPr>
          <p:cNvSpPr>
            <a:spLocks noGrp="1"/>
          </p:cNvSpPr>
          <p:nvPr>
            <p:ph sz="half" idx="2"/>
          </p:nvPr>
        </p:nvSpPr>
        <p:spPr>
          <a:xfrm>
            <a:off x="5338190" y="1825625"/>
            <a:ext cx="3486014" cy="2877004"/>
          </a:xfrm>
        </p:spPr>
        <p:txBody>
          <a:bodyPr>
            <a:normAutofit/>
          </a:bodyPr>
          <a:lstStyle/>
          <a:p>
            <a:r>
              <a:rPr lang="en-US" sz="2400" dirty="0">
                <a:solidFill>
                  <a:schemeClr val="accent5">
                    <a:lumMod val="75000"/>
                  </a:schemeClr>
                </a:solidFill>
              </a:rPr>
              <a:t>Detect</a:t>
            </a:r>
          </a:p>
          <a:p>
            <a:pPr lvl="1"/>
            <a:r>
              <a:rPr lang="en-US" sz="2000" dirty="0"/>
              <a:t>Anti-Virus &amp; Firewalls</a:t>
            </a:r>
          </a:p>
          <a:p>
            <a:r>
              <a:rPr lang="en-US" sz="2400" dirty="0">
                <a:solidFill>
                  <a:schemeClr val="accent5">
                    <a:lumMod val="75000"/>
                  </a:schemeClr>
                </a:solidFill>
              </a:rPr>
              <a:t>Respond</a:t>
            </a:r>
          </a:p>
          <a:p>
            <a:pPr lvl="1"/>
            <a:r>
              <a:rPr lang="en-US" sz="2000" dirty="0"/>
              <a:t>Cyber Events</a:t>
            </a:r>
          </a:p>
          <a:p>
            <a:r>
              <a:rPr lang="en-US" sz="2400" dirty="0">
                <a:solidFill>
                  <a:schemeClr val="accent5">
                    <a:lumMod val="75000"/>
                  </a:schemeClr>
                </a:solidFill>
              </a:rPr>
              <a:t>Recover</a:t>
            </a:r>
          </a:p>
          <a:p>
            <a:pPr lvl="1"/>
            <a:r>
              <a:rPr lang="en-US" sz="2000" dirty="0">
                <a:highlight>
                  <a:srgbClr val="FFFF00"/>
                </a:highlight>
              </a:rPr>
              <a:t>Cyber Insurance</a:t>
            </a:r>
          </a:p>
          <a:p>
            <a:pPr lvl="1"/>
            <a:r>
              <a:rPr lang="en-US" sz="2000" dirty="0"/>
              <a:t>Disaster Recovery</a:t>
            </a:r>
          </a:p>
        </p:txBody>
      </p:sp>
      <p:sp>
        <p:nvSpPr>
          <p:cNvPr id="7" name="Date Placeholder 3">
            <a:extLst>
              <a:ext uri="{FF2B5EF4-FFF2-40B4-BE49-F238E27FC236}">
                <a16:creationId xmlns:a16="http://schemas.microsoft.com/office/drawing/2014/main" id="{269941B5-1D45-20E2-6111-C86A2EC24AB8}"/>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B2E25235-992D-7A6D-A43E-F76CEA0FCEA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13</a:t>
            </a:fld>
            <a:endParaRPr lang="en-US"/>
          </a:p>
        </p:txBody>
      </p:sp>
      <p:sp>
        <p:nvSpPr>
          <p:cNvPr id="12" name="TextBox 11">
            <a:extLst>
              <a:ext uri="{FF2B5EF4-FFF2-40B4-BE49-F238E27FC236}">
                <a16:creationId xmlns:a16="http://schemas.microsoft.com/office/drawing/2014/main" id="{555929F9-53FE-5C21-0A6F-4ABB5CA07CE0}"/>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A0902D56-C8ED-D49C-EA18-2B5083C83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pic>
        <p:nvPicPr>
          <p:cNvPr id="5" name="Picture 2" descr="Image result for Utah State Symbols. Size: 110 x 110. Source: statesymbolsusa.org">
            <a:extLst>
              <a:ext uri="{FF2B5EF4-FFF2-40B4-BE49-F238E27FC236}">
                <a16:creationId xmlns:a16="http://schemas.microsoft.com/office/drawing/2014/main" id="{83D5AEC0-5033-7726-35B1-618C03B26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0121" y="365125"/>
            <a:ext cx="1596702" cy="1596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54BA3B-D242-56A8-B977-521E769A87CB}"/>
              </a:ext>
            </a:extLst>
          </p:cNvPr>
          <p:cNvSpPr txBox="1"/>
          <p:nvPr/>
        </p:nvSpPr>
        <p:spPr>
          <a:xfrm>
            <a:off x="1035312" y="1292252"/>
            <a:ext cx="7005362" cy="461665"/>
          </a:xfrm>
          <a:prstGeom prst="rect">
            <a:avLst/>
          </a:prstGeom>
          <a:noFill/>
        </p:spPr>
        <p:txBody>
          <a:bodyPr wrap="square" rtlCol="0">
            <a:spAutoFit/>
          </a:bodyPr>
          <a:lstStyle/>
          <a:p>
            <a:pPr algn="ctr"/>
            <a:r>
              <a:rPr lang="en-US" sz="2400" b="1" i="1" dirty="0">
                <a:solidFill>
                  <a:schemeClr val="accent5">
                    <a:lumMod val="75000"/>
                  </a:schemeClr>
                </a:solidFill>
              </a:rPr>
              <a:t>NIST Framework</a:t>
            </a:r>
          </a:p>
        </p:txBody>
      </p:sp>
      <p:pic>
        <p:nvPicPr>
          <p:cNvPr id="10" name="Picture 9" descr="A screenshot of a checklist&#10;&#10;Description automatically generated">
            <a:extLst>
              <a:ext uri="{FF2B5EF4-FFF2-40B4-BE49-F238E27FC236}">
                <a16:creationId xmlns:a16="http://schemas.microsoft.com/office/drawing/2014/main" id="{F4103E1D-A79D-C375-68D6-8C76C25E9D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872" y="3816598"/>
            <a:ext cx="3806868" cy="2235630"/>
          </a:xfrm>
          <a:prstGeom prst="rect">
            <a:avLst/>
          </a:prstGeom>
        </p:spPr>
      </p:pic>
      <p:pic>
        <p:nvPicPr>
          <p:cNvPr id="11" name="Picture 10" descr="A yellow and blue seal with a white text&#10;&#10;Description automatically generated">
            <a:extLst>
              <a:ext uri="{FF2B5EF4-FFF2-40B4-BE49-F238E27FC236}">
                <a16:creationId xmlns:a16="http://schemas.microsoft.com/office/drawing/2014/main" id="{B9C5D42B-34AD-F1F5-3FCF-6E86479210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4820" y="2207518"/>
            <a:ext cx="1596703" cy="1609080"/>
          </a:xfrm>
          <a:prstGeom prst="rect">
            <a:avLst/>
          </a:prstGeom>
        </p:spPr>
      </p:pic>
    </p:spTree>
    <p:extLst>
      <p:ext uri="{BB962C8B-B14F-4D97-AF65-F5344CB8AC3E}">
        <p14:creationId xmlns:p14="http://schemas.microsoft.com/office/powerpoint/2010/main" val="298366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AA59-AE97-8A1E-330E-770B5E636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DA3DC-7843-466B-41BC-122338BEC35E}"/>
              </a:ext>
            </a:extLst>
          </p:cNvPr>
          <p:cNvSpPr>
            <a:spLocks noGrp="1"/>
          </p:cNvSpPr>
          <p:nvPr>
            <p:ph type="title"/>
          </p:nvPr>
        </p:nvSpPr>
        <p:spPr/>
        <p:txBody>
          <a:bodyPr vert="horz" lIns="91440" tIns="45720" rIns="91440" bIns="45720" rtlCol="0" anchor="ctr">
            <a:normAutofit/>
          </a:bodyPr>
          <a:lstStyle/>
          <a:p>
            <a:r>
              <a:rPr lang="en-US" sz="3600" b="1" dirty="0"/>
              <a:t>Frameworks vs Common Sense</a:t>
            </a:r>
          </a:p>
        </p:txBody>
      </p:sp>
      <p:sp>
        <p:nvSpPr>
          <p:cNvPr id="7" name="Date Placeholder 3">
            <a:extLst>
              <a:ext uri="{FF2B5EF4-FFF2-40B4-BE49-F238E27FC236}">
                <a16:creationId xmlns:a16="http://schemas.microsoft.com/office/drawing/2014/main" id="{C385B7B1-074F-ED39-FC00-2356320CB1A8}"/>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3A9EB60D-9906-371B-5E2C-4F33FAA72BE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14</a:t>
            </a:fld>
            <a:endParaRPr lang="en-US"/>
          </a:p>
        </p:txBody>
      </p:sp>
      <p:sp>
        <p:nvSpPr>
          <p:cNvPr id="12" name="TextBox 11">
            <a:extLst>
              <a:ext uri="{FF2B5EF4-FFF2-40B4-BE49-F238E27FC236}">
                <a16:creationId xmlns:a16="http://schemas.microsoft.com/office/drawing/2014/main" id="{53690C5A-53CA-7A97-DEDC-03164ACDBB9F}"/>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59F12FF3-818F-0F90-3722-7C6BD5D56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grpSp>
        <p:nvGrpSpPr>
          <p:cNvPr id="18" name="Group 17">
            <a:extLst>
              <a:ext uri="{FF2B5EF4-FFF2-40B4-BE49-F238E27FC236}">
                <a16:creationId xmlns:a16="http://schemas.microsoft.com/office/drawing/2014/main" id="{902F95B2-0324-D27B-FDEB-FFB5304FC370}"/>
              </a:ext>
            </a:extLst>
          </p:cNvPr>
          <p:cNvGrpSpPr/>
          <p:nvPr/>
        </p:nvGrpSpPr>
        <p:grpSpPr>
          <a:xfrm>
            <a:off x="841486" y="1892804"/>
            <a:ext cx="3203971" cy="4216979"/>
            <a:chOff x="841486" y="1892804"/>
            <a:chExt cx="3203971" cy="4216979"/>
          </a:xfrm>
        </p:grpSpPr>
        <p:sp>
          <p:nvSpPr>
            <p:cNvPr id="5" name="Freeform: Shape 4">
              <a:extLst>
                <a:ext uri="{FF2B5EF4-FFF2-40B4-BE49-F238E27FC236}">
                  <a16:creationId xmlns:a16="http://schemas.microsoft.com/office/drawing/2014/main" id="{9ADACCF2-44E6-2EE1-698B-07EBBA9E6E6C}"/>
                </a:ext>
              </a:extLst>
            </p:cNvPr>
            <p:cNvSpPr/>
            <p:nvPr/>
          </p:nvSpPr>
          <p:spPr>
            <a:xfrm>
              <a:off x="841486" y="1892804"/>
              <a:ext cx="3203971" cy="1123643"/>
            </a:xfrm>
            <a:custGeom>
              <a:avLst/>
              <a:gdLst>
                <a:gd name="connsiteX0" fmla="*/ 0 w 3203971"/>
                <a:gd name="connsiteY0" fmla="*/ 0 h 1123643"/>
                <a:gd name="connsiteX1" fmla="*/ 3203971 w 3203971"/>
                <a:gd name="connsiteY1" fmla="*/ 0 h 1123643"/>
                <a:gd name="connsiteX2" fmla="*/ 3203971 w 3203971"/>
                <a:gd name="connsiteY2" fmla="*/ 1123643 h 1123643"/>
                <a:gd name="connsiteX3" fmla="*/ 0 w 3203971"/>
                <a:gd name="connsiteY3" fmla="*/ 1123643 h 1123643"/>
                <a:gd name="connsiteX4" fmla="*/ 0 w 3203971"/>
                <a:gd name="connsiteY4" fmla="*/ 0 h 112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1123643">
                  <a:moveTo>
                    <a:pt x="0" y="0"/>
                  </a:moveTo>
                  <a:lnTo>
                    <a:pt x="3203971" y="0"/>
                  </a:lnTo>
                  <a:lnTo>
                    <a:pt x="3203971" y="1123643"/>
                  </a:lnTo>
                  <a:lnTo>
                    <a:pt x="0" y="11236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Frameworks</a:t>
              </a:r>
            </a:p>
          </p:txBody>
        </p:sp>
        <p:sp>
          <p:nvSpPr>
            <p:cNvPr id="9" name="Freeform: Shape 8">
              <a:extLst>
                <a:ext uri="{FF2B5EF4-FFF2-40B4-BE49-F238E27FC236}">
                  <a16:creationId xmlns:a16="http://schemas.microsoft.com/office/drawing/2014/main" id="{61548F01-99C5-EA59-3856-8546ED0FCD12}"/>
                </a:ext>
              </a:extLst>
            </p:cNvPr>
            <p:cNvSpPr/>
            <p:nvPr/>
          </p:nvSpPr>
          <p:spPr>
            <a:xfrm>
              <a:off x="841486" y="3016447"/>
              <a:ext cx="3203971" cy="3093336"/>
            </a:xfrm>
            <a:custGeom>
              <a:avLst/>
              <a:gdLst>
                <a:gd name="connsiteX0" fmla="*/ 0 w 3203971"/>
                <a:gd name="connsiteY0" fmla="*/ 0 h 3093336"/>
                <a:gd name="connsiteX1" fmla="*/ 3203971 w 3203971"/>
                <a:gd name="connsiteY1" fmla="*/ 0 h 3093336"/>
                <a:gd name="connsiteX2" fmla="*/ 3203971 w 3203971"/>
                <a:gd name="connsiteY2" fmla="*/ 3093336 h 3093336"/>
                <a:gd name="connsiteX3" fmla="*/ 0 w 3203971"/>
                <a:gd name="connsiteY3" fmla="*/ 3093336 h 3093336"/>
                <a:gd name="connsiteX4" fmla="*/ 0 w 3203971"/>
                <a:gd name="connsiteY4" fmla="*/ 0 h 30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336">
                  <a:moveTo>
                    <a:pt x="0" y="0"/>
                  </a:moveTo>
                  <a:lnTo>
                    <a:pt x="3203971" y="0"/>
                  </a:lnTo>
                  <a:lnTo>
                    <a:pt x="3203971" y="3093336"/>
                  </a:lnTo>
                  <a:lnTo>
                    <a:pt x="0" y="309333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Complex</a:t>
              </a:r>
            </a:p>
            <a:p>
              <a:pPr marL="285750" lvl="1" indent="-285750" algn="l" defTabSz="1377950">
                <a:lnSpc>
                  <a:spcPct val="90000"/>
                </a:lnSpc>
                <a:spcBef>
                  <a:spcPct val="0"/>
                </a:spcBef>
                <a:spcAft>
                  <a:spcPct val="15000"/>
                </a:spcAft>
                <a:buChar char="•"/>
              </a:pPr>
              <a:r>
                <a:rPr lang="en-US" sz="3100" kern="1200" dirty="0"/>
                <a:t>Comprehensive</a:t>
              </a:r>
            </a:p>
            <a:p>
              <a:pPr marL="285750" lvl="1" indent="-285750" algn="l" defTabSz="1377950">
                <a:lnSpc>
                  <a:spcPct val="90000"/>
                </a:lnSpc>
                <a:spcBef>
                  <a:spcPct val="0"/>
                </a:spcBef>
                <a:spcAft>
                  <a:spcPct val="15000"/>
                </a:spcAft>
                <a:buChar char="•"/>
              </a:pPr>
              <a:r>
                <a:rPr lang="en-US" sz="3100" kern="1200" dirty="0"/>
                <a:t>Guideline</a:t>
              </a:r>
            </a:p>
          </p:txBody>
        </p:sp>
      </p:grpSp>
      <p:grpSp>
        <p:nvGrpSpPr>
          <p:cNvPr id="19" name="Group 18">
            <a:extLst>
              <a:ext uri="{FF2B5EF4-FFF2-40B4-BE49-F238E27FC236}">
                <a16:creationId xmlns:a16="http://schemas.microsoft.com/office/drawing/2014/main" id="{0C50A1A4-3A07-5CA9-BB52-8EB1357DB4D5}"/>
              </a:ext>
            </a:extLst>
          </p:cNvPr>
          <p:cNvGrpSpPr/>
          <p:nvPr/>
        </p:nvGrpSpPr>
        <p:grpSpPr>
          <a:xfrm>
            <a:off x="4494014" y="1892804"/>
            <a:ext cx="3203971" cy="4216979"/>
            <a:chOff x="4494014" y="1892804"/>
            <a:chExt cx="3203971" cy="4216979"/>
          </a:xfrm>
        </p:grpSpPr>
        <p:sp>
          <p:nvSpPr>
            <p:cNvPr id="11" name="Freeform: Shape 10">
              <a:extLst>
                <a:ext uri="{FF2B5EF4-FFF2-40B4-BE49-F238E27FC236}">
                  <a16:creationId xmlns:a16="http://schemas.microsoft.com/office/drawing/2014/main" id="{CD4B706D-E4C1-B188-9C30-5F4E3260AC50}"/>
                </a:ext>
              </a:extLst>
            </p:cNvPr>
            <p:cNvSpPr/>
            <p:nvPr/>
          </p:nvSpPr>
          <p:spPr>
            <a:xfrm>
              <a:off x="4494014" y="1892804"/>
              <a:ext cx="3203971" cy="1123643"/>
            </a:xfrm>
            <a:custGeom>
              <a:avLst/>
              <a:gdLst>
                <a:gd name="connsiteX0" fmla="*/ 0 w 3203971"/>
                <a:gd name="connsiteY0" fmla="*/ 0 h 1123643"/>
                <a:gd name="connsiteX1" fmla="*/ 3203971 w 3203971"/>
                <a:gd name="connsiteY1" fmla="*/ 0 h 1123643"/>
                <a:gd name="connsiteX2" fmla="*/ 3203971 w 3203971"/>
                <a:gd name="connsiteY2" fmla="*/ 1123643 h 1123643"/>
                <a:gd name="connsiteX3" fmla="*/ 0 w 3203971"/>
                <a:gd name="connsiteY3" fmla="*/ 1123643 h 1123643"/>
                <a:gd name="connsiteX4" fmla="*/ 0 w 3203971"/>
                <a:gd name="connsiteY4" fmla="*/ 0 h 112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1123643">
                  <a:moveTo>
                    <a:pt x="0" y="0"/>
                  </a:moveTo>
                  <a:lnTo>
                    <a:pt x="3203971" y="0"/>
                  </a:lnTo>
                  <a:lnTo>
                    <a:pt x="3203971" y="1123643"/>
                  </a:lnTo>
                  <a:lnTo>
                    <a:pt x="0" y="11236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Cyber Security Reality</a:t>
              </a:r>
            </a:p>
          </p:txBody>
        </p:sp>
        <p:sp>
          <p:nvSpPr>
            <p:cNvPr id="15" name="Freeform: Shape 14">
              <a:extLst>
                <a:ext uri="{FF2B5EF4-FFF2-40B4-BE49-F238E27FC236}">
                  <a16:creationId xmlns:a16="http://schemas.microsoft.com/office/drawing/2014/main" id="{E40F0861-A5F7-2F07-2FC4-95940E5C0002}"/>
                </a:ext>
              </a:extLst>
            </p:cNvPr>
            <p:cNvSpPr/>
            <p:nvPr/>
          </p:nvSpPr>
          <p:spPr>
            <a:xfrm>
              <a:off x="4494014" y="3016447"/>
              <a:ext cx="3203971" cy="3093336"/>
            </a:xfrm>
            <a:custGeom>
              <a:avLst/>
              <a:gdLst>
                <a:gd name="connsiteX0" fmla="*/ 0 w 3203971"/>
                <a:gd name="connsiteY0" fmla="*/ 0 h 3093336"/>
                <a:gd name="connsiteX1" fmla="*/ 3203971 w 3203971"/>
                <a:gd name="connsiteY1" fmla="*/ 0 h 3093336"/>
                <a:gd name="connsiteX2" fmla="*/ 3203971 w 3203971"/>
                <a:gd name="connsiteY2" fmla="*/ 3093336 h 3093336"/>
                <a:gd name="connsiteX3" fmla="*/ 0 w 3203971"/>
                <a:gd name="connsiteY3" fmla="*/ 3093336 h 3093336"/>
                <a:gd name="connsiteX4" fmla="*/ 0 w 3203971"/>
                <a:gd name="connsiteY4" fmla="*/ 0 h 30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336">
                  <a:moveTo>
                    <a:pt x="0" y="0"/>
                  </a:moveTo>
                  <a:lnTo>
                    <a:pt x="3203971" y="0"/>
                  </a:lnTo>
                  <a:lnTo>
                    <a:pt x="3203971" y="3093336"/>
                  </a:lnTo>
                  <a:lnTo>
                    <a:pt x="0" y="309333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Investment (ROI?)</a:t>
              </a:r>
            </a:p>
            <a:p>
              <a:pPr marL="285750" lvl="1" indent="-285750" algn="l" defTabSz="1377950">
                <a:lnSpc>
                  <a:spcPct val="90000"/>
                </a:lnSpc>
                <a:spcBef>
                  <a:spcPct val="0"/>
                </a:spcBef>
                <a:spcAft>
                  <a:spcPct val="15000"/>
                </a:spcAft>
                <a:buChar char="•"/>
              </a:pPr>
              <a:r>
                <a:rPr lang="en-US" sz="3100" kern="1200" dirty="0"/>
                <a:t>Insurance</a:t>
              </a:r>
            </a:p>
            <a:p>
              <a:pPr marL="285750" lvl="1" indent="-285750" algn="l" defTabSz="1377950">
                <a:lnSpc>
                  <a:spcPct val="90000"/>
                </a:lnSpc>
                <a:spcBef>
                  <a:spcPct val="0"/>
                </a:spcBef>
                <a:spcAft>
                  <a:spcPct val="15000"/>
                </a:spcAft>
                <a:buChar char="•"/>
              </a:pPr>
              <a:r>
                <a:rPr lang="en-US" sz="3100" kern="1200" dirty="0"/>
                <a:t>Regulations with Fines</a:t>
              </a:r>
            </a:p>
          </p:txBody>
        </p:sp>
      </p:grpSp>
      <p:grpSp>
        <p:nvGrpSpPr>
          <p:cNvPr id="20" name="Group 19">
            <a:extLst>
              <a:ext uri="{FF2B5EF4-FFF2-40B4-BE49-F238E27FC236}">
                <a16:creationId xmlns:a16="http://schemas.microsoft.com/office/drawing/2014/main" id="{6EE9275D-D968-18C1-2B1C-FF9B7DD8E09D}"/>
              </a:ext>
            </a:extLst>
          </p:cNvPr>
          <p:cNvGrpSpPr/>
          <p:nvPr/>
        </p:nvGrpSpPr>
        <p:grpSpPr>
          <a:xfrm>
            <a:off x="8146542" y="1892804"/>
            <a:ext cx="3203971" cy="4216979"/>
            <a:chOff x="8146542" y="1892804"/>
            <a:chExt cx="3203971" cy="4216979"/>
          </a:xfrm>
        </p:grpSpPr>
        <p:sp>
          <p:nvSpPr>
            <p:cNvPr id="16" name="Freeform: Shape 15">
              <a:extLst>
                <a:ext uri="{FF2B5EF4-FFF2-40B4-BE49-F238E27FC236}">
                  <a16:creationId xmlns:a16="http://schemas.microsoft.com/office/drawing/2014/main" id="{E1EFDA2A-852B-EEC2-FAD0-77DDB07C98CE}"/>
                </a:ext>
              </a:extLst>
            </p:cNvPr>
            <p:cNvSpPr/>
            <p:nvPr/>
          </p:nvSpPr>
          <p:spPr>
            <a:xfrm>
              <a:off x="8146542" y="1892804"/>
              <a:ext cx="3203971" cy="1123643"/>
            </a:xfrm>
            <a:custGeom>
              <a:avLst/>
              <a:gdLst>
                <a:gd name="connsiteX0" fmla="*/ 0 w 3203971"/>
                <a:gd name="connsiteY0" fmla="*/ 0 h 1123643"/>
                <a:gd name="connsiteX1" fmla="*/ 3203971 w 3203971"/>
                <a:gd name="connsiteY1" fmla="*/ 0 h 1123643"/>
                <a:gd name="connsiteX2" fmla="*/ 3203971 w 3203971"/>
                <a:gd name="connsiteY2" fmla="*/ 1123643 h 1123643"/>
                <a:gd name="connsiteX3" fmla="*/ 0 w 3203971"/>
                <a:gd name="connsiteY3" fmla="*/ 1123643 h 1123643"/>
                <a:gd name="connsiteX4" fmla="*/ 0 w 3203971"/>
                <a:gd name="connsiteY4" fmla="*/ 0 h 112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1123643">
                  <a:moveTo>
                    <a:pt x="0" y="0"/>
                  </a:moveTo>
                  <a:lnTo>
                    <a:pt x="3203971" y="0"/>
                  </a:lnTo>
                  <a:lnTo>
                    <a:pt x="3203971" y="1123643"/>
                  </a:lnTo>
                  <a:lnTo>
                    <a:pt x="0" y="11236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Balance</a:t>
              </a:r>
            </a:p>
          </p:txBody>
        </p:sp>
        <p:sp>
          <p:nvSpPr>
            <p:cNvPr id="17" name="Freeform: Shape 16">
              <a:extLst>
                <a:ext uri="{FF2B5EF4-FFF2-40B4-BE49-F238E27FC236}">
                  <a16:creationId xmlns:a16="http://schemas.microsoft.com/office/drawing/2014/main" id="{1A8732ED-20A3-D8D5-BED3-22D29B98F64F}"/>
                </a:ext>
              </a:extLst>
            </p:cNvPr>
            <p:cNvSpPr/>
            <p:nvPr/>
          </p:nvSpPr>
          <p:spPr>
            <a:xfrm>
              <a:off x="8146542" y="3016447"/>
              <a:ext cx="3203971" cy="3093336"/>
            </a:xfrm>
            <a:custGeom>
              <a:avLst/>
              <a:gdLst>
                <a:gd name="connsiteX0" fmla="*/ 0 w 3203971"/>
                <a:gd name="connsiteY0" fmla="*/ 0 h 3093336"/>
                <a:gd name="connsiteX1" fmla="*/ 3203971 w 3203971"/>
                <a:gd name="connsiteY1" fmla="*/ 0 h 3093336"/>
                <a:gd name="connsiteX2" fmla="*/ 3203971 w 3203971"/>
                <a:gd name="connsiteY2" fmla="*/ 3093336 h 3093336"/>
                <a:gd name="connsiteX3" fmla="*/ 0 w 3203971"/>
                <a:gd name="connsiteY3" fmla="*/ 3093336 h 3093336"/>
                <a:gd name="connsiteX4" fmla="*/ 0 w 3203971"/>
                <a:gd name="connsiteY4" fmla="*/ 0 h 30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336">
                  <a:moveTo>
                    <a:pt x="0" y="0"/>
                  </a:moveTo>
                  <a:lnTo>
                    <a:pt x="3203971" y="0"/>
                  </a:lnTo>
                  <a:lnTo>
                    <a:pt x="3203971" y="3093336"/>
                  </a:lnTo>
                  <a:lnTo>
                    <a:pt x="0" y="309333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Reasonable Policies &amp; Procedures</a:t>
              </a:r>
            </a:p>
            <a:p>
              <a:pPr marL="285750" lvl="1" indent="-285750" algn="l" defTabSz="1377950">
                <a:lnSpc>
                  <a:spcPct val="90000"/>
                </a:lnSpc>
                <a:spcBef>
                  <a:spcPct val="0"/>
                </a:spcBef>
                <a:spcAft>
                  <a:spcPct val="15000"/>
                </a:spcAft>
                <a:buChar char="•"/>
              </a:pPr>
              <a:r>
                <a:rPr lang="en-US" sz="3100" kern="1200" dirty="0"/>
                <a:t>Cost Effective Platform &amp; Support</a:t>
              </a:r>
            </a:p>
          </p:txBody>
        </p:sp>
      </p:grpSp>
    </p:spTree>
    <p:extLst>
      <p:ext uri="{BB962C8B-B14F-4D97-AF65-F5344CB8AC3E}">
        <p14:creationId xmlns:p14="http://schemas.microsoft.com/office/powerpoint/2010/main" val="344770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97C86-D85D-7BAD-DA6E-1213D27B6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742EC-1F8E-85D8-EDF0-7466C0BBF025}"/>
              </a:ext>
            </a:extLst>
          </p:cNvPr>
          <p:cNvSpPr>
            <a:spLocks noGrp="1"/>
          </p:cNvSpPr>
          <p:nvPr>
            <p:ph type="title"/>
          </p:nvPr>
        </p:nvSpPr>
        <p:spPr/>
        <p:txBody>
          <a:bodyPr vert="horz" lIns="91440" tIns="45720" rIns="91440" bIns="45720" rtlCol="0" anchor="ctr">
            <a:normAutofit/>
          </a:bodyPr>
          <a:lstStyle/>
          <a:p>
            <a:r>
              <a:rPr lang="en-US" sz="3600" b="1" dirty="0"/>
              <a:t>Center for Internet Security (CIS)</a:t>
            </a:r>
          </a:p>
        </p:txBody>
      </p:sp>
      <p:sp>
        <p:nvSpPr>
          <p:cNvPr id="7" name="Date Placeholder 3">
            <a:extLst>
              <a:ext uri="{FF2B5EF4-FFF2-40B4-BE49-F238E27FC236}">
                <a16:creationId xmlns:a16="http://schemas.microsoft.com/office/drawing/2014/main" id="{8556A177-A1D1-13FC-BECE-75BA35EDF8ED}"/>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FFAF3164-16AA-E5B0-0E26-D5F371ADB0B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15</a:t>
            </a:fld>
            <a:endParaRPr lang="en-US"/>
          </a:p>
        </p:txBody>
      </p:sp>
      <p:sp>
        <p:nvSpPr>
          <p:cNvPr id="12" name="TextBox 11">
            <a:extLst>
              <a:ext uri="{FF2B5EF4-FFF2-40B4-BE49-F238E27FC236}">
                <a16:creationId xmlns:a16="http://schemas.microsoft.com/office/drawing/2014/main" id="{1BC4ADC5-B182-2159-0A35-8500E4BEE7D8}"/>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A623E31A-B332-7EB6-E023-6A285C2F2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sp>
        <p:nvSpPr>
          <p:cNvPr id="6" name="TextBox 5">
            <a:extLst>
              <a:ext uri="{FF2B5EF4-FFF2-40B4-BE49-F238E27FC236}">
                <a16:creationId xmlns:a16="http://schemas.microsoft.com/office/drawing/2014/main" id="{2C7E5597-1C24-EB39-8E31-6F43A1C71760}"/>
              </a:ext>
            </a:extLst>
          </p:cNvPr>
          <p:cNvSpPr txBox="1"/>
          <p:nvPr/>
        </p:nvSpPr>
        <p:spPr>
          <a:xfrm>
            <a:off x="1035312" y="1292252"/>
            <a:ext cx="7575286" cy="830997"/>
          </a:xfrm>
          <a:prstGeom prst="rect">
            <a:avLst/>
          </a:prstGeom>
          <a:noFill/>
        </p:spPr>
        <p:txBody>
          <a:bodyPr wrap="square" rtlCol="0">
            <a:spAutoFit/>
          </a:bodyPr>
          <a:lstStyle/>
          <a:p>
            <a:pPr algn="ctr"/>
            <a:r>
              <a:rPr lang="en-US" sz="2400" b="1" i="1" dirty="0">
                <a:solidFill>
                  <a:schemeClr val="accent5">
                    <a:lumMod val="75000"/>
                  </a:schemeClr>
                </a:solidFill>
              </a:rPr>
              <a:t>CIS Controls</a:t>
            </a:r>
            <a:br>
              <a:rPr lang="en-US" sz="2400" b="1" i="1" dirty="0">
                <a:solidFill>
                  <a:schemeClr val="accent5">
                    <a:lumMod val="75000"/>
                  </a:schemeClr>
                </a:solidFill>
              </a:rPr>
            </a:br>
            <a:r>
              <a:rPr lang="en-US" sz="2400" b="1" i="1" dirty="0">
                <a:solidFill>
                  <a:schemeClr val="accent5">
                    <a:lumMod val="75000"/>
                  </a:schemeClr>
                </a:solidFill>
              </a:rPr>
              <a:t>https://www.cisecurity.org/</a:t>
            </a:r>
          </a:p>
        </p:txBody>
      </p:sp>
      <p:pic>
        <p:nvPicPr>
          <p:cNvPr id="10" name="Picture 9">
            <a:extLst>
              <a:ext uri="{FF2B5EF4-FFF2-40B4-BE49-F238E27FC236}">
                <a16:creationId xmlns:a16="http://schemas.microsoft.com/office/drawing/2014/main" id="{4E2BD715-C163-1659-5B6A-E491DEE49196}"/>
              </a:ext>
            </a:extLst>
          </p:cNvPr>
          <p:cNvPicPr>
            <a:picLocks noChangeAspect="1"/>
          </p:cNvPicPr>
          <p:nvPr/>
        </p:nvPicPr>
        <p:blipFill>
          <a:blip r:embed="rId4"/>
          <a:stretch>
            <a:fillRect/>
          </a:stretch>
        </p:blipFill>
        <p:spPr>
          <a:xfrm>
            <a:off x="8610600" y="620200"/>
            <a:ext cx="1920406" cy="815411"/>
          </a:xfrm>
          <a:prstGeom prst="rect">
            <a:avLst/>
          </a:prstGeom>
        </p:spPr>
      </p:pic>
      <p:sp>
        <p:nvSpPr>
          <p:cNvPr id="13" name="Content Placeholder 12">
            <a:extLst>
              <a:ext uri="{FF2B5EF4-FFF2-40B4-BE49-F238E27FC236}">
                <a16:creationId xmlns:a16="http://schemas.microsoft.com/office/drawing/2014/main" id="{8BC0170D-5011-B8B8-1EDC-5496724F4273}"/>
              </a:ext>
            </a:extLst>
          </p:cNvPr>
          <p:cNvSpPr>
            <a:spLocks noGrp="1"/>
          </p:cNvSpPr>
          <p:nvPr>
            <p:ph sz="half" idx="1"/>
          </p:nvPr>
        </p:nvSpPr>
        <p:spPr>
          <a:xfrm>
            <a:off x="1035312" y="2524926"/>
            <a:ext cx="7575287" cy="2209826"/>
          </a:xfrm>
        </p:spPr>
        <p:txBody>
          <a:bodyPr/>
          <a:lstStyle/>
          <a:p>
            <a:pPr marL="0" indent="0" algn="ctr">
              <a:buNone/>
            </a:pPr>
            <a:r>
              <a:rPr lang="en-US" dirty="0">
                <a:solidFill>
                  <a:schemeClr val="accent5">
                    <a:lumMod val="75000"/>
                  </a:schemeClr>
                </a:solidFill>
              </a:rPr>
              <a:t>Latest Version 8.1</a:t>
            </a:r>
          </a:p>
          <a:p>
            <a:pPr algn="ctr"/>
            <a:r>
              <a:rPr lang="en-US" b="1" dirty="0"/>
              <a:t>18 Top Level Controls</a:t>
            </a:r>
          </a:p>
          <a:p>
            <a:pPr algn="ctr"/>
            <a:r>
              <a:rPr lang="en-US" b="1" dirty="0"/>
              <a:t>153 Actions called Safeguards</a:t>
            </a:r>
          </a:p>
        </p:txBody>
      </p:sp>
    </p:spTree>
    <p:extLst>
      <p:ext uri="{BB962C8B-B14F-4D97-AF65-F5344CB8AC3E}">
        <p14:creationId xmlns:p14="http://schemas.microsoft.com/office/powerpoint/2010/main" val="249358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DADD-CACF-25F2-075E-20F8E2751996}"/>
            </a:ext>
          </a:extLst>
        </p:cNvPr>
        <p:cNvGrpSpPr/>
        <p:nvPr/>
      </p:nvGrpSpPr>
      <p:grpSpPr>
        <a:xfrm>
          <a:off x="0" y="0"/>
          <a:ext cx="0" cy="0"/>
          <a:chOff x="0" y="0"/>
          <a:chExt cx="0" cy="0"/>
        </a:xfrm>
      </p:grpSpPr>
      <p:sp>
        <p:nvSpPr>
          <p:cNvPr id="6" name="Date Placeholder 3">
            <a:extLst>
              <a:ext uri="{FF2B5EF4-FFF2-40B4-BE49-F238E27FC236}">
                <a16:creationId xmlns:a16="http://schemas.microsoft.com/office/drawing/2014/main" id="{1F1FBA00-C0E8-48A5-5892-6D7CF0EC7950}"/>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solidFill>
                  <a:schemeClr val="bg1"/>
                </a:solidFill>
              </a:rPr>
              <a:pPr marL="0" indent="0">
                <a:buNone/>
              </a:pPr>
              <a:t>1/8/2025</a:t>
            </a:fld>
            <a:endParaRPr lang="en-US" dirty="0">
              <a:solidFill>
                <a:schemeClr val="bg1"/>
              </a:solidFill>
            </a:endParaRPr>
          </a:p>
        </p:txBody>
      </p:sp>
      <p:sp>
        <p:nvSpPr>
          <p:cNvPr id="7" name="Slide Number Placeholder 5">
            <a:extLst>
              <a:ext uri="{FF2B5EF4-FFF2-40B4-BE49-F238E27FC236}">
                <a16:creationId xmlns:a16="http://schemas.microsoft.com/office/drawing/2014/main" id="{1CA5581D-4358-213D-0C59-5AE951053E4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2</a:t>
            </a:fld>
            <a:endParaRPr lang="en-US"/>
          </a:p>
        </p:txBody>
      </p:sp>
      <p:pic>
        <p:nvPicPr>
          <p:cNvPr id="8" name="Picture 7" descr="A logo with a black background&#10;&#10;Description automatically generated">
            <a:extLst>
              <a:ext uri="{FF2B5EF4-FFF2-40B4-BE49-F238E27FC236}">
                <a16:creationId xmlns:a16="http://schemas.microsoft.com/office/drawing/2014/main" id="{88D735B5-5FF7-4DA6-398E-290526439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5132" y="343565"/>
            <a:ext cx="2089850" cy="1302673"/>
          </a:xfrm>
          <a:prstGeom prst="rect">
            <a:avLst/>
          </a:prstGeom>
        </p:spPr>
      </p:pic>
      <p:sp>
        <p:nvSpPr>
          <p:cNvPr id="9" name="TextBox 8">
            <a:extLst>
              <a:ext uri="{FF2B5EF4-FFF2-40B4-BE49-F238E27FC236}">
                <a16:creationId xmlns:a16="http://schemas.microsoft.com/office/drawing/2014/main" id="{C8AFBBEF-033F-A458-ABDA-535FEF1CEFB5}"/>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4" name="Picture 3">
            <a:extLst>
              <a:ext uri="{FF2B5EF4-FFF2-40B4-BE49-F238E27FC236}">
                <a16:creationId xmlns:a16="http://schemas.microsoft.com/office/drawing/2014/main" id="{91601705-A2BE-9756-F131-D9613742BFF8}"/>
              </a:ext>
            </a:extLst>
          </p:cNvPr>
          <p:cNvPicPr>
            <a:picLocks noChangeAspect="1"/>
          </p:cNvPicPr>
          <p:nvPr/>
        </p:nvPicPr>
        <p:blipFill>
          <a:blip r:embed="rId4"/>
          <a:stretch>
            <a:fillRect/>
          </a:stretch>
        </p:blipFill>
        <p:spPr>
          <a:xfrm>
            <a:off x="3042" y="1749241"/>
            <a:ext cx="11870666" cy="3761543"/>
          </a:xfrm>
          <a:prstGeom prst="rect">
            <a:avLst/>
          </a:prstGeom>
        </p:spPr>
      </p:pic>
      <p:sp>
        <p:nvSpPr>
          <p:cNvPr id="13" name="Rectangle 12">
            <a:extLst>
              <a:ext uri="{FF2B5EF4-FFF2-40B4-BE49-F238E27FC236}">
                <a16:creationId xmlns:a16="http://schemas.microsoft.com/office/drawing/2014/main" id="{CEDA6C22-8B73-2697-8027-FA9FB5CFC881}"/>
              </a:ext>
            </a:extLst>
          </p:cNvPr>
          <p:cNvSpPr/>
          <p:nvPr/>
        </p:nvSpPr>
        <p:spPr>
          <a:xfrm>
            <a:off x="1763624" y="423886"/>
            <a:ext cx="4982775"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Poll Question #1</a:t>
            </a:r>
          </a:p>
        </p:txBody>
      </p:sp>
    </p:spTree>
    <p:extLst>
      <p:ext uri="{BB962C8B-B14F-4D97-AF65-F5344CB8AC3E}">
        <p14:creationId xmlns:p14="http://schemas.microsoft.com/office/powerpoint/2010/main" val="354752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B47667D4-7E55-A2A7-5189-37517D2CB79D}"/>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8119326C-AA98-2F4D-1A91-115C4446DBD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3</a:t>
            </a:fld>
            <a:endParaRPr lang="en-US"/>
          </a:p>
        </p:txBody>
      </p:sp>
      <p:sp>
        <p:nvSpPr>
          <p:cNvPr id="12" name="TextBox 11">
            <a:extLst>
              <a:ext uri="{FF2B5EF4-FFF2-40B4-BE49-F238E27FC236}">
                <a16:creationId xmlns:a16="http://schemas.microsoft.com/office/drawing/2014/main" id="{D64AB06D-87E8-8034-3794-4D5C54EAEE10}"/>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6978FE35-8698-F296-2D17-41D416D93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graphicFrame>
        <p:nvGraphicFramePr>
          <p:cNvPr id="20" name="Title 1">
            <a:extLst>
              <a:ext uri="{FF2B5EF4-FFF2-40B4-BE49-F238E27FC236}">
                <a16:creationId xmlns:a16="http://schemas.microsoft.com/office/drawing/2014/main" id="{7AB874A2-5F26-E8EE-E977-7109CC70C7DD}"/>
              </a:ext>
            </a:extLst>
          </p:cNvPr>
          <p:cNvGraphicFramePr/>
          <p:nvPr>
            <p:extLst>
              <p:ext uri="{D42A27DB-BD31-4B8C-83A1-F6EECF244321}">
                <p14:modId xmlns:p14="http://schemas.microsoft.com/office/powerpoint/2010/main" val="1193540316"/>
              </p:ext>
            </p:extLst>
          </p:nvPr>
        </p:nvGraphicFramePr>
        <p:xfrm>
          <a:off x="1188720" y="649480"/>
          <a:ext cx="10302240" cy="5546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13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7EF0-29F1-6A83-AD25-B55295BB175D}"/>
            </a:ext>
          </a:extLst>
        </p:cNvPr>
        <p:cNvGrpSpPr/>
        <p:nvPr/>
      </p:nvGrpSpPr>
      <p:grpSpPr>
        <a:xfrm>
          <a:off x="0" y="0"/>
          <a:ext cx="0" cy="0"/>
          <a:chOff x="0" y="0"/>
          <a:chExt cx="0" cy="0"/>
        </a:xfrm>
      </p:grpSpPr>
      <p:sp>
        <p:nvSpPr>
          <p:cNvPr id="6" name="Date Placeholder 3">
            <a:extLst>
              <a:ext uri="{FF2B5EF4-FFF2-40B4-BE49-F238E27FC236}">
                <a16:creationId xmlns:a16="http://schemas.microsoft.com/office/drawing/2014/main" id="{FB37979C-06FC-E15C-A074-45739F916C70}"/>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solidFill>
                  <a:schemeClr val="bg1"/>
                </a:solidFill>
              </a:rPr>
              <a:pPr marL="0" indent="0">
                <a:buNone/>
              </a:pPr>
              <a:t>1/8/2025</a:t>
            </a:fld>
            <a:endParaRPr lang="en-US" dirty="0">
              <a:solidFill>
                <a:schemeClr val="bg1"/>
              </a:solidFill>
            </a:endParaRPr>
          </a:p>
        </p:txBody>
      </p:sp>
      <p:sp>
        <p:nvSpPr>
          <p:cNvPr id="7" name="Slide Number Placeholder 5">
            <a:extLst>
              <a:ext uri="{FF2B5EF4-FFF2-40B4-BE49-F238E27FC236}">
                <a16:creationId xmlns:a16="http://schemas.microsoft.com/office/drawing/2014/main" id="{1318E1A7-8E94-21CE-B5A3-2D2216A9030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4</a:t>
            </a:fld>
            <a:endParaRPr lang="en-US"/>
          </a:p>
        </p:txBody>
      </p:sp>
      <p:pic>
        <p:nvPicPr>
          <p:cNvPr id="8" name="Picture 7" descr="A logo with a black background&#10;&#10;Description automatically generated">
            <a:extLst>
              <a:ext uri="{FF2B5EF4-FFF2-40B4-BE49-F238E27FC236}">
                <a16:creationId xmlns:a16="http://schemas.microsoft.com/office/drawing/2014/main" id="{7AD57330-24AA-9608-6BF5-8963454B3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5132" y="343565"/>
            <a:ext cx="2089850" cy="1302673"/>
          </a:xfrm>
          <a:prstGeom prst="rect">
            <a:avLst/>
          </a:prstGeom>
        </p:spPr>
      </p:pic>
      <p:sp>
        <p:nvSpPr>
          <p:cNvPr id="9" name="TextBox 8">
            <a:extLst>
              <a:ext uri="{FF2B5EF4-FFF2-40B4-BE49-F238E27FC236}">
                <a16:creationId xmlns:a16="http://schemas.microsoft.com/office/drawing/2014/main" id="{971E7798-49ED-421D-DCCC-93215C7D60F1}"/>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sp>
        <p:nvSpPr>
          <p:cNvPr id="11" name="Rectangle 10">
            <a:extLst>
              <a:ext uri="{FF2B5EF4-FFF2-40B4-BE49-F238E27FC236}">
                <a16:creationId xmlns:a16="http://schemas.microsoft.com/office/drawing/2014/main" id="{2029C28A-C9C2-F0A4-33CF-27FC71ACCA06}"/>
              </a:ext>
            </a:extLst>
          </p:cNvPr>
          <p:cNvSpPr/>
          <p:nvPr/>
        </p:nvSpPr>
        <p:spPr>
          <a:xfrm>
            <a:off x="8790432" y="1756064"/>
            <a:ext cx="3060192" cy="743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DAFADD-5E25-E33D-F398-29A74E668A37}"/>
              </a:ext>
            </a:extLst>
          </p:cNvPr>
          <p:cNvSpPr/>
          <p:nvPr/>
        </p:nvSpPr>
        <p:spPr>
          <a:xfrm>
            <a:off x="1763624" y="423886"/>
            <a:ext cx="4982775"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Poll Question #2</a:t>
            </a:r>
          </a:p>
        </p:txBody>
      </p:sp>
      <p:pic>
        <p:nvPicPr>
          <p:cNvPr id="3" name="Picture 2">
            <a:extLst>
              <a:ext uri="{FF2B5EF4-FFF2-40B4-BE49-F238E27FC236}">
                <a16:creationId xmlns:a16="http://schemas.microsoft.com/office/drawing/2014/main" id="{BD6E4AA2-E56C-56E4-EAEE-16443EA7E5DC}"/>
              </a:ext>
            </a:extLst>
          </p:cNvPr>
          <p:cNvPicPr>
            <a:picLocks noChangeAspect="1"/>
          </p:cNvPicPr>
          <p:nvPr/>
        </p:nvPicPr>
        <p:blipFill>
          <a:blip r:embed="rId4"/>
          <a:stretch>
            <a:fillRect/>
          </a:stretch>
        </p:blipFill>
        <p:spPr>
          <a:xfrm>
            <a:off x="670560" y="1566602"/>
            <a:ext cx="10539422" cy="4715005"/>
          </a:xfrm>
          <a:prstGeom prst="rect">
            <a:avLst/>
          </a:prstGeom>
        </p:spPr>
      </p:pic>
    </p:spTree>
    <p:extLst>
      <p:ext uri="{BB962C8B-B14F-4D97-AF65-F5344CB8AC3E}">
        <p14:creationId xmlns:p14="http://schemas.microsoft.com/office/powerpoint/2010/main" val="397342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B36C-C9BA-5C8F-0105-6F25B69B0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510ECC-8FB4-76F9-D346-FFB21DEAAED4}"/>
              </a:ext>
            </a:extLst>
          </p:cNvPr>
          <p:cNvSpPr>
            <a:spLocks noGrp="1"/>
          </p:cNvSpPr>
          <p:nvPr>
            <p:ph type="title"/>
          </p:nvPr>
        </p:nvSpPr>
        <p:spPr>
          <a:xfrm>
            <a:off x="802640" y="186678"/>
            <a:ext cx="10586719" cy="1067435"/>
          </a:xfrm>
        </p:spPr>
        <p:txBody>
          <a:bodyPr vert="horz" lIns="91440" tIns="45720" rIns="91440" bIns="45720" rtlCol="0" anchor="ctr">
            <a:normAutofit/>
          </a:bodyPr>
          <a:lstStyle/>
          <a:p>
            <a:r>
              <a:rPr lang="en-US" sz="2800" b="1" dirty="0"/>
              <a:t>Top Cyber Security Trends for 2024 Forbes</a:t>
            </a:r>
            <a:br>
              <a:rPr lang="en-US" sz="2800" dirty="0"/>
            </a:br>
            <a:r>
              <a:rPr lang="en-US" sz="1400" dirty="0">
                <a:hlinkClick r:id="rId3"/>
              </a:rPr>
              <a:t>The 10 Biggest Cyber Security Trends In 2024 Everyone Must Be Ready For Now</a:t>
            </a:r>
            <a:endParaRPr lang="en-US" sz="2800" dirty="0"/>
          </a:p>
        </p:txBody>
      </p:sp>
      <p:sp>
        <p:nvSpPr>
          <p:cNvPr id="7" name="Date Placeholder 3">
            <a:extLst>
              <a:ext uri="{FF2B5EF4-FFF2-40B4-BE49-F238E27FC236}">
                <a16:creationId xmlns:a16="http://schemas.microsoft.com/office/drawing/2014/main" id="{D2B53122-B129-B84F-7F0E-40532A668A7D}"/>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A1FB4439-FECC-C534-A5C5-8E6FDC6013A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5</a:t>
            </a:fld>
            <a:endParaRPr lang="en-US"/>
          </a:p>
        </p:txBody>
      </p:sp>
      <p:sp>
        <p:nvSpPr>
          <p:cNvPr id="12" name="TextBox 11">
            <a:extLst>
              <a:ext uri="{FF2B5EF4-FFF2-40B4-BE49-F238E27FC236}">
                <a16:creationId xmlns:a16="http://schemas.microsoft.com/office/drawing/2014/main" id="{56651CCD-4F1A-960E-9445-6847213E9CF5}"/>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9E3DE8D1-A5D3-89C7-F5B0-F536FBC60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grpSp>
        <p:nvGrpSpPr>
          <p:cNvPr id="32" name="Group 31">
            <a:extLst>
              <a:ext uri="{FF2B5EF4-FFF2-40B4-BE49-F238E27FC236}">
                <a16:creationId xmlns:a16="http://schemas.microsoft.com/office/drawing/2014/main" id="{EC4BA3F7-2C56-13C3-C7D9-D41706A48902}"/>
              </a:ext>
            </a:extLst>
          </p:cNvPr>
          <p:cNvGrpSpPr/>
          <p:nvPr/>
        </p:nvGrpSpPr>
        <p:grpSpPr>
          <a:xfrm>
            <a:off x="979418" y="1202543"/>
            <a:ext cx="10405891" cy="4585610"/>
            <a:chOff x="979418" y="1202543"/>
            <a:chExt cx="10405891" cy="4585610"/>
          </a:xfrm>
        </p:grpSpPr>
        <p:sp>
          <p:nvSpPr>
            <p:cNvPr id="6" name="TextBox 5">
              <a:extLst>
                <a:ext uri="{FF2B5EF4-FFF2-40B4-BE49-F238E27FC236}">
                  <a16:creationId xmlns:a16="http://schemas.microsoft.com/office/drawing/2014/main" id="{378522A5-321F-242E-2CE9-6EB456FF5913}"/>
                </a:ext>
              </a:extLst>
            </p:cNvPr>
            <p:cNvSpPr txBox="1"/>
            <p:nvPr/>
          </p:nvSpPr>
          <p:spPr>
            <a:xfrm>
              <a:off x="1109472" y="1707942"/>
              <a:ext cx="2850909" cy="400110"/>
            </a:xfrm>
            <a:prstGeom prst="rect">
              <a:avLst/>
            </a:prstGeom>
            <a:noFill/>
          </p:spPr>
          <p:txBody>
            <a:bodyPr wrap="square" rtlCol="0" anchor="ctr" anchorCtr="0">
              <a:spAutoFit/>
            </a:bodyPr>
            <a:lstStyle/>
            <a:p>
              <a:pPr algn="r"/>
              <a:r>
                <a:rPr lang="en-US" sz="2000" b="1" dirty="0">
                  <a:solidFill>
                    <a:schemeClr val="accent1"/>
                  </a:solidFill>
                  <a:latin typeface="Poppins" pitchFamily="2" charset="77"/>
                  <a:ea typeface="League Spartan" charset="0"/>
                  <a:cs typeface="Poppins" pitchFamily="2" charset="77"/>
                </a:rPr>
                <a:t>Same Old Threats</a:t>
              </a:r>
            </a:p>
          </p:txBody>
        </p:sp>
        <p:sp>
          <p:nvSpPr>
            <p:cNvPr id="10" name="TextBox 9">
              <a:extLst>
                <a:ext uri="{FF2B5EF4-FFF2-40B4-BE49-F238E27FC236}">
                  <a16:creationId xmlns:a16="http://schemas.microsoft.com/office/drawing/2014/main" id="{4AA9C1AB-4F8C-B5F4-9871-B2B10F078E1C}"/>
                </a:ext>
              </a:extLst>
            </p:cNvPr>
            <p:cNvSpPr txBox="1"/>
            <p:nvPr/>
          </p:nvSpPr>
          <p:spPr>
            <a:xfrm>
              <a:off x="979418" y="2899438"/>
              <a:ext cx="2850909" cy="400110"/>
            </a:xfrm>
            <a:prstGeom prst="rect">
              <a:avLst/>
            </a:prstGeom>
            <a:noFill/>
          </p:spPr>
          <p:txBody>
            <a:bodyPr wrap="square" rtlCol="0" anchor="ctr" anchorCtr="0">
              <a:spAutoFit/>
            </a:bodyPr>
            <a:lstStyle/>
            <a:p>
              <a:pPr algn="ctr"/>
              <a:r>
                <a:rPr lang="en-US" sz="2000" b="1" dirty="0">
                  <a:solidFill>
                    <a:schemeClr val="accent1"/>
                  </a:solidFill>
                  <a:latin typeface="Poppins" pitchFamily="2" charset="77"/>
                  <a:ea typeface="League Spartan" charset="0"/>
                  <a:cs typeface="Poppins" pitchFamily="2" charset="77"/>
                </a:rPr>
                <a:t>Phishing</a:t>
              </a:r>
            </a:p>
          </p:txBody>
        </p:sp>
        <p:sp>
          <p:nvSpPr>
            <p:cNvPr id="11" name="TextBox 10">
              <a:extLst>
                <a:ext uri="{FF2B5EF4-FFF2-40B4-BE49-F238E27FC236}">
                  <a16:creationId xmlns:a16="http://schemas.microsoft.com/office/drawing/2014/main" id="{EC523782-B0B4-87B0-4D22-3C88D22856B1}"/>
                </a:ext>
              </a:extLst>
            </p:cNvPr>
            <p:cNvSpPr txBox="1"/>
            <p:nvPr/>
          </p:nvSpPr>
          <p:spPr>
            <a:xfrm>
              <a:off x="1618718" y="4042166"/>
              <a:ext cx="1852954" cy="400110"/>
            </a:xfrm>
            <a:prstGeom prst="rect">
              <a:avLst/>
            </a:prstGeom>
            <a:noFill/>
          </p:spPr>
          <p:txBody>
            <a:bodyPr wrap="square" rtlCol="0" anchor="ctr" anchorCtr="0">
              <a:spAutoFit/>
            </a:bodyPr>
            <a:lstStyle/>
            <a:p>
              <a:pPr algn="r"/>
              <a:r>
                <a:rPr lang="en-US" sz="2000" b="1" dirty="0">
                  <a:solidFill>
                    <a:schemeClr val="accent1"/>
                  </a:solidFill>
                  <a:latin typeface="Poppins" pitchFamily="2" charset="77"/>
                  <a:ea typeface="League Spartan" charset="0"/>
                  <a:cs typeface="Poppins" pitchFamily="2" charset="77"/>
                </a:rPr>
                <a:t>Fake Sites</a:t>
              </a:r>
            </a:p>
          </p:txBody>
        </p:sp>
        <p:sp>
          <p:nvSpPr>
            <p:cNvPr id="13" name="TextBox 12">
              <a:extLst>
                <a:ext uri="{FF2B5EF4-FFF2-40B4-BE49-F238E27FC236}">
                  <a16:creationId xmlns:a16="http://schemas.microsoft.com/office/drawing/2014/main" id="{A7317528-534B-EB1D-7062-2D25A0C9E846}"/>
                </a:ext>
              </a:extLst>
            </p:cNvPr>
            <p:cNvSpPr txBox="1"/>
            <p:nvPr/>
          </p:nvSpPr>
          <p:spPr>
            <a:xfrm>
              <a:off x="1109472" y="5233662"/>
              <a:ext cx="2850909" cy="400110"/>
            </a:xfrm>
            <a:prstGeom prst="rect">
              <a:avLst/>
            </a:prstGeom>
            <a:noFill/>
          </p:spPr>
          <p:txBody>
            <a:bodyPr wrap="square" rtlCol="0" anchor="ctr" anchorCtr="0">
              <a:spAutoFit/>
            </a:bodyPr>
            <a:lstStyle/>
            <a:p>
              <a:pPr algn="r"/>
              <a:r>
                <a:rPr lang="en-US" sz="2000" b="1" dirty="0">
                  <a:solidFill>
                    <a:schemeClr val="accent1"/>
                  </a:solidFill>
                  <a:latin typeface="Poppins" pitchFamily="2" charset="77"/>
                  <a:ea typeface="League Spartan" charset="0"/>
                  <a:cs typeface="Poppins" pitchFamily="2" charset="77"/>
                </a:rPr>
                <a:t>Ransomware</a:t>
              </a:r>
            </a:p>
          </p:txBody>
        </p:sp>
        <p:sp>
          <p:nvSpPr>
            <p:cNvPr id="15" name="TextBox 14">
              <a:extLst>
                <a:ext uri="{FF2B5EF4-FFF2-40B4-BE49-F238E27FC236}">
                  <a16:creationId xmlns:a16="http://schemas.microsoft.com/office/drawing/2014/main" id="{18DFF161-4AF1-569A-DBC8-CB30641FC78B}"/>
                </a:ext>
              </a:extLst>
            </p:cNvPr>
            <p:cNvSpPr txBox="1"/>
            <p:nvPr/>
          </p:nvSpPr>
          <p:spPr>
            <a:xfrm>
              <a:off x="7000734" y="1427526"/>
              <a:ext cx="2850909" cy="400110"/>
            </a:xfrm>
            <a:prstGeom prst="rect">
              <a:avLst/>
            </a:prstGeom>
            <a:noFill/>
          </p:spPr>
          <p:txBody>
            <a:bodyPr wrap="square" rtlCol="0" anchor="ctr" anchorCtr="0">
              <a:spAutoFit/>
            </a:bodyPr>
            <a:lstStyle/>
            <a:p>
              <a:pPr algn="r"/>
              <a:r>
                <a:rPr lang="en-US" sz="2000" b="1" dirty="0">
                  <a:solidFill>
                    <a:schemeClr val="accent1"/>
                  </a:solidFill>
                  <a:latin typeface="Poppins" pitchFamily="2" charset="77"/>
                  <a:ea typeface="League Spartan" charset="0"/>
                  <a:cs typeface="Poppins" pitchFamily="2" charset="77"/>
                </a:rPr>
                <a:t>Stolen Access</a:t>
              </a:r>
            </a:p>
          </p:txBody>
        </p:sp>
        <p:sp>
          <p:nvSpPr>
            <p:cNvPr id="16" name="TextBox 15">
              <a:extLst>
                <a:ext uri="{FF2B5EF4-FFF2-40B4-BE49-F238E27FC236}">
                  <a16:creationId xmlns:a16="http://schemas.microsoft.com/office/drawing/2014/main" id="{2644DF84-3DC3-1688-F85B-EF1D22F71BBA}"/>
                </a:ext>
              </a:extLst>
            </p:cNvPr>
            <p:cNvSpPr txBox="1"/>
            <p:nvPr/>
          </p:nvSpPr>
          <p:spPr>
            <a:xfrm>
              <a:off x="8142986" y="2611438"/>
              <a:ext cx="3181018" cy="707886"/>
            </a:xfrm>
            <a:prstGeom prst="rect">
              <a:avLst/>
            </a:prstGeom>
            <a:noFill/>
          </p:spPr>
          <p:txBody>
            <a:bodyPr wrap="square" rtlCol="0" anchor="ctr" anchorCtr="0">
              <a:spAutoFit/>
            </a:bodyPr>
            <a:lstStyle/>
            <a:p>
              <a:pPr algn="ctr"/>
              <a:r>
                <a:rPr lang="en-US" sz="2000" b="1" dirty="0">
                  <a:solidFill>
                    <a:schemeClr val="accent1"/>
                  </a:solidFill>
                  <a:latin typeface="Poppins" pitchFamily="2" charset="77"/>
                  <a:ea typeface="League Spartan" charset="0"/>
                  <a:cs typeface="Poppins" pitchFamily="2" charset="77"/>
                </a:rPr>
                <a:t>Identity Base</a:t>
              </a:r>
              <a:br>
                <a:rPr lang="en-US" sz="2000" b="1" dirty="0">
                  <a:solidFill>
                    <a:schemeClr val="accent1"/>
                  </a:solidFill>
                  <a:latin typeface="Poppins" pitchFamily="2" charset="77"/>
                  <a:ea typeface="League Spartan" charset="0"/>
                  <a:cs typeface="Poppins" pitchFamily="2" charset="77"/>
                </a:rPr>
              </a:br>
              <a:r>
                <a:rPr lang="en-US" sz="2000" b="1" dirty="0">
                  <a:solidFill>
                    <a:schemeClr val="accent1"/>
                  </a:solidFill>
                  <a:latin typeface="Poppins" pitchFamily="2" charset="77"/>
                  <a:ea typeface="League Spartan" charset="0"/>
                  <a:cs typeface="Poppins" pitchFamily="2" charset="77"/>
                </a:rPr>
                <a:t>Attacks</a:t>
              </a:r>
            </a:p>
          </p:txBody>
        </p:sp>
        <p:sp>
          <p:nvSpPr>
            <p:cNvPr id="18" name="TextBox 17">
              <a:extLst>
                <a:ext uri="{FF2B5EF4-FFF2-40B4-BE49-F238E27FC236}">
                  <a16:creationId xmlns:a16="http://schemas.microsoft.com/office/drawing/2014/main" id="{123F7195-8802-AA3A-C8EC-4C97AB59014D}"/>
                </a:ext>
              </a:extLst>
            </p:cNvPr>
            <p:cNvSpPr txBox="1"/>
            <p:nvPr/>
          </p:nvSpPr>
          <p:spPr>
            <a:xfrm>
              <a:off x="8534400" y="4103126"/>
              <a:ext cx="2850909" cy="400110"/>
            </a:xfrm>
            <a:prstGeom prst="rect">
              <a:avLst/>
            </a:prstGeom>
            <a:noFill/>
          </p:spPr>
          <p:txBody>
            <a:bodyPr wrap="square" rtlCol="0" anchor="ctr" anchorCtr="0">
              <a:spAutoFit/>
            </a:bodyPr>
            <a:lstStyle/>
            <a:p>
              <a:r>
                <a:rPr lang="en-US" sz="2000" b="1" dirty="0">
                  <a:solidFill>
                    <a:schemeClr val="accent1"/>
                  </a:solidFill>
                  <a:latin typeface="Poppins" pitchFamily="2" charset="77"/>
                  <a:ea typeface="League Spartan" charset="0"/>
                  <a:cs typeface="Poppins" pitchFamily="2" charset="77"/>
                </a:rPr>
                <a:t>Social Engineering</a:t>
              </a:r>
            </a:p>
          </p:txBody>
        </p:sp>
        <p:sp>
          <p:nvSpPr>
            <p:cNvPr id="19" name="TextBox 18">
              <a:extLst>
                <a:ext uri="{FF2B5EF4-FFF2-40B4-BE49-F238E27FC236}">
                  <a16:creationId xmlns:a16="http://schemas.microsoft.com/office/drawing/2014/main" id="{6982D6BC-7520-2F87-1A6E-201979513151}"/>
                </a:ext>
              </a:extLst>
            </p:cNvPr>
            <p:cNvSpPr txBox="1"/>
            <p:nvPr/>
          </p:nvSpPr>
          <p:spPr>
            <a:xfrm>
              <a:off x="8004505" y="5197086"/>
              <a:ext cx="1699317" cy="400110"/>
            </a:xfrm>
            <a:prstGeom prst="rect">
              <a:avLst/>
            </a:prstGeom>
            <a:noFill/>
          </p:spPr>
          <p:txBody>
            <a:bodyPr wrap="square" rtlCol="0" anchor="ctr" anchorCtr="0">
              <a:spAutoFit/>
            </a:bodyPr>
            <a:lstStyle/>
            <a:p>
              <a:pPr algn="ctr"/>
              <a:r>
                <a:rPr lang="en-US" sz="2000" b="1" dirty="0">
                  <a:solidFill>
                    <a:schemeClr val="accent1"/>
                  </a:solidFill>
                  <a:latin typeface="Poppins" pitchFamily="2" charset="77"/>
                  <a:ea typeface="League Spartan" charset="0"/>
                  <a:cs typeface="Poppins" pitchFamily="2" charset="77"/>
                </a:rPr>
                <a:t>Vishing</a:t>
              </a:r>
            </a:p>
          </p:txBody>
        </p:sp>
        <p:sp>
          <p:nvSpPr>
            <p:cNvPr id="23" name="Speech Bubble: Oval 22">
              <a:extLst>
                <a:ext uri="{FF2B5EF4-FFF2-40B4-BE49-F238E27FC236}">
                  <a16:creationId xmlns:a16="http://schemas.microsoft.com/office/drawing/2014/main" id="{6D4268A6-14A7-F6FC-83ED-09415EE088B8}"/>
                </a:ext>
              </a:extLst>
            </p:cNvPr>
            <p:cNvSpPr/>
            <p:nvPr/>
          </p:nvSpPr>
          <p:spPr>
            <a:xfrm flipH="1">
              <a:off x="1380743" y="1385749"/>
              <a:ext cx="2850909" cy="939461"/>
            </a:xfrm>
            <a:prstGeom prst="wedgeEllipseCallout">
              <a:avLst>
                <a:gd name="adj1" fmla="val -58894"/>
                <a:gd name="adj2" fmla="val 3889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Oval 23">
              <a:extLst>
                <a:ext uri="{FF2B5EF4-FFF2-40B4-BE49-F238E27FC236}">
                  <a16:creationId xmlns:a16="http://schemas.microsoft.com/office/drawing/2014/main" id="{AFDABF5C-0048-ED8E-E81F-F39DD1EBC694}"/>
                </a:ext>
              </a:extLst>
            </p:cNvPr>
            <p:cNvSpPr/>
            <p:nvPr/>
          </p:nvSpPr>
          <p:spPr>
            <a:xfrm flipH="1">
              <a:off x="1335013" y="2684707"/>
              <a:ext cx="2356123" cy="744294"/>
            </a:xfrm>
            <a:prstGeom prst="wedgeEllipseCallout">
              <a:avLst>
                <a:gd name="adj1" fmla="val -60284"/>
                <a:gd name="adj2" fmla="val 724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Oval 24">
              <a:extLst>
                <a:ext uri="{FF2B5EF4-FFF2-40B4-BE49-F238E27FC236}">
                  <a16:creationId xmlns:a16="http://schemas.microsoft.com/office/drawing/2014/main" id="{F10A2104-C4CE-EBEF-0DA0-0F502796B54B}"/>
                </a:ext>
              </a:extLst>
            </p:cNvPr>
            <p:cNvSpPr/>
            <p:nvPr/>
          </p:nvSpPr>
          <p:spPr>
            <a:xfrm flipH="1">
              <a:off x="1691870" y="3849043"/>
              <a:ext cx="1947209" cy="744294"/>
            </a:xfrm>
            <a:prstGeom prst="wedgeEllipseCallout">
              <a:avLst>
                <a:gd name="adj1" fmla="val -69676"/>
                <a:gd name="adj2" fmla="val -2715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a16="http://schemas.microsoft.com/office/drawing/2014/main" id="{88F16B0B-2761-4257-71CE-0E5856402758}"/>
                </a:ext>
              </a:extLst>
            </p:cNvPr>
            <p:cNvSpPr/>
            <p:nvPr/>
          </p:nvSpPr>
          <p:spPr>
            <a:xfrm flipH="1">
              <a:off x="1706869" y="5043859"/>
              <a:ext cx="2356123" cy="744294"/>
            </a:xfrm>
            <a:prstGeom prst="wedgeEllipseCallout">
              <a:avLst>
                <a:gd name="adj1" fmla="val -70116"/>
                <a:gd name="adj2" fmla="val -5336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peech Bubble: Oval 26">
              <a:extLst>
                <a:ext uri="{FF2B5EF4-FFF2-40B4-BE49-F238E27FC236}">
                  <a16:creationId xmlns:a16="http://schemas.microsoft.com/office/drawing/2014/main" id="{58518383-932F-67E1-C9F9-12BB9114740B}"/>
                </a:ext>
              </a:extLst>
            </p:cNvPr>
            <p:cNvSpPr/>
            <p:nvPr/>
          </p:nvSpPr>
          <p:spPr>
            <a:xfrm>
              <a:off x="7724869" y="1202543"/>
              <a:ext cx="2356123" cy="744294"/>
            </a:xfrm>
            <a:prstGeom prst="wedgeEllipseCallout">
              <a:avLst>
                <a:gd name="adj1" fmla="val -58214"/>
                <a:gd name="adj2" fmla="val 4983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Oval 27">
              <a:extLst>
                <a:ext uri="{FF2B5EF4-FFF2-40B4-BE49-F238E27FC236}">
                  <a16:creationId xmlns:a16="http://schemas.microsoft.com/office/drawing/2014/main" id="{1C7E0616-C92A-BDD7-92BE-96020975D41D}"/>
                </a:ext>
              </a:extLst>
            </p:cNvPr>
            <p:cNvSpPr/>
            <p:nvPr/>
          </p:nvSpPr>
          <p:spPr>
            <a:xfrm>
              <a:off x="8549972" y="2558062"/>
              <a:ext cx="2356123" cy="803935"/>
            </a:xfrm>
            <a:prstGeom prst="wedgeEllipseCallout">
              <a:avLst>
                <a:gd name="adj1" fmla="val -67528"/>
                <a:gd name="adj2" fmla="val 5802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Oval 28">
              <a:extLst>
                <a:ext uri="{FF2B5EF4-FFF2-40B4-BE49-F238E27FC236}">
                  <a16:creationId xmlns:a16="http://schemas.microsoft.com/office/drawing/2014/main" id="{7721202A-3368-C066-CCA8-8891FFC0E69E}"/>
                </a:ext>
              </a:extLst>
            </p:cNvPr>
            <p:cNvSpPr/>
            <p:nvPr/>
          </p:nvSpPr>
          <p:spPr>
            <a:xfrm>
              <a:off x="8410164" y="3903071"/>
              <a:ext cx="2850909" cy="744294"/>
            </a:xfrm>
            <a:prstGeom prst="wedgeEllipseCallout">
              <a:avLst>
                <a:gd name="adj1" fmla="val -68905"/>
                <a:gd name="adj2" fmla="val 4328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peech Bubble: Oval 29">
              <a:extLst>
                <a:ext uri="{FF2B5EF4-FFF2-40B4-BE49-F238E27FC236}">
                  <a16:creationId xmlns:a16="http://schemas.microsoft.com/office/drawing/2014/main" id="{1E4BF951-D9EC-B5C7-95BF-A2872FF83156}"/>
                </a:ext>
              </a:extLst>
            </p:cNvPr>
            <p:cNvSpPr/>
            <p:nvPr/>
          </p:nvSpPr>
          <p:spPr>
            <a:xfrm>
              <a:off x="7888537" y="5034406"/>
              <a:ext cx="1947209" cy="676631"/>
            </a:xfrm>
            <a:prstGeom prst="wedgeEllipseCallout">
              <a:avLst>
                <a:gd name="adj1" fmla="val -59467"/>
                <a:gd name="adj2" fmla="val -3846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1F32AB-6E21-B9A3-3EF7-3F48ACE43D31}"/>
                </a:ext>
              </a:extLst>
            </p:cNvPr>
            <p:cNvSpPr txBox="1"/>
            <p:nvPr/>
          </p:nvSpPr>
          <p:spPr>
            <a:xfrm>
              <a:off x="4867068" y="2208588"/>
              <a:ext cx="2623026" cy="584775"/>
            </a:xfrm>
            <a:prstGeom prst="rect">
              <a:avLst/>
            </a:prstGeom>
            <a:noFill/>
          </p:spPr>
          <p:txBody>
            <a:bodyPr wrap="none" rtlCol="0">
              <a:spAutoFit/>
            </a:bodyPr>
            <a:lstStyle/>
            <a:p>
              <a:r>
                <a:rPr lang="en-US" sz="3200" b="1" i="1" dirty="0">
                  <a:solidFill>
                    <a:schemeClr val="bg1"/>
                  </a:solidFill>
                </a:rPr>
                <a:t>CODE for SALE</a:t>
              </a:r>
            </a:p>
          </p:txBody>
        </p:sp>
      </p:grpSp>
      <p:pic>
        <p:nvPicPr>
          <p:cNvPr id="5" name="Picture 4" descr="A group of people sitting at computers in a room with a window&#10;&#10;Description automatically generated">
            <a:extLst>
              <a:ext uri="{FF2B5EF4-FFF2-40B4-BE49-F238E27FC236}">
                <a16:creationId xmlns:a16="http://schemas.microsoft.com/office/drawing/2014/main" id="{F51FE49A-40A0-1D1F-AA92-E8A392039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6096" y="1327220"/>
            <a:ext cx="4559808" cy="4559808"/>
          </a:xfrm>
          <a:prstGeom prst="rect">
            <a:avLst/>
          </a:prstGeom>
        </p:spPr>
      </p:pic>
    </p:spTree>
    <p:extLst>
      <p:ext uri="{BB962C8B-B14F-4D97-AF65-F5344CB8AC3E}">
        <p14:creationId xmlns:p14="http://schemas.microsoft.com/office/powerpoint/2010/main" val="6669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8)">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ACED8-40B4-B61C-479C-29CD19719A68}"/>
            </a:ext>
          </a:extLst>
        </p:cNvPr>
        <p:cNvGrpSpPr/>
        <p:nvPr/>
      </p:nvGrpSpPr>
      <p:grpSpPr>
        <a:xfrm>
          <a:off x="0" y="0"/>
          <a:ext cx="0" cy="0"/>
          <a:chOff x="0" y="0"/>
          <a:chExt cx="0" cy="0"/>
        </a:xfrm>
      </p:grpSpPr>
      <p:pic>
        <p:nvPicPr>
          <p:cNvPr id="1026" name="Picture 2" descr="Thumbnail Image AI-driven solutions in cybersecurity">
            <a:extLst>
              <a:ext uri="{FF2B5EF4-FFF2-40B4-BE49-F238E27FC236}">
                <a16:creationId xmlns:a16="http://schemas.microsoft.com/office/drawing/2014/main" id="{BDBBB12C-20D1-3BEC-0EF1-FC23F0791214}"/>
              </a:ext>
            </a:extLst>
          </p:cNvPr>
          <p:cNvPicPr>
            <a:picLocks noChangeAspect="1" noChangeArrowheads="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402336" y="883635"/>
            <a:ext cx="11341607" cy="59013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DC9FFC-95F8-1B18-9046-5C9B79F39C42}"/>
              </a:ext>
            </a:extLst>
          </p:cNvPr>
          <p:cNvSpPr>
            <a:spLocks noGrp="1"/>
          </p:cNvSpPr>
          <p:nvPr>
            <p:ph type="title"/>
          </p:nvPr>
        </p:nvSpPr>
        <p:spPr>
          <a:xfrm>
            <a:off x="509017" y="73037"/>
            <a:ext cx="5251316" cy="973365"/>
          </a:xfrm>
        </p:spPr>
        <p:txBody>
          <a:bodyPr vert="horz" lIns="91440" tIns="45720" rIns="91440" bIns="45720" rtlCol="0" anchor="ctr">
            <a:normAutofit/>
          </a:bodyPr>
          <a:lstStyle/>
          <a:p>
            <a:r>
              <a:rPr lang="en-US" sz="2800" b="1" dirty="0"/>
              <a:t>Top Cyber Security Trends for 2025</a:t>
            </a:r>
          </a:p>
        </p:txBody>
      </p:sp>
      <p:sp>
        <p:nvSpPr>
          <p:cNvPr id="7" name="Date Placeholder 3">
            <a:extLst>
              <a:ext uri="{FF2B5EF4-FFF2-40B4-BE49-F238E27FC236}">
                <a16:creationId xmlns:a16="http://schemas.microsoft.com/office/drawing/2014/main" id="{46344648-279E-023A-989D-8DB036215F12}"/>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20BCB6E1-D2AF-F204-14FA-AA468EE5809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6</a:t>
            </a:fld>
            <a:endParaRPr lang="en-US"/>
          </a:p>
        </p:txBody>
      </p:sp>
      <p:sp>
        <p:nvSpPr>
          <p:cNvPr id="12" name="TextBox 11">
            <a:extLst>
              <a:ext uri="{FF2B5EF4-FFF2-40B4-BE49-F238E27FC236}">
                <a16:creationId xmlns:a16="http://schemas.microsoft.com/office/drawing/2014/main" id="{72826CD1-476A-34A3-C0E3-1EE2446C18E0}"/>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A2FCEEE2-1B08-7771-3CCE-3425B252C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sp>
        <p:nvSpPr>
          <p:cNvPr id="10" name="Rectangle 9">
            <a:extLst>
              <a:ext uri="{FF2B5EF4-FFF2-40B4-BE49-F238E27FC236}">
                <a16:creationId xmlns:a16="http://schemas.microsoft.com/office/drawing/2014/main" id="{08617D6A-E80A-923F-B9AF-ACD288357C73}"/>
              </a:ext>
            </a:extLst>
          </p:cNvPr>
          <p:cNvSpPr/>
          <p:nvPr/>
        </p:nvSpPr>
        <p:spPr>
          <a:xfrm>
            <a:off x="5199499" y="1258207"/>
            <a:ext cx="2279893" cy="9874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31" name="Group 30">
            <a:extLst>
              <a:ext uri="{FF2B5EF4-FFF2-40B4-BE49-F238E27FC236}">
                <a16:creationId xmlns:a16="http://schemas.microsoft.com/office/drawing/2014/main" id="{C96AC94E-7E0B-9FFC-9068-2A5FED1F2C98}"/>
              </a:ext>
            </a:extLst>
          </p:cNvPr>
          <p:cNvGrpSpPr/>
          <p:nvPr/>
        </p:nvGrpSpPr>
        <p:grpSpPr>
          <a:xfrm>
            <a:off x="414139" y="929042"/>
            <a:ext cx="11414960" cy="4797628"/>
            <a:chOff x="414139" y="929042"/>
            <a:chExt cx="11414960" cy="4797628"/>
          </a:xfrm>
        </p:grpSpPr>
        <p:grpSp>
          <p:nvGrpSpPr>
            <p:cNvPr id="28" name="Group 27">
              <a:extLst>
                <a:ext uri="{FF2B5EF4-FFF2-40B4-BE49-F238E27FC236}">
                  <a16:creationId xmlns:a16="http://schemas.microsoft.com/office/drawing/2014/main" id="{EEFC9B69-65B9-B538-4741-18C894C4DE2C}"/>
                </a:ext>
              </a:extLst>
            </p:cNvPr>
            <p:cNvGrpSpPr/>
            <p:nvPr/>
          </p:nvGrpSpPr>
          <p:grpSpPr>
            <a:xfrm>
              <a:off x="7823816" y="929042"/>
              <a:ext cx="3949815" cy="1645826"/>
              <a:chOff x="7823816" y="929042"/>
              <a:chExt cx="3949815" cy="1645826"/>
            </a:xfrm>
          </p:grpSpPr>
          <p:sp>
            <p:nvSpPr>
              <p:cNvPr id="13" name="Freeform: Shape 12">
                <a:extLst>
                  <a:ext uri="{FF2B5EF4-FFF2-40B4-BE49-F238E27FC236}">
                    <a16:creationId xmlns:a16="http://schemas.microsoft.com/office/drawing/2014/main" id="{B5392757-5696-1136-C611-8A4AB323677F}"/>
                  </a:ext>
                </a:extLst>
              </p:cNvPr>
              <p:cNvSpPr/>
              <p:nvPr/>
            </p:nvSpPr>
            <p:spPr>
              <a:xfrm>
                <a:off x="7823816" y="929042"/>
                <a:ext cx="1777337" cy="1645826"/>
              </a:xfrm>
              <a:custGeom>
                <a:avLst/>
                <a:gdLst>
                  <a:gd name="connsiteX0" fmla="*/ 0 w 1645825"/>
                  <a:gd name="connsiteY0" fmla="*/ 715934 h 1431868"/>
                  <a:gd name="connsiteX1" fmla="*/ 357967 w 1645825"/>
                  <a:gd name="connsiteY1" fmla="*/ 0 h 1431868"/>
                  <a:gd name="connsiteX2" fmla="*/ 1287858 w 1645825"/>
                  <a:gd name="connsiteY2" fmla="*/ 0 h 1431868"/>
                  <a:gd name="connsiteX3" fmla="*/ 1645825 w 1645825"/>
                  <a:gd name="connsiteY3" fmla="*/ 715934 h 1431868"/>
                  <a:gd name="connsiteX4" fmla="*/ 1287858 w 1645825"/>
                  <a:gd name="connsiteY4" fmla="*/ 1431868 h 1431868"/>
                  <a:gd name="connsiteX5" fmla="*/ 357967 w 1645825"/>
                  <a:gd name="connsiteY5" fmla="*/ 1431868 h 1431868"/>
                  <a:gd name="connsiteX6" fmla="*/ 0 w 1645825"/>
                  <a:gd name="connsiteY6" fmla="*/ 715934 h 143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825" h="1431868">
                    <a:moveTo>
                      <a:pt x="822913" y="0"/>
                    </a:moveTo>
                    <a:lnTo>
                      <a:pt x="1645824" y="311432"/>
                    </a:lnTo>
                    <a:lnTo>
                      <a:pt x="1645824" y="1120436"/>
                    </a:lnTo>
                    <a:lnTo>
                      <a:pt x="822913" y="1431868"/>
                    </a:lnTo>
                    <a:lnTo>
                      <a:pt x="1" y="1120436"/>
                    </a:lnTo>
                    <a:lnTo>
                      <a:pt x="1" y="311432"/>
                    </a:lnTo>
                    <a:lnTo>
                      <a:pt x="82291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9813" tIns="363155" rIns="329814" bIns="363154" numCol="1" spcCol="1270" anchor="ctr" anchorCtr="0">
                <a:noAutofit/>
              </a:bodyPr>
              <a:lstStyle/>
              <a:p>
                <a:pPr marL="0" lvl="0" indent="0" algn="ctr" defTabSz="1244600">
                  <a:lnSpc>
                    <a:spcPct val="90000"/>
                  </a:lnSpc>
                  <a:spcBef>
                    <a:spcPct val="0"/>
                  </a:spcBef>
                  <a:spcAft>
                    <a:spcPct val="35000"/>
                  </a:spcAft>
                  <a:buNone/>
                </a:pPr>
                <a:r>
                  <a:rPr lang="en-US" sz="2800" kern="1200" dirty="0"/>
                  <a:t>Hacks</a:t>
                </a:r>
              </a:p>
            </p:txBody>
          </p:sp>
          <p:sp>
            <p:nvSpPr>
              <p:cNvPr id="15" name="Freeform: Shape 14">
                <a:extLst>
                  <a:ext uri="{FF2B5EF4-FFF2-40B4-BE49-F238E27FC236}">
                    <a16:creationId xmlns:a16="http://schemas.microsoft.com/office/drawing/2014/main" id="{2CA31255-1D9E-A784-6C2B-F9FF0F747CBE}"/>
                  </a:ext>
                </a:extLst>
              </p:cNvPr>
              <p:cNvSpPr/>
              <p:nvPr/>
            </p:nvSpPr>
            <p:spPr>
              <a:xfrm>
                <a:off x="9503345" y="1328359"/>
                <a:ext cx="2270286" cy="987495"/>
              </a:xfrm>
              <a:custGeom>
                <a:avLst/>
                <a:gdLst>
                  <a:gd name="connsiteX0" fmla="*/ 0 w 1777491"/>
                  <a:gd name="connsiteY0" fmla="*/ 0 h 987495"/>
                  <a:gd name="connsiteX1" fmla="*/ 1777491 w 1777491"/>
                  <a:gd name="connsiteY1" fmla="*/ 0 h 987495"/>
                  <a:gd name="connsiteX2" fmla="*/ 1777491 w 1777491"/>
                  <a:gd name="connsiteY2" fmla="*/ 987495 h 987495"/>
                  <a:gd name="connsiteX3" fmla="*/ 0 w 1777491"/>
                  <a:gd name="connsiteY3" fmla="*/ 987495 h 987495"/>
                  <a:gd name="connsiteX4" fmla="*/ 0 w 1777491"/>
                  <a:gd name="connsiteY4" fmla="*/ 0 h 98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491" h="987495">
                    <a:moveTo>
                      <a:pt x="0" y="0"/>
                    </a:moveTo>
                    <a:lnTo>
                      <a:pt x="1777491" y="0"/>
                    </a:lnTo>
                    <a:lnTo>
                      <a:pt x="1777491" y="987495"/>
                    </a:lnTo>
                    <a:lnTo>
                      <a:pt x="0" y="98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b="1" kern="1200" dirty="0"/>
                  <a:t>AI Generated</a:t>
                </a:r>
                <a:br>
                  <a:rPr lang="en-US" sz="2400" b="1" kern="1200" dirty="0"/>
                </a:br>
                <a:r>
                  <a:rPr lang="en-US" sz="2400" b="1" kern="1200" dirty="0"/>
                  <a:t>more Sophistication</a:t>
                </a:r>
              </a:p>
            </p:txBody>
          </p:sp>
        </p:grpSp>
        <p:grpSp>
          <p:nvGrpSpPr>
            <p:cNvPr id="30" name="Group 29">
              <a:extLst>
                <a:ext uri="{FF2B5EF4-FFF2-40B4-BE49-F238E27FC236}">
                  <a16:creationId xmlns:a16="http://schemas.microsoft.com/office/drawing/2014/main" id="{9F059297-D851-743D-0B58-5E02AB7B9127}"/>
                </a:ext>
              </a:extLst>
            </p:cNvPr>
            <p:cNvGrpSpPr/>
            <p:nvPr/>
          </p:nvGrpSpPr>
          <p:grpSpPr>
            <a:xfrm>
              <a:off x="569977" y="4080844"/>
              <a:ext cx="3826359" cy="1645826"/>
              <a:chOff x="569977" y="4080844"/>
              <a:chExt cx="3826359" cy="1645826"/>
            </a:xfrm>
          </p:grpSpPr>
          <p:sp>
            <p:nvSpPr>
              <p:cNvPr id="18" name="Freeform: Shape 17">
                <a:extLst>
                  <a:ext uri="{FF2B5EF4-FFF2-40B4-BE49-F238E27FC236}">
                    <a16:creationId xmlns:a16="http://schemas.microsoft.com/office/drawing/2014/main" id="{B269FB08-0ED6-8FD4-0B16-0771E5AD17E9}"/>
                  </a:ext>
                </a:extLst>
              </p:cNvPr>
              <p:cNvSpPr/>
              <p:nvPr/>
            </p:nvSpPr>
            <p:spPr>
              <a:xfrm>
                <a:off x="2618999" y="4080844"/>
                <a:ext cx="1777337" cy="1645826"/>
              </a:xfrm>
              <a:custGeom>
                <a:avLst/>
                <a:gdLst>
                  <a:gd name="connsiteX0" fmla="*/ 0 w 1645825"/>
                  <a:gd name="connsiteY0" fmla="*/ 715934 h 1431868"/>
                  <a:gd name="connsiteX1" fmla="*/ 357967 w 1645825"/>
                  <a:gd name="connsiteY1" fmla="*/ 0 h 1431868"/>
                  <a:gd name="connsiteX2" fmla="*/ 1287858 w 1645825"/>
                  <a:gd name="connsiteY2" fmla="*/ 0 h 1431868"/>
                  <a:gd name="connsiteX3" fmla="*/ 1645825 w 1645825"/>
                  <a:gd name="connsiteY3" fmla="*/ 715934 h 1431868"/>
                  <a:gd name="connsiteX4" fmla="*/ 1287858 w 1645825"/>
                  <a:gd name="connsiteY4" fmla="*/ 1431868 h 1431868"/>
                  <a:gd name="connsiteX5" fmla="*/ 357967 w 1645825"/>
                  <a:gd name="connsiteY5" fmla="*/ 1431868 h 1431868"/>
                  <a:gd name="connsiteX6" fmla="*/ 0 w 1645825"/>
                  <a:gd name="connsiteY6" fmla="*/ 715934 h 143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825" h="1431868">
                    <a:moveTo>
                      <a:pt x="822913" y="0"/>
                    </a:moveTo>
                    <a:lnTo>
                      <a:pt x="1645824" y="311432"/>
                    </a:lnTo>
                    <a:lnTo>
                      <a:pt x="1645824" y="1120436"/>
                    </a:lnTo>
                    <a:lnTo>
                      <a:pt x="822913" y="1431868"/>
                    </a:lnTo>
                    <a:lnTo>
                      <a:pt x="1" y="1120436"/>
                    </a:lnTo>
                    <a:lnTo>
                      <a:pt x="1" y="311432"/>
                    </a:lnTo>
                    <a:lnTo>
                      <a:pt x="82291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9813" tIns="363155" rIns="329814" bIns="363154" numCol="1" spcCol="1270" anchor="ctr" anchorCtr="0">
                <a:noAutofit/>
              </a:bodyPr>
              <a:lstStyle/>
              <a:p>
                <a:pPr marL="0" lvl="0" indent="0" algn="ctr" defTabSz="1244600">
                  <a:lnSpc>
                    <a:spcPct val="90000"/>
                  </a:lnSpc>
                  <a:spcBef>
                    <a:spcPct val="0"/>
                  </a:spcBef>
                  <a:spcAft>
                    <a:spcPct val="35000"/>
                  </a:spcAft>
                  <a:buNone/>
                </a:pPr>
                <a:r>
                  <a:rPr lang="en-US" sz="2800" kern="1200" dirty="0"/>
                  <a:t>IDP</a:t>
                </a:r>
              </a:p>
            </p:txBody>
          </p:sp>
          <p:sp>
            <p:nvSpPr>
              <p:cNvPr id="19" name="Freeform: Shape 18">
                <a:extLst>
                  <a:ext uri="{FF2B5EF4-FFF2-40B4-BE49-F238E27FC236}">
                    <a16:creationId xmlns:a16="http://schemas.microsoft.com/office/drawing/2014/main" id="{D98025A5-A1C3-3BAB-6C40-ED82470F4D0A}"/>
                  </a:ext>
                </a:extLst>
              </p:cNvPr>
              <p:cNvSpPr/>
              <p:nvPr/>
            </p:nvSpPr>
            <p:spPr>
              <a:xfrm>
                <a:off x="569977" y="4472082"/>
                <a:ext cx="2027097" cy="987495"/>
              </a:xfrm>
              <a:custGeom>
                <a:avLst/>
                <a:gdLst>
                  <a:gd name="connsiteX0" fmla="*/ 0 w 1836741"/>
                  <a:gd name="connsiteY0" fmla="*/ 0 h 987495"/>
                  <a:gd name="connsiteX1" fmla="*/ 1836741 w 1836741"/>
                  <a:gd name="connsiteY1" fmla="*/ 0 h 987495"/>
                  <a:gd name="connsiteX2" fmla="*/ 1836741 w 1836741"/>
                  <a:gd name="connsiteY2" fmla="*/ 987495 h 987495"/>
                  <a:gd name="connsiteX3" fmla="*/ 0 w 1836741"/>
                  <a:gd name="connsiteY3" fmla="*/ 987495 h 987495"/>
                  <a:gd name="connsiteX4" fmla="*/ 0 w 1836741"/>
                  <a:gd name="connsiteY4" fmla="*/ 0 h 98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741" h="987495">
                    <a:moveTo>
                      <a:pt x="0" y="0"/>
                    </a:moveTo>
                    <a:lnTo>
                      <a:pt x="1836741" y="0"/>
                    </a:lnTo>
                    <a:lnTo>
                      <a:pt x="1836741" y="987495"/>
                    </a:lnTo>
                    <a:lnTo>
                      <a:pt x="0" y="98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b="1" kern="1200" dirty="0"/>
                  <a:t>Identity&amp; Access Management</a:t>
                </a:r>
              </a:p>
            </p:txBody>
          </p:sp>
        </p:grpSp>
        <p:grpSp>
          <p:nvGrpSpPr>
            <p:cNvPr id="29" name="Group 28">
              <a:extLst>
                <a:ext uri="{FF2B5EF4-FFF2-40B4-BE49-F238E27FC236}">
                  <a16:creationId xmlns:a16="http://schemas.microsoft.com/office/drawing/2014/main" id="{2FC0817C-9176-6944-7EEF-2E6D48E25975}"/>
                </a:ext>
              </a:extLst>
            </p:cNvPr>
            <p:cNvGrpSpPr/>
            <p:nvPr/>
          </p:nvGrpSpPr>
          <p:grpSpPr>
            <a:xfrm>
              <a:off x="7886898" y="4080844"/>
              <a:ext cx="3942201" cy="1645826"/>
              <a:chOff x="7886898" y="4080844"/>
              <a:chExt cx="3942201" cy="1645826"/>
            </a:xfrm>
          </p:grpSpPr>
          <p:sp>
            <p:nvSpPr>
              <p:cNvPr id="21" name="Freeform: Shape 20">
                <a:extLst>
                  <a:ext uri="{FF2B5EF4-FFF2-40B4-BE49-F238E27FC236}">
                    <a16:creationId xmlns:a16="http://schemas.microsoft.com/office/drawing/2014/main" id="{301EEF6C-15F3-0926-D5B4-7268BE8E39D4}"/>
                  </a:ext>
                </a:extLst>
              </p:cNvPr>
              <p:cNvSpPr/>
              <p:nvPr/>
            </p:nvSpPr>
            <p:spPr>
              <a:xfrm>
                <a:off x="7886898" y="4080844"/>
                <a:ext cx="1777337" cy="1645826"/>
              </a:xfrm>
              <a:custGeom>
                <a:avLst/>
                <a:gdLst>
                  <a:gd name="connsiteX0" fmla="*/ 0 w 1645825"/>
                  <a:gd name="connsiteY0" fmla="*/ 715934 h 1431868"/>
                  <a:gd name="connsiteX1" fmla="*/ 357967 w 1645825"/>
                  <a:gd name="connsiteY1" fmla="*/ 0 h 1431868"/>
                  <a:gd name="connsiteX2" fmla="*/ 1287858 w 1645825"/>
                  <a:gd name="connsiteY2" fmla="*/ 0 h 1431868"/>
                  <a:gd name="connsiteX3" fmla="*/ 1645825 w 1645825"/>
                  <a:gd name="connsiteY3" fmla="*/ 715934 h 1431868"/>
                  <a:gd name="connsiteX4" fmla="*/ 1287858 w 1645825"/>
                  <a:gd name="connsiteY4" fmla="*/ 1431868 h 1431868"/>
                  <a:gd name="connsiteX5" fmla="*/ 357967 w 1645825"/>
                  <a:gd name="connsiteY5" fmla="*/ 1431868 h 1431868"/>
                  <a:gd name="connsiteX6" fmla="*/ 0 w 1645825"/>
                  <a:gd name="connsiteY6" fmla="*/ 715934 h 143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825" h="1431868">
                    <a:moveTo>
                      <a:pt x="822913" y="0"/>
                    </a:moveTo>
                    <a:lnTo>
                      <a:pt x="1645824" y="311432"/>
                    </a:lnTo>
                    <a:lnTo>
                      <a:pt x="1645824" y="1120436"/>
                    </a:lnTo>
                    <a:lnTo>
                      <a:pt x="822913" y="1431868"/>
                    </a:lnTo>
                    <a:lnTo>
                      <a:pt x="1" y="1120436"/>
                    </a:lnTo>
                    <a:lnTo>
                      <a:pt x="1" y="311432"/>
                    </a:lnTo>
                    <a:lnTo>
                      <a:pt x="82291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9813" tIns="363155" rIns="329814" bIns="363154" numCol="1" spcCol="1270" anchor="ctr" anchorCtr="0">
                <a:noAutofit/>
              </a:bodyPr>
              <a:lstStyle/>
              <a:p>
                <a:pPr marL="0" lvl="0" indent="0" algn="ctr" defTabSz="1244600">
                  <a:lnSpc>
                    <a:spcPct val="90000"/>
                  </a:lnSpc>
                  <a:spcBef>
                    <a:spcPct val="0"/>
                  </a:spcBef>
                  <a:spcAft>
                    <a:spcPct val="35000"/>
                  </a:spcAft>
                  <a:buNone/>
                </a:pPr>
                <a:r>
                  <a:rPr lang="en-US" sz="2800" kern="1200" dirty="0"/>
                  <a:t>3</a:t>
                </a:r>
                <a:r>
                  <a:rPr lang="en-US" sz="2800" kern="1200" baseline="30000" dirty="0"/>
                  <a:t>rd</a:t>
                </a:r>
                <a:r>
                  <a:rPr lang="en-US" sz="2800" kern="1200" dirty="0"/>
                  <a:t> Party</a:t>
                </a:r>
              </a:p>
            </p:txBody>
          </p:sp>
          <p:sp>
            <p:nvSpPr>
              <p:cNvPr id="22" name="Freeform: Shape 21">
                <a:extLst>
                  <a:ext uri="{FF2B5EF4-FFF2-40B4-BE49-F238E27FC236}">
                    <a16:creationId xmlns:a16="http://schemas.microsoft.com/office/drawing/2014/main" id="{DE2D8270-B383-609D-7CBD-5FC05888F3F3}"/>
                  </a:ext>
                </a:extLst>
              </p:cNvPr>
              <p:cNvSpPr/>
              <p:nvPr/>
            </p:nvSpPr>
            <p:spPr>
              <a:xfrm>
                <a:off x="9707563" y="4410009"/>
                <a:ext cx="2121536" cy="987495"/>
              </a:xfrm>
              <a:custGeom>
                <a:avLst/>
                <a:gdLst>
                  <a:gd name="connsiteX0" fmla="*/ 0 w 1777491"/>
                  <a:gd name="connsiteY0" fmla="*/ 0 h 987495"/>
                  <a:gd name="connsiteX1" fmla="*/ 1777491 w 1777491"/>
                  <a:gd name="connsiteY1" fmla="*/ 0 h 987495"/>
                  <a:gd name="connsiteX2" fmla="*/ 1777491 w 1777491"/>
                  <a:gd name="connsiteY2" fmla="*/ 987495 h 987495"/>
                  <a:gd name="connsiteX3" fmla="*/ 0 w 1777491"/>
                  <a:gd name="connsiteY3" fmla="*/ 987495 h 987495"/>
                  <a:gd name="connsiteX4" fmla="*/ 0 w 1777491"/>
                  <a:gd name="connsiteY4" fmla="*/ 0 h 98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491" h="987495">
                    <a:moveTo>
                      <a:pt x="0" y="0"/>
                    </a:moveTo>
                    <a:lnTo>
                      <a:pt x="1777491" y="0"/>
                    </a:lnTo>
                    <a:lnTo>
                      <a:pt x="1777491" y="987495"/>
                    </a:lnTo>
                    <a:lnTo>
                      <a:pt x="0" y="98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b="1" kern="1200" dirty="0"/>
                  <a:t>Vendor Vulnerabilities</a:t>
                </a:r>
              </a:p>
            </p:txBody>
          </p:sp>
        </p:grpSp>
        <p:grpSp>
          <p:nvGrpSpPr>
            <p:cNvPr id="27" name="Group 26">
              <a:extLst>
                <a:ext uri="{FF2B5EF4-FFF2-40B4-BE49-F238E27FC236}">
                  <a16:creationId xmlns:a16="http://schemas.microsoft.com/office/drawing/2014/main" id="{BD8F16A8-AA9A-3A21-811C-7A122199F0F7}"/>
                </a:ext>
              </a:extLst>
            </p:cNvPr>
            <p:cNvGrpSpPr/>
            <p:nvPr/>
          </p:nvGrpSpPr>
          <p:grpSpPr>
            <a:xfrm>
              <a:off x="414139" y="929042"/>
              <a:ext cx="3987715" cy="1645826"/>
              <a:chOff x="414139" y="929042"/>
              <a:chExt cx="3987715" cy="1645826"/>
            </a:xfrm>
          </p:grpSpPr>
          <p:sp>
            <p:nvSpPr>
              <p:cNvPr id="9" name="Freeform: Shape 8">
                <a:extLst>
                  <a:ext uri="{FF2B5EF4-FFF2-40B4-BE49-F238E27FC236}">
                    <a16:creationId xmlns:a16="http://schemas.microsoft.com/office/drawing/2014/main" id="{C75DB57E-AF24-A51A-4081-2414D39C93CF}"/>
                  </a:ext>
                </a:extLst>
              </p:cNvPr>
              <p:cNvSpPr/>
              <p:nvPr/>
            </p:nvSpPr>
            <p:spPr>
              <a:xfrm>
                <a:off x="2624517" y="929042"/>
                <a:ext cx="1777337" cy="1645826"/>
              </a:xfrm>
              <a:custGeom>
                <a:avLst/>
                <a:gdLst>
                  <a:gd name="connsiteX0" fmla="*/ 0 w 1645825"/>
                  <a:gd name="connsiteY0" fmla="*/ 715934 h 1431868"/>
                  <a:gd name="connsiteX1" fmla="*/ 357967 w 1645825"/>
                  <a:gd name="connsiteY1" fmla="*/ 0 h 1431868"/>
                  <a:gd name="connsiteX2" fmla="*/ 1287858 w 1645825"/>
                  <a:gd name="connsiteY2" fmla="*/ 0 h 1431868"/>
                  <a:gd name="connsiteX3" fmla="*/ 1645825 w 1645825"/>
                  <a:gd name="connsiteY3" fmla="*/ 715934 h 1431868"/>
                  <a:gd name="connsiteX4" fmla="*/ 1287858 w 1645825"/>
                  <a:gd name="connsiteY4" fmla="*/ 1431868 h 1431868"/>
                  <a:gd name="connsiteX5" fmla="*/ 357967 w 1645825"/>
                  <a:gd name="connsiteY5" fmla="*/ 1431868 h 1431868"/>
                  <a:gd name="connsiteX6" fmla="*/ 0 w 1645825"/>
                  <a:gd name="connsiteY6" fmla="*/ 715934 h 143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825" h="1431868">
                    <a:moveTo>
                      <a:pt x="822913" y="0"/>
                    </a:moveTo>
                    <a:lnTo>
                      <a:pt x="1645824" y="311432"/>
                    </a:lnTo>
                    <a:lnTo>
                      <a:pt x="1645824" y="1120436"/>
                    </a:lnTo>
                    <a:lnTo>
                      <a:pt x="822913" y="1431868"/>
                    </a:lnTo>
                    <a:lnTo>
                      <a:pt x="1" y="1120436"/>
                    </a:lnTo>
                    <a:lnTo>
                      <a:pt x="1" y="311432"/>
                    </a:lnTo>
                    <a:lnTo>
                      <a:pt x="82291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9813" tIns="363155" rIns="329814" bIns="363154" numCol="1" spcCol="1270" anchor="ctr" anchorCtr="0">
                <a:noAutofit/>
              </a:bodyPr>
              <a:lstStyle/>
              <a:p>
                <a:pPr marL="0" lvl="0" indent="0" algn="ctr" defTabSz="1244600">
                  <a:lnSpc>
                    <a:spcPct val="90000"/>
                  </a:lnSpc>
                  <a:spcBef>
                    <a:spcPct val="0"/>
                  </a:spcBef>
                  <a:spcAft>
                    <a:spcPct val="35000"/>
                  </a:spcAft>
                  <a:buNone/>
                </a:pPr>
                <a:r>
                  <a:rPr lang="en-US" sz="2800" kern="1200" dirty="0"/>
                  <a:t>AI</a:t>
                </a:r>
              </a:p>
            </p:txBody>
          </p:sp>
          <p:sp>
            <p:nvSpPr>
              <p:cNvPr id="24" name="Freeform: Shape 23">
                <a:extLst>
                  <a:ext uri="{FF2B5EF4-FFF2-40B4-BE49-F238E27FC236}">
                    <a16:creationId xmlns:a16="http://schemas.microsoft.com/office/drawing/2014/main" id="{2A7C448E-3DC0-D0F9-0F79-45F7FA007901}"/>
                  </a:ext>
                </a:extLst>
              </p:cNvPr>
              <p:cNvSpPr/>
              <p:nvPr/>
            </p:nvSpPr>
            <p:spPr>
              <a:xfrm>
                <a:off x="414139" y="1266289"/>
                <a:ext cx="2279893" cy="987495"/>
              </a:xfrm>
              <a:custGeom>
                <a:avLst/>
                <a:gdLst>
                  <a:gd name="connsiteX0" fmla="*/ 0 w 1836741"/>
                  <a:gd name="connsiteY0" fmla="*/ 0 h 987495"/>
                  <a:gd name="connsiteX1" fmla="*/ 1836741 w 1836741"/>
                  <a:gd name="connsiteY1" fmla="*/ 0 h 987495"/>
                  <a:gd name="connsiteX2" fmla="*/ 1836741 w 1836741"/>
                  <a:gd name="connsiteY2" fmla="*/ 987495 h 987495"/>
                  <a:gd name="connsiteX3" fmla="*/ 0 w 1836741"/>
                  <a:gd name="connsiteY3" fmla="*/ 987495 h 987495"/>
                  <a:gd name="connsiteX4" fmla="*/ 0 w 1836741"/>
                  <a:gd name="connsiteY4" fmla="*/ 0 h 98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741" h="987495">
                    <a:moveTo>
                      <a:pt x="0" y="0"/>
                    </a:moveTo>
                    <a:lnTo>
                      <a:pt x="1836741" y="0"/>
                    </a:lnTo>
                    <a:lnTo>
                      <a:pt x="1836741" y="987495"/>
                    </a:lnTo>
                    <a:lnTo>
                      <a:pt x="0" y="98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b="1" kern="1200" dirty="0">
                    <a:solidFill>
                      <a:schemeClr val="tx1"/>
                    </a:solidFill>
                  </a:rPr>
                  <a:t>Proactive based on Behavior &amp; Environment</a:t>
                </a:r>
              </a:p>
            </p:txBody>
          </p:sp>
        </p:grpSp>
      </p:grpSp>
      <p:sp>
        <p:nvSpPr>
          <p:cNvPr id="25" name="Freeform: Shape 24">
            <a:extLst>
              <a:ext uri="{FF2B5EF4-FFF2-40B4-BE49-F238E27FC236}">
                <a16:creationId xmlns:a16="http://schemas.microsoft.com/office/drawing/2014/main" id="{0002DF33-2749-C3F3-4040-50E920800F8D}"/>
              </a:ext>
            </a:extLst>
          </p:cNvPr>
          <p:cNvSpPr/>
          <p:nvPr/>
        </p:nvSpPr>
        <p:spPr>
          <a:xfrm>
            <a:off x="4895488" y="2689292"/>
            <a:ext cx="2471800" cy="1782789"/>
          </a:xfrm>
          <a:custGeom>
            <a:avLst/>
            <a:gdLst>
              <a:gd name="connsiteX0" fmla="*/ 0 w 1645825"/>
              <a:gd name="connsiteY0" fmla="*/ 715934 h 1431868"/>
              <a:gd name="connsiteX1" fmla="*/ 357967 w 1645825"/>
              <a:gd name="connsiteY1" fmla="*/ 0 h 1431868"/>
              <a:gd name="connsiteX2" fmla="*/ 1287858 w 1645825"/>
              <a:gd name="connsiteY2" fmla="*/ 0 h 1431868"/>
              <a:gd name="connsiteX3" fmla="*/ 1645825 w 1645825"/>
              <a:gd name="connsiteY3" fmla="*/ 715934 h 1431868"/>
              <a:gd name="connsiteX4" fmla="*/ 1287858 w 1645825"/>
              <a:gd name="connsiteY4" fmla="*/ 1431868 h 1431868"/>
              <a:gd name="connsiteX5" fmla="*/ 357967 w 1645825"/>
              <a:gd name="connsiteY5" fmla="*/ 1431868 h 1431868"/>
              <a:gd name="connsiteX6" fmla="*/ 0 w 1645825"/>
              <a:gd name="connsiteY6" fmla="*/ 715934 h 143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825" h="1431868">
                <a:moveTo>
                  <a:pt x="822913" y="0"/>
                </a:moveTo>
                <a:lnTo>
                  <a:pt x="1645824" y="311432"/>
                </a:lnTo>
                <a:lnTo>
                  <a:pt x="1645824" y="1120436"/>
                </a:lnTo>
                <a:lnTo>
                  <a:pt x="822913" y="1431868"/>
                </a:lnTo>
                <a:lnTo>
                  <a:pt x="1" y="1120436"/>
                </a:lnTo>
                <a:lnTo>
                  <a:pt x="1" y="311432"/>
                </a:lnTo>
                <a:lnTo>
                  <a:pt x="822913" y="0"/>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9813" tIns="363155" rIns="329814" bIns="363154" numCol="1" spcCol="1270" anchor="ctr" anchorCtr="0">
            <a:noAutofit/>
          </a:bodyPr>
          <a:lstStyle/>
          <a:p>
            <a:pPr marL="0" lvl="0" indent="0" algn="ctr" defTabSz="1244600">
              <a:lnSpc>
                <a:spcPct val="90000"/>
              </a:lnSpc>
              <a:spcBef>
                <a:spcPct val="0"/>
              </a:spcBef>
              <a:spcAft>
                <a:spcPct val="35000"/>
              </a:spcAft>
              <a:buNone/>
            </a:pPr>
            <a:r>
              <a:rPr lang="en-US" sz="2800" kern="1200" dirty="0"/>
              <a:t>New</a:t>
            </a:r>
            <a:br>
              <a:rPr lang="en-US" sz="2800" kern="1200" dirty="0"/>
            </a:br>
            <a:r>
              <a:rPr lang="en-US" sz="2800" kern="1200" dirty="0"/>
              <a:t>Capabilities</a:t>
            </a:r>
          </a:p>
        </p:txBody>
      </p:sp>
    </p:spTree>
    <p:extLst>
      <p:ext uri="{BB962C8B-B14F-4D97-AF65-F5344CB8AC3E}">
        <p14:creationId xmlns:p14="http://schemas.microsoft.com/office/powerpoint/2010/main" val="119507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heel(4)">
                                      <p:cBhvr>
                                        <p:cTn id="11" dur="5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7450D3F-3C06-C4CB-2A04-74468042AF8D}"/>
            </a:ext>
          </a:extLst>
        </p:cNvPr>
        <p:cNvGrpSpPr/>
        <p:nvPr/>
      </p:nvGrpSpPr>
      <p:grpSpPr>
        <a:xfrm>
          <a:off x="0" y="0"/>
          <a:ext cx="0" cy="0"/>
          <a:chOff x="0" y="0"/>
          <a:chExt cx="0" cy="0"/>
        </a:xfrm>
      </p:grpSpPr>
      <p:sp>
        <p:nvSpPr>
          <p:cNvPr id="7" name="Date Placeholder 3">
            <a:extLst>
              <a:ext uri="{FF2B5EF4-FFF2-40B4-BE49-F238E27FC236}">
                <a16:creationId xmlns:a16="http://schemas.microsoft.com/office/drawing/2014/main" id="{C063F9AC-1BA7-859D-4D4A-FE3EA06D405A}"/>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002E7E7B-5594-9E1B-5B6C-416514BD053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7</a:t>
            </a:fld>
            <a:endParaRPr lang="en-US"/>
          </a:p>
        </p:txBody>
      </p:sp>
      <p:sp>
        <p:nvSpPr>
          <p:cNvPr id="12" name="TextBox 11">
            <a:extLst>
              <a:ext uri="{FF2B5EF4-FFF2-40B4-BE49-F238E27FC236}">
                <a16:creationId xmlns:a16="http://schemas.microsoft.com/office/drawing/2014/main" id="{93A3AA64-164D-3E38-510B-9583AE0B0280}"/>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721F346B-6B00-2DDD-9411-49017DFC1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graphicFrame>
        <p:nvGraphicFramePr>
          <p:cNvPr id="20" name="Title 1">
            <a:extLst>
              <a:ext uri="{FF2B5EF4-FFF2-40B4-BE49-F238E27FC236}">
                <a16:creationId xmlns:a16="http://schemas.microsoft.com/office/drawing/2014/main" id="{E3BEBC1B-7521-8281-79F0-03CA638DD607}"/>
              </a:ext>
            </a:extLst>
          </p:cNvPr>
          <p:cNvGraphicFramePr/>
          <p:nvPr>
            <p:extLst>
              <p:ext uri="{D42A27DB-BD31-4B8C-83A1-F6EECF244321}">
                <p14:modId xmlns:p14="http://schemas.microsoft.com/office/powerpoint/2010/main" val="2167727841"/>
              </p:ext>
            </p:extLst>
          </p:nvPr>
        </p:nvGraphicFramePr>
        <p:xfrm>
          <a:off x="1244600" y="1330430"/>
          <a:ext cx="9032240" cy="4554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C8A7640A-283E-78EC-1312-E7DE7F749462}"/>
              </a:ext>
            </a:extLst>
          </p:cNvPr>
          <p:cNvSpPr>
            <a:spLocks noGrp="1"/>
          </p:cNvSpPr>
          <p:nvPr>
            <p:ph type="title"/>
          </p:nvPr>
        </p:nvSpPr>
        <p:spPr>
          <a:xfrm>
            <a:off x="838200" y="365125"/>
            <a:ext cx="9514839" cy="798195"/>
          </a:xfrm>
        </p:spPr>
        <p:txBody>
          <a:bodyPr vert="horz" lIns="91440" tIns="45720" rIns="91440" bIns="45720" rtlCol="0" anchor="ctr">
            <a:normAutofit/>
          </a:bodyPr>
          <a:lstStyle/>
          <a:p>
            <a:pPr algn="ctr"/>
            <a:r>
              <a:rPr lang="en-US" sz="3600" b="1" dirty="0"/>
              <a:t>Common Misconceptions around Cyber Security</a:t>
            </a:r>
          </a:p>
        </p:txBody>
      </p:sp>
    </p:spTree>
    <p:extLst>
      <p:ext uri="{BB962C8B-B14F-4D97-AF65-F5344CB8AC3E}">
        <p14:creationId xmlns:p14="http://schemas.microsoft.com/office/powerpoint/2010/main" val="274318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9C278-A158-0762-36F5-FD0A13A02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A80A6-3086-2307-CEDF-9578A02944BF}"/>
              </a:ext>
            </a:extLst>
          </p:cNvPr>
          <p:cNvSpPr>
            <a:spLocks noGrp="1"/>
          </p:cNvSpPr>
          <p:nvPr>
            <p:ph type="title"/>
          </p:nvPr>
        </p:nvSpPr>
        <p:spPr>
          <a:xfrm>
            <a:off x="838200" y="365125"/>
            <a:ext cx="9514839" cy="1807305"/>
          </a:xfrm>
        </p:spPr>
        <p:txBody>
          <a:bodyPr vert="horz" lIns="91440" tIns="45720" rIns="91440" bIns="45720" rtlCol="0" anchor="ctr">
            <a:normAutofit/>
          </a:bodyPr>
          <a:lstStyle/>
          <a:p>
            <a:pPr algn="ctr"/>
            <a:r>
              <a:rPr lang="en-US" sz="3600" b="1" dirty="0"/>
              <a:t>Cyber Security &amp; Regulations</a:t>
            </a:r>
          </a:p>
        </p:txBody>
      </p:sp>
      <p:sp>
        <p:nvSpPr>
          <p:cNvPr id="7" name="Date Placeholder 3">
            <a:extLst>
              <a:ext uri="{FF2B5EF4-FFF2-40B4-BE49-F238E27FC236}">
                <a16:creationId xmlns:a16="http://schemas.microsoft.com/office/drawing/2014/main" id="{D93D3696-E745-C0DE-1295-9873239CC648}"/>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pPr marL="0" indent="0">
                <a:buNone/>
              </a:pPr>
              <a:t>1/8/2025</a:t>
            </a:fld>
            <a:endParaRPr lang="en-US" dirty="0"/>
          </a:p>
        </p:txBody>
      </p:sp>
      <p:sp>
        <p:nvSpPr>
          <p:cNvPr id="8" name="Slide Number Placeholder 5">
            <a:extLst>
              <a:ext uri="{FF2B5EF4-FFF2-40B4-BE49-F238E27FC236}">
                <a16:creationId xmlns:a16="http://schemas.microsoft.com/office/drawing/2014/main" id="{D8C5A8D1-69D8-3D6B-B3F9-26DA7B3AB20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8</a:t>
            </a:fld>
            <a:endParaRPr lang="en-US"/>
          </a:p>
        </p:txBody>
      </p:sp>
      <p:sp>
        <p:nvSpPr>
          <p:cNvPr id="12" name="TextBox 11">
            <a:extLst>
              <a:ext uri="{FF2B5EF4-FFF2-40B4-BE49-F238E27FC236}">
                <a16:creationId xmlns:a16="http://schemas.microsoft.com/office/drawing/2014/main" id="{8026BC51-CD34-F064-1964-52E4385ECFE6}"/>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pic>
        <p:nvPicPr>
          <p:cNvPr id="14" name="Picture 13" descr="A blue and white logo">
            <a:extLst>
              <a:ext uri="{FF2B5EF4-FFF2-40B4-BE49-F238E27FC236}">
                <a16:creationId xmlns:a16="http://schemas.microsoft.com/office/drawing/2014/main" id="{9A72528E-0EB0-77F2-9E2C-6B025854A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6052228"/>
            <a:ext cx="3309444" cy="973365"/>
          </a:xfrm>
          <a:prstGeom prst="rect">
            <a:avLst/>
          </a:prstGeom>
        </p:spPr>
      </p:pic>
      <p:grpSp>
        <p:nvGrpSpPr>
          <p:cNvPr id="17" name="Group 16">
            <a:extLst>
              <a:ext uri="{FF2B5EF4-FFF2-40B4-BE49-F238E27FC236}">
                <a16:creationId xmlns:a16="http://schemas.microsoft.com/office/drawing/2014/main" id="{4669F215-A217-907C-3261-E5ECD4440AC0}"/>
              </a:ext>
            </a:extLst>
          </p:cNvPr>
          <p:cNvGrpSpPr/>
          <p:nvPr/>
        </p:nvGrpSpPr>
        <p:grpSpPr>
          <a:xfrm>
            <a:off x="1905637" y="2564007"/>
            <a:ext cx="2610342" cy="2639972"/>
            <a:chOff x="3065573" y="2807658"/>
            <a:chExt cx="2610342" cy="2639972"/>
          </a:xfrm>
        </p:grpSpPr>
        <p:sp>
          <p:nvSpPr>
            <p:cNvPr id="15" name="Freeform: Shape 14">
              <a:extLst>
                <a:ext uri="{FF2B5EF4-FFF2-40B4-BE49-F238E27FC236}">
                  <a16:creationId xmlns:a16="http://schemas.microsoft.com/office/drawing/2014/main" id="{27B5849E-1B98-3533-7886-40B1C2D196C0}"/>
                </a:ext>
              </a:extLst>
            </p:cNvPr>
            <p:cNvSpPr/>
            <p:nvPr/>
          </p:nvSpPr>
          <p:spPr>
            <a:xfrm>
              <a:off x="3330119" y="4727630"/>
              <a:ext cx="2081250" cy="720000"/>
            </a:xfrm>
            <a:custGeom>
              <a:avLst/>
              <a:gdLst>
                <a:gd name="connsiteX0" fmla="*/ 0 w 2081250"/>
                <a:gd name="connsiteY0" fmla="*/ 0 h 720000"/>
                <a:gd name="connsiteX1" fmla="*/ 2081250 w 2081250"/>
                <a:gd name="connsiteY1" fmla="*/ 0 h 720000"/>
                <a:gd name="connsiteX2" fmla="*/ 2081250 w 2081250"/>
                <a:gd name="connsiteY2" fmla="*/ 720000 h 720000"/>
                <a:gd name="connsiteX3" fmla="*/ 0 w 2081250"/>
                <a:gd name="connsiteY3" fmla="*/ 720000 h 720000"/>
                <a:gd name="connsiteX4" fmla="*/ 0 w 208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50" h="720000">
                  <a:moveTo>
                    <a:pt x="0" y="0"/>
                  </a:moveTo>
                  <a:lnTo>
                    <a:pt x="2081250" y="0"/>
                  </a:lnTo>
                  <a:lnTo>
                    <a:pt x="208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SEC Guidelines </a:t>
              </a:r>
            </a:p>
          </p:txBody>
        </p:sp>
        <p:pic>
          <p:nvPicPr>
            <p:cNvPr id="1030" name="Picture 6" descr="Image result for sec .gov symbol">
              <a:extLst>
                <a:ext uri="{FF2B5EF4-FFF2-40B4-BE49-F238E27FC236}">
                  <a16:creationId xmlns:a16="http://schemas.microsoft.com/office/drawing/2014/main" id="{5F2C1FB0-851A-87F0-0C35-933F28B01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573" y="2807658"/>
              <a:ext cx="2610342" cy="17081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854F3FC7-4312-858E-C383-027321AC4876}"/>
              </a:ext>
            </a:extLst>
          </p:cNvPr>
          <p:cNvGrpSpPr/>
          <p:nvPr/>
        </p:nvGrpSpPr>
        <p:grpSpPr>
          <a:xfrm>
            <a:off x="7146812" y="2695195"/>
            <a:ext cx="3536615" cy="2251498"/>
            <a:chOff x="899373" y="1690688"/>
            <a:chExt cx="3536615" cy="2251498"/>
          </a:xfrm>
        </p:grpSpPr>
        <p:grpSp>
          <p:nvGrpSpPr>
            <p:cNvPr id="5" name="Group 4">
              <a:extLst>
                <a:ext uri="{FF2B5EF4-FFF2-40B4-BE49-F238E27FC236}">
                  <a16:creationId xmlns:a16="http://schemas.microsoft.com/office/drawing/2014/main" id="{890E9AE6-E790-1525-0F1F-39E5BDFCBC08}"/>
                </a:ext>
              </a:extLst>
            </p:cNvPr>
            <p:cNvGrpSpPr/>
            <p:nvPr/>
          </p:nvGrpSpPr>
          <p:grpSpPr>
            <a:xfrm>
              <a:off x="899373" y="1690688"/>
              <a:ext cx="2752729" cy="2251498"/>
              <a:chOff x="1166774" y="2807658"/>
              <a:chExt cx="2752729" cy="2251498"/>
            </a:xfrm>
          </p:grpSpPr>
          <p:sp>
            <p:nvSpPr>
              <p:cNvPr id="9" name="Freeform: Shape 8">
                <a:extLst>
                  <a:ext uri="{FF2B5EF4-FFF2-40B4-BE49-F238E27FC236}">
                    <a16:creationId xmlns:a16="http://schemas.microsoft.com/office/drawing/2014/main" id="{DA859DEA-748C-FF86-DC58-6F7AA82BC877}"/>
                  </a:ext>
                </a:extLst>
              </p:cNvPr>
              <p:cNvSpPr/>
              <p:nvPr/>
            </p:nvSpPr>
            <p:spPr>
              <a:xfrm>
                <a:off x="1838253" y="4339156"/>
                <a:ext cx="2081250" cy="720000"/>
              </a:xfrm>
              <a:custGeom>
                <a:avLst/>
                <a:gdLst>
                  <a:gd name="connsiteX0" fmla="*/ 0 w 2081250"/>
                  <a:gd name="connsiteY0" fmla="*/ 0 h 720000"/>
                  <a:gd name="connsiteX1" fmla="*/ 2081250 w 2081250"/>
                  <a:gd name="connsiteY1" fmla="*/ 0 h 720000"/>
                  <a:gd name="connsiteX2" fmla="*/ 2081250 w 2081250"/>
                  <a:gd name="connsiteY2" fmla="*/ 720000 h 720000"/>
                  <a:gd name="connsiteX3" fmla="*/ 0 w 2081250"/>
                  <a:gd name="connsiteY3" fmla="*/ 720000 h 720000"/>
                  <a:gd name="connsiteX4" fmla="*/ 0 w 208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50" h="720000">
                    <a:moveTo>
                      <a:pt x="0" y="0"/>
                    </a:moveTo>
                    <a:lnTo>
                      <a:pt x="2081250" y="0"/>
                    </a:lnTo>
                    <a:lnTo>
                      <a:pt x="208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State Regulations</a:t>
                </a:r>
              </a:p>
            </p:txBody>
          </p:sp>
          <p:pic>
            <p:nvPicPr>
              <p:cNvPr id="11" name="Picture 2" descr="Image result for Utah State Symbols. Size: 110 x 110. Source: statesymbolsusa.org">
                <a:extLst>
                  <a:ext uri="{FF2B5EF4-FFF2-40B4-BE49-F238E27FC236}">
                    <a16:creationId xmlns:a16="http://schemas.microsoft.com/office/drawing/2014/main" id="{D3D5D162-706D-5F63-6EC5-E9410CD95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774" y="2807658"/>
                <a:ext cx="1596702" cy="159670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yellow and blue seal with a white text&#10;&#10;Description automatically generated">
              <a:extLst>
                <a:ext uri="{FF2B5EF4-FFF2-40B4-BE49-F238E27FC236}">
                  <a16:creationId xmlns:a16="http://schemas.microsoft.com/office/drawing/2014/main" id="{489429E0-7A79-39CC-0F6E-28F713B6B9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9285" y="1693117"/>
              <a:ext cx="1596703" cy="1609080"/>
            </a:xfrm>
            <a:prstGeom prst="rect">
              <a:avLst/>
            </a:prstGeom>
          </p:spPr>
        </p:pic>
      </p:grpSp>
    </p:spTree>
    <p:extLst>
      <p:ext uri="{BB962C8B-B14F-4D97-AF65-F5344CB8AC3E}">
        <p14:creationId xmlns:p14="http://schemas.microsoft.com/office/powerpoint/2010/main" val="400422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E0554-E788-4816-974D-51349A99C15C}"/>
            </a:ext>
          </a:extLst>
        </p:cNvPr>
        <p:cNvGrpSpPr/>
        <p:nvPr/>
      </p:nvGrpSpPr>
      <p:grpSpPr>
        <a:xfrm>
          <a:off x="0" y="0"/>
          <a:ext cx="0" cy="0"/>
          <a:chOff x="0" y="0"/>
          <a:chExt cx="0" cy="0"/>
        </a:xfrm>
      </p:grpSpPr>
      <p:sp>
        <p:nvSpPr>
          <p:cNvPr id="6" name="Date Placeholder 3">
            <a:extLst>
              <a:ext uri="{FF2B5EF4-FFF2-40B4-BE49-F238E27FC236}">
                <a16:creationId xmlns:a16="http://schemas.microsoft.com/office/drawing/2014/main" id="{B88CC342-2399-A890-DBA6-DD48162E72C1}"/>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75527856-802B-428E-B2F5-1E489CE688C3}" type="datetimeFigureOut">
              <a:rPr lang="en-US" smtClean="0">
                <a:solidFill>
                  <a:schemeClr val="bg1"/>
                </a:solidFill>
              </a:rPr>
              <a:pPr marL="0" indent="0">
                <a:buNone/>
              </a:pPr>
              <a:t>1/8/2025</a:t>
            </a:fld>
            <a:endParaRPr lang="en-US" dirty="0">
              <a:solidFill>
                <a:schemeClr val="bg1"/>
              </a:solidFill>
            </a:endParaRPr>
          </a:p>
        </p:txBody>
      </p:sp>
      <p:sp>
        <p:nvSpPr>
          <p:cNvPr id="7" name="Slide Number Placeholder 5">
            <a:extLst>
              <a:ext uri="{FF2B5EF4-FFF2-40B4-BE49-F238E27FC236}">
                <a16:creationId xmlns:a16="http://schemas.microsoft.com/office/drawing/2014/main" id="{55378E9A-CDB5-8009-2D2B-E1629BA7551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8F0E3-CD55-4B84-9C80-1B26D2E98AB2}" type="slidenum">
              <a:rPr lang="en-US" smtClean="0"/>
              <a:pPr/>
              <a:t>9</a:t>
            </a:fld>
            <a:endParaRPr lang="en-US"/>
          </a:p>
        </p:txBody>
      </p:sp>
      <p:pic>
        <p:nvPicPr>
          <p:cNvPr id="8" name="Picture 7" descr="A logo with a black background&#10;&#10;Description automatically generated">
            <a:extLst>
              <a:ext uri="{FF2B5EF4-FFF2-40B4-BE49-F238E27FC236}">
                <a16:creationId xmlns:a16="http://schemas.microsoft.com/office/drawing/2014/main" id="{1AD58DB6-4044-CA3E-4ACD-9F02D4F21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5132" y="343565"/>
            <a:ext cx="2089850" cy="1302673"/>
          </a:xfrm>
          <a:prstGeom prst="rect">
            <a:avLst/>
          </a:prstGeom>
        </p:spPr>
      </p:pic>
      <p:sp>
        <p:nvSpPr>
          <p:cNvPr id="9" name="TextBox 8">
            <a:extLst>
              <a:ext uri="{FF2B5EF4-FFF2-40B4-BE49-F238E27FC236}">
                <a16:creationId xmlns:a16="http://schemas.microsoft.com/office/drawing/2014/main" id="{179B979A-0344-BBE4-58CA-5ADC5F32757A}"/>
              </a:ext>
            </a:extLst>
          </p:cNvPr>
          <p:cNvSpPr txBox="1"/>
          <p:nvPr/>
        </p:nvSpPr>
        <p:spPr>
          <a:xfrm>
            <a:off x="8178336" y="6246524"/>
            <a:ext cx="2743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ea typeface="Calibri" panose="020F0502020204030204" pitchFamily="34" charset="0"/>
              </a:rPr>
              <a:t>Content is for the sole use of the intended recipient(s) and may contain confidential and/or privileged information. Any unauthorized review, use, disclosure or distribution is prohibited.</a:t>
            </a:r>
            <a:endParaRPr lang="en-US" sz="800" dirty="0"/>
          </a:p>
        </p:txBody>
      </p:sp>
      <p:sp>
        <p:nvSpPr>
          <p:cNvPr id="11" name="Rectangle 10">
            <a:extLst>
              <a:ext uri="{FF2B5EF4-FFF2-40B4-BE49-F238E27FC236}">
                <a16:creationId xmlns:a16="http://schemas.microsoft.com/office/drawing/2014/main" id="{E452C72B-C417-7753-5F97-526D8C653F77}"/>
              </a:ext>
            </a:extLst>
          </p:cNvPr>
          <p:cNvSpPr/>
          <p:nvPr/>
        </p:nvSpPr>
        <p:spPr>
          <a:xfrm>
            <a:off x="8790432" y="1756064"/>
            <a:ext cx="3060192" cy="743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DD2E08-54F3-E9CE-108D-0607841445EB}"/>
              </a:ext>
            </a:extLst>
          </p:cNvPr>
          <p:cNvSpPr/>
          <p:nvPr/>
        </p:nvSpPr>
        <p:spPr>
          <a:xfrm>
            <a:off x="1763625" y="423886"/>
            <a:ext cx="4982774"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Poll Question #3</a:t>
            </a:r>
          </a:p>
        </p:txBody>
      </p:sp>
      <p:pic>
        <p:nvPicPr>
          <p:cNvPr id="4" name="Picture 3">
            <a:extLst>
              <a:ext uri="{FF2B5EF4-FFF2-40B4-BE49-F238E27FC236}">
                <a16:creationId xmlns:a16="http://schemas.microsoft.com/office/drawing/2014/main" id="{5D4A24FA-3515-9A32-0DDE-BABEA3C8468B}"/>
              </a:ext>
            </a:extLst>
          </p:cNvPr>
          <p:cNvPicPr>
            <a:picLocks noChangeAspect="1"/>
          </p:cNvPicPr>
          <p:nvPr/>
        </p:nvPicPr>
        <p:blipFill>
          <a:blip r:embed="rId4"/>
          <a:stretch>
            <a:fillRect/>
          </a:stretch>
        </p:blipFill>
        <p:spPr>
          <a:xfrm>
            <a:off x="253600" y="2536571"/>
            <a:ext cx="11684799" cy="2342314"/>
          </a:xfrm>
          <a:prstGeom prst="rect">
            <a:avLst/>
          </a:prstGeom>
        </p:spPr>
      </p:pic>
    </p:spTree>
    <p:extLst>
      <p:ext uri="{BB962C8B-B14F-4D97-AF65-F5344CB8AC3E}">
        <p14:creationId xmlns:p14="http://schemas.microsoft.com/office/powerpoint/2010/main" val="9382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B9511F2-0F8F-4F86-90B3-7E1FAE7007B1}">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da64f6-8b2c-4c6b-a9c9-29bc4fe06b89" xsi:nil="true"/>
    <lcf76f155ced4ddcb4097134ff3c332f xmlns="8e47fbf8-e458-4112-9676-7cbac143a64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AD368775581749A5612B05F5CB913F" ma:contentTypeVersion="13" ma:contentTypeDescription="Create a new document." ma:contentTypeScope="" ma:versionID="f7112bd23b8d894b724717fa6eac4272">
  <xsd:schema xmlns:xsd="http://www.w3.org/2001/XMLSchema" xmlns:xs="http://www.w3.org/2001/XMLSchema" xmlns:p="http://schemas.microsoft.com/office/2006/metadata/properties" xmlns:ns2="8e47fbf8-e458-4112-9676-7cbac143a645" xmlns:ns3="05da64f6-8b2c-4c6b-a9c9-29bc4fe06b89" targetNamespace="http://schemas.microsoft.com/office/2006/metadata/properties" ma:root="true" ma:fieldsID="6a16591e08e35fb3b6e10451f3d2e87e" ns2:_="" ns3:_="">
    <xsd:import namespace="8e47fbf8-e458-4112-9676-7cbac143a645"/>
    <xsd:import namespace="05da64f6-8b2c-4c6b-a9c9-29bc4fe06b8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7fbf8-e458-4112-9676-7cbac143a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bd44556-cc80-4437-bd50-5aa734755cd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da64f6-8b2c-4c6b-a9c9-29bc4fe06b8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06b8be-a69e-44d8-836b-178f99f50a26}" ma:internalName="TaxCatchAll" ma:showField="CatchAllData" ma:web="05da64f6-8b2c-4c6b-a9c9-29bc4fe06b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3BA5DB-16A5-453C-A36A-7C9C859D74F1}">
  <ds:schemaRefs>
    <ds:schemaRef ds:uri="http://schemas.microsoft.com/office/2006/metadata/properties"/>
    <ds:schemaRef ds:uri="http://schemas.microsoft.com/office/infopath/2007/PartnerControls"/>
    <ds:schemaRef ds:uri="05da64f6-8b2c-4c6b-a9c9-29bc4fe06b89"/>
    <ds:schemaRef ds:uri="8e47fbf8-e458-4112-9676-7cbac143a645"/>
  </ds:schemaRefs>
</ds:datastoreItem>
</file>

<file path=customXml/itemProps2.xml><?xml version="1.0" encoding="utf-8"?>
<ds:datastoreItem xmlns:ds="http://schemas.openxmlformats.org/officeDocument/2006/customXml" ds:itemID="{B1D1035D-5225-4C3F-A148-86B88614CF2F}">
  <ds:schemaRefs>
    <ds:schemaRef ds:uri="http://schemas.microsoft.com/sharepoint/v3/contenttype/forms"/>
  </ds:schemaRefs>
</ds:datastoreItem>
</file>

<file path=customXml/itemProps3.xml><?xml version="1.0" encoding="utf-8"?>
<ds:datastoreItem xmlns:ds="http://schemas.openxmlformats.org/officeDocument/2006/customXml" ds:itemID="{05DB2A58-AAE8-4E8D-B6EE-F8364753E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7fbf8-e458-4112-9676-7cbac143a645"/>
    <ds:schemaRef ds:uri="05da64f6-8b2c-4c6b-a9c9-29bc4fe06b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26270</TotalTime>
  <Words>6739</Words>
  <Application>Microsoft Office PowerPoint</Application>
  <PresentationFormat>Widescreen</PresentationFormat>
  <Paragraphs>867</Paragraphs>
  <Slides>33</Slides>
  <Notes>32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Arial</vt:lpstr>
      <vt:lpstr>Calibri</vt:lpstr>
      <vt:lpstr>Calibri Light</vt:lpstr>
      <vt:lpstr>CalibriLight</vt:lpstr>
      <vt:lpstr>Georgia</vt:lpstr>
      <vt:lpstr>Poppins</vt:lpstr>
      <vt:lpstr>Office Theme</vt:lpstr>
      <vt:lpstr>Cyber Security for Financial Planners and Advisors</vt:lpstr>
      <vt:lpstr>PowerPoint Presentation</vt:lpstr>
      <vt:lpstr>PowerPoint Presentation</vt:lpstr>
      <vt:lpstr>PowerPoint Presentation</vt:lpstr>
      <vt:lpstr>Top Cyber Security Trends for 2024 Forbes The 10 Biggest Cyber Security Trends In 2024 Everyone Must Be Ready For Now</vt:lpstr>
      <vt:lpstr>Top Cyber Security Trends for 2025</vt:lpstr>
      <vt:lpstr>Common Misconceptions around Cyber Security</vt:lpstr>
      <vt:lpstr>Cyber Security &amp; Regulations</vt:lpstr>
      <vt:lpstr>PowerPoint Presentation</vt:lpstr>
      <vt:lpstr>SEC Cyber Security &amp; Regulations</vt:lpstr>
      <vt:lpstr>SEC Cyber Security &amp; Regulations</vt:lpstr>
      <vt:lpstr>UTAH Cyber Security &amp; Regulations</vt:lpstr>
      <vt:lpstr>UTAH &amp; IDAHO Cyber Security Checklist</vt:lpstr>
      <vt:lpstr>Frameworks vs Common Sense</vt:lpstr>
      <vt:lpstr>Center for Internet Security (CIS)</vt:lpstr>
      <vt:lpstr>PowerPoint Presentation</vt:lpstr>
      <vt:lpstr>A balanced approach to Cyber Security</vt:lpstr>
      <vt:lpstr>Balanced Security Platform</vt:lpstr>
      <vt:lpstr>PowerPoint Presentation</vt:lpstr>
      <vt:lpstr>Balanced Security Platform</vt:lpstr>
      <vt:lpstr>Balanced Security Platform</vt:lpstr>
      <vt:lpstr>Balanced Security Platform</vt:lpstr>
      <vt:lpstr>Balanced Security Platform</vt:lpstr>
      <vt:lpstr>Balanced Security Platform</vt:lpstr>
      <vt:lpstr>Balanced Security Platform</vt:lpstr>
      <vt:lpstr>Balanced Security Platform</vt:lpstr>
      <vt:lpstr>Balanced Security Platform</vt:lpstr>
      <vt:lpstr>Balanced Security Platform</vt:lpstr>
      <vt:lpstr>PowerPoint Presentation</vt:lpstr>
      <vt:lpstr>Summary – Cybersecurity Regulations</vt:lpstr>
      <vt:lpstr>Summary Cybersecurity Protections</vt:lpstr>
      <vt:lpstr>Resources</vt:lpstr>
      <vt:lpstr>Questions and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Wesley Stillman</dc:creator>
  <cp:lastModifiedBy>Wesley Stillman</cp:lastModifiedBy>
  <cp:revision>4</cp:revision>
  <dcterms:created xsi:type="dcterms:W3CDTF">2023-03-16T21:01:23Z</dcterms:created>
  <dcterms:modified xsi:type="dcterms:W3CDTF">2025-01-08T20:13:43Z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0x010100E2AD368775581749A5612B05F5CB913F</vt:lpwstr>
  </property>
  <property fmtid="{D5CDD505-2E9C-101B-9397-08002B2CF9AE}" pid="3" name="MediaServiceImageTags">
    <vt:lpwstr/>
  </property>
</Properties>
</file>