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notesSlides/notesSlide8.xml" ContentType="application/vnd.openxmlformats-officedocument.presentationml.notesSlide+xml"/>
  <Override PartName="/ppt/tags/tag20.xml" ContentType="application/vnd.openxmlformats-officedocument.presentationml.tags+xml"/>
  <Override PartName="/ppt/notesSlides/notesSlide9.xml" ContentType="application/vnd.openxmlformats-officedocument.presentationml.notesSlide+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notesSlides/notesSlide12.xml" ContentType="application/vnd.openxmlformats-officedocument.presentationml.notesSlide+xml"/>
  <Override PartName="/ppt/tags/tag24.xml" ContentType="application/vnd.openxmlformats-officedocument.presentationml.tags+xml"/>
  <Override PartName="/ppt/notesSlides/notesSlide13.xml" ContentType="application/vnd.openxmlformats-officedocument.presentationml.notesSlide+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notesSlides/notesSlide17.xml" ContentType="application/vnd.openxmlformats-officedocument.presentationml.notesSlide+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notesSlides/notesSlide20.xml" ContentType="application/vnd.openxmlformats-officedocument.presentationml.notesSlide+xml"/>
  <Override PartName="/ppt/tags/tag32.xml" ContentType="application/vnd.openxmlformats-officedocument.presentationml.tags+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4590" r:id="rId6"/>
    <p:sldMasterId id="2147484598" r:id="rId7"/>
    <p:sldMasterId id="2147484612" r:id="rId8"/>
    <p:sldMasterId id="2147484651" r:id="rId9"/>
  </p:sldMasterIdLst>
  <p:notesMasterIdLst>
    <p:notesMasterId r:id="rId36"/>
  </p:notesMasterIdLst>
  <p:handoutMasterIdLst>
    <p:handoutMasterId r:id="rId37"/>
  </p:handoutMasterIdLst>
  <p:sldIdLst>
    <p:sldId id="260" r:id="rId10"/>
    <p:sldId id="2147483636" r:id="rId11"/>
    <p:sldId id="663" r:id="rId12"/>
    <p:sldId id="2147480990" r:id="rId13"/>
    <p:sldId id="259" r:id="rId14"/>
    <p:sldId id="292" r:id="rId15"/>
    <p:sldId id="287" r:id="rId16"/>
    <p:sldId id="2147480954" r:id="rId17"/>
    <p:sldId id="256" r:id="rId18"/>
    <p:sldId id="289" r:id="rId19"/>
    <p:sldId id="263" r:id="rId20"/>
    <p:sldId id="258" r:id="rId21"/>
    <p:sldId id="282" r:id="rId22"/>
    <p:sldId id="284" r:id="rId23"/>
    <p:sldId id="2147480930" r:id="rId24"/>
    <p:sldId id="2147475333" r:id="rId25"/>
    <p:sldId id="2147483539" r:id="rId26"/>
    <p:sldId id="288" r:id="rId27"/>
    <p:sldId id="257" r:id="rId28"/>
    <p:sldId id="2147483637" r:id="rId29"/>
    <p:sldId id="2141412092" r:id="rId30"/>
    <p:sldId id="2147483647" r:id="rId31"/>
    <p:sldId id="2147483533" r:id="rId32"/>
    <p:sldId id="261" r:id="rId33"/>
    <p:sldId id="2147483544" r:id="rId34"/>
    <p:sldId id="266" r:id="rId35"/>
  </p:sldIdLst>
  <p:sldSz cx="9144000" cy="6858000" type="screen4x3"/>
  <p:notesSz cx="7315200" cy="9601200"/>
  <p:custDataLst>
    <p:tags r:id="rId38"/>
  </p:custDataLst>
  <p:defaultTextStyle>
    <a:defPPr>
      <a:defRPr lang="en-US"/>
    </a:defPPr>
    <a:lvl1pPr marL="0" algn="l" defTabSz="946094" rtl="0" eaLnBrk="1" latinLnBrk="0" hangingPunct="1">
      <a:defRPr sz="1862" kern="1200">
        <a:solidFill>
          <a:schemeClr val="tx1"/>
        </a:solidFill>
        <a:latin typeface="+mn-lt"/>
        <a:ea typeface="+mn-ea"/>
        <a:cs typeface="+mn-cs"/>
      </a:defRPr>
    </a:lvl1pPr>
    <a:lvl2pPr marL="473048" algn="l" defTabSz="946094" rtl="0" eaLnBrk="1" latinLnBrk="0" hangingPunct="1">
      <a:defRPr sz="1862" kern="1200">
        <a:solidFill>
          <a:schemeClr val="tx1"/>
        </a:solidFill>
        <a:latin typeface="+mn-lt"/>
        <a:ea typeface="+mn-ea"/>
        <a:cs typeface="+mn-cs"/>
      </a:defRPr>
    </a:lvl2pPr>
    <a:lvl3pPr marL="946094" algn="l" defTabSz="946094" rtl="0" eaLnBrk="1" latinLnBrk="0" hangingPunct="1">
      <a:defRPr sz="1862" kern="1200">
        <a:solidFill>
          <a:schemeClr val="tx1"/>
        </a:solidFill>
        <a:latin typeface="+mn-lt"/>
        <a:ea typeface="+mn-ea"/>
        <a:cs typeface="+mn-cs"/>
      </a:defRPr>
    </a:lvl3pPr>
    <a:lvl4pPr marL="1419142" algn="l" defTabSz="946094" rtl="0" eaLnBrk="1" latinLnBrk="0" hangingPunct="1">
      <a:defRPr sz="1862" kern="1200">
        <a:solidFill>
          <a:schemeClr val="tx1"/>
        </a:solidFill>
        <a:latin typeface="+mn-lt"/>
        <a:ea typeface="+mn-ea"/>
        <a:cs typeface="+mn-cs"/>
      </a:defRPr>
    </a:lvl4pPr>
    <a:lvl5pPr marL="1892189" algn="l" defTabSz="946094" rtl="0" eaLnBrk="1" latinLnBrk="0" hangingPunct="1">
      <a:defRPr sz="1862" kern="1200">
        <a:solidFill>
          <a:schemeClr val="tx1"/>
        </a:solidFill>
        <a:latin typeface="+mn-lt"/>
        <a:ea typeface="+mn-ea"/>
        <a:cs typeface="+mn-cs"/>
      </a:defRPr>
    </a:lvl5pPr>
    <a:lvl6pPr marL="2365236" algn="l" defTabSz="946094" rtl="0" eaLnBrk="1" latinLnBrk="0" hangingPunct="1">
      <a:defRPr sz="1862" kern="1200">
        <a:solidFill>
          <a:schemeClr val="tx1"/>
        </a:solidFill>
        <a:latin typeface="+mn-lt"/>
        <a:ea typeface="+mn-ea"/>
        <a:cs typeface="+mn-cs"/>
      </a:defRPr>
    </a:lvl6pPr>
    <a:lvl7pPr marL="2838284" algn="l" defTabSz="946094" rtl="0" eaLnBrk="1" latinLnBrk="0" hangingPunct="1">
      <a:defRPr sz="1862" kern="1200">
        <a:solidFill>
          <a:schemeClr val="tx1"/>
        </a:solidFill>
        <a:latin typeface="+mn-lt"/>
        <a:ea typeface="+mn-ea"/>
        <a:cs typeface="+mn-cs"/>
      </a:defRPr>
    </a:lvl7pPr>
    <a:lvl8pPr marL="3311331" algn="l" defTabSz="946094" rtl="0" eaLnBrk="1" latinLnBrk="0" hangingPunct="1">
      <a:defRPr sz="1862" kern="1200">
        <a:solidFill>
          <a:schemeClr val="tx1"/>
        </a:solidFill>
        <a:latin typeface="+mn-lt"/>
        <a:ea typeface="+mn-ea"/>
        <a:cs typeface="+mn-cs"/>
      </a:defRPr>
    </a:lvl8pPr>
    <a:lvl9pPr marL="3784378" algn="l" defTabSz="946094" rtl="0" eaLnBrk="1" latinLnBrk="0" hangingPunct="1">
      <a:defRPr sz="1862" kern="1200">
        <a:solidFill>
          <a:schemeClr val="tx1"/>
        </a:solidFill>
        <a:latin typeface="+mn-lt"/>
        <a:ea typeface="+mn-ea"/>
        <a:cs typeface="+mn-cs"/>
      </a:defRPr>
    </a:lvl9pPr>
  </p:defaultTextStyle>
  <p:extLst>
    <p:ext uri="{EFAFB233-063F-42B5-8137-9DF3F51BA10A}">
      <p15:sldGuideLst xmlns:p15="http://schemas.microsoft.com/office/powerpoint/2012/main">
        <p15:guide id="1" pos="520" userDrawn="1">
          <p15:clr>
            <a:srgbClr val="A4A3A4"/>
          </p15:clr>
        </p15:guide>
        <p15:guide id="2" pos="2965" userDrawn="1">
          <p15:clr>
            <a:srgbClr val="A4A3A4"/>
          </p15:clr>
        </p15:guide>
        <p15:guide id="3"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28DA66-AFC3-D3DF-7EAA-D18B543CFB4D}" name="Ionescu, Michael (AM, USA)" initials="MI" userId="S::V846065@NAEAST.AD.JPMORGANCHASE.com::e5dbebcb-dd8c-40e8-82e5-f23e7e9c8ce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7200"/>
    <a:srgbClr val="007994"/>
    <a:srgbClr val="FFFFFF"/>
    <a:srgbClr val="004F31"/>
    <a:srgbClr val="7DA12E"/>
    <a:srgbClr val="C5C7C9"/>
    <a:srgbClr val="565A5D"/>
    <a:srgbClr val="0092F9"/>
    <a:srgbClr val="6F44BB"/>
    <a:srgbClr val="2129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E5EBD821-F0F2-4F4E-B82C-E1A8627DCDD4}" styleName="JPM Private Bank">
    <a:wholeTbl>
      <a:tcTxStyle>
        <a:fontRef idx="minor"/>
        <a:schemeClr val="tx1"/>
      </a:tcTxStyle>
      <a:tcStyle>
        <a:tcBdr>
          <a:left>
            <a:ln>
              <a:noFill/>
            </a:ln>
          </a:left>
          <a:right>
            <a:ln>
              <a:noFill/>
            </a:ln>
          </a:right>
          <a:top>
            <a:ln w="6350">
              <a:solidFill>
                <a:schemeClr val="tx1"/>
              </a:solidFill>
            </a:ln>
          </a:top>
          <a:bottom>
            <a:ln w="6350">
              <a:solidFill>
                <a:schemeClr val="tx1"/>
              </a:solidFill>
            </a:ln>
          </a:bottom>
          <a:insideH>
            <a:ln w="6350">
              <a:solidFill>
                <a:schemeClr val="tx1"/>
              </a:solidFill>
            </a:ln>
          </a:insideH>
          <a:insideV>
            <a:ln>
              <a:noFill/>
            </a:ln>
          </a:insideV>
        </a:tcBdr>
        <a:fill>
          <a:noFill/>
        </a:fill>
      </a:tcStyle>
    </a:wholeTbl>
    <a:lastCol>
      <a:tcTxStyle b="on"/>
      <a:tcStyle>
        <a:tcBdr/>
      </a:tcStyle>
    </a:lastCol>
    <a:firstCol>
      <a:tcTxStyle b="on"/>
      <a:tcStyle>
        <a:tcBdr/>
      </a:tcStyle>
    </a:firstCol>
    <a:lastRow>
      <a:tcTxStyle b="on"/>
      <a:tcStyle>
        <a:tcBdr>
          <a:top>
            <a:ln w="12700">
              <a:solidFill>
                <a:schemeClr val="tx1"/>
              </a:solidFill>
            </a:ln>
          </a:top>
          <a:bottom>
            <a:ln>
              <a:noFill/>
            </a:ln>
          </a:bottom>
        </a:tcBdr>
        <a:fill>
          <a:noFill/>
        </a:fill>
      </a:tcStyle>
    </a:lastRow>
    <a:firstRow>
      <a:tcTxStyle b="on">
        <a:fontRef idx="minor"/>
        <a:schemeClr val="tx2"/>
      </a:tcTxStyle>
      <a:tcStyle>
        <a:tcBdr>
          <a:top>
            <a:ln>
              <a:noFill/>
            </a:ln>
          </a:top>
          <a:bottom>
            <a:ln w="12700">
              <a:solidFill>
                <a:schemeClr val="tx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7" d="100"/>
          <a:sy n="147" d="100"/>
        </p:scale>
        <p:origin x="2106" y="114"/>
      </p:cViewPr>
      <p:guideLst>
        <p:guide pos="520"/>
        <p:guide pos="2965"/>
        <p:guide orient="horz" pos="216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94E89A-86F6-9149-A99F-9B08F5E12F26}"/>
              </a:ext>
            </a:extLst>
          </p:cNvPr>
          <p:cNvSpPr>
            <a:spLocks noGrp="1"/>
          </p:cNvSpPr>
          <p:nvPr>
            <p:ph type="hdr" sz="quarter"/>
          </p:nvPr>
        </p:nvSpPr>
        <p:spPr>
          <a:xfrm>
            <a:off x="0" y="1"/>
            <a:ext cx="3169920" cy="481727"/>
          </a:xfrm>
          <a:prstGeom prst="rect">
            <a:avLst/>
          </a:prstGeom>
        </p:spPr>
        <p:txBody>
          <a:bodyPr vert="horz" lIns="96639" tIns="48320" rIns="96639" bIns="48320" rtlCol="0"/>
          <a:lstStyle>
            <a:lvl1pPr algn="l">
              <a:defRPr sz="1200"/>
            </a:lvl1pPr>
          </a:lstStyle>
          <a:p>
            <a:endParaRPr lang="en-US"/>
          </a:p>
        </p:txBody>
      </p:sp>
      <p:sp>
        <p:nvSpPr>
          <p:cNvPr id="3" name="Date Placeholder 2">
            <a:extLst>
              <a:ext uri="{FF2B5EF4-FFF2-40B4-BE49-F238E27FC236}">
                <a16:creationId xmlns:a16="http://schemas.microsoft.com/office/drawing/2014/main" id="{504012F1-5B0F-2A43-A808-62116CA736B5}"/>
              </a:ext>
            </a:extLst>
          </p:cNvPr>
          <p:cNvSpPr>
            <a:spLocks noGrp="1"/>
          </p:cNvSpPr>
          <p:nvPr>
            <p:ph type="dt" sz="quarter" idx="1"/>
          </p:nvPr>
        </p:nvSpPr>
        <p:spPr>
          <a:xfrm>
            <a:off x="4143587" y="1"/>
            <a:ext cx="3169920" cy="481727"/>
          </a:xfrm>
          <a:prstGeom prst="rect">
            <a:avLst/>
          </a:prstGeom>
        </p:spPr>
        <p:txBody>
          <a:bodyPr vert="horz" lIns="96639" tIns="48320" rIns="96639" bIns="48320" rtlCol="0"/>
          <a:lstStyle>
            <a:lvl1pPr algn="r">
              <a:defRPr sz="1200"/>
            </a:lvl1pPr>
          </a:lstStyle>
          <a:p>
            <a:fld id="{C4C6AC55-2EDB-BF42-AB26-F4C700CA4CF3}" type="datetimeFigureOut">
              <a:rPr lang="en-US" smtClean="0"/>
              <a:t>8/3/2026</a:t>
            </a:fld>
            <a:endParaRPr lang="en-US"/>
          </a:p>
        </p:txBody>
      </p:sp>
      <p:sp>
        <p:nvSpPr>
          <p:cNvPr id="4" name="Footer Placeholder 3">
            <a:extLst>
              <a:ext uri="{FF2B5EF4-FFF2-40B4-BE49-F238E27FC236}">
                <a16:creationId xmlns:a16="http://schemas.microsoft.com/office/drawing/2014/main" id="{B0371E5A-3F96-F940-9DEF-7C4FC1DC4591}"/>
              </a:ext>
            </a:extLst>
          </p:cNvPr>
          <p:cNvSpPr>
            <a:spLocks noGrp="1"/>
          </p:cNvSpPr>
          <p:nvPr>
            <p:ph type="ftr" sz="quarter" idx="2"/>
          </p:nvPr>
        </p:nvSpPr>
        <p:spPr>
          <a:xfrm>
            <a:off x="0" y="9119476"/>
            <a:ext cx="3169920" cy="481726"/>
          </a:xfrm>
          <a:prstGeom prst="rect">
            <a:avLst/>
          </a:prstGeom>
        </p:spPr>
        <p:txBody>
          <a:bodyPr vert="horz" lIns="96639" tIns="48320" rIns="96639" bIns="483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84D3A2F-9F71-AA47-A87E-8650225C2AE6}"/>
              </a:ext>
            </a:extLst>
          </p:cNvPr>
          <p:cNvSpPr>
            <a:spLocks noGrp="1"/>
          </p:cNvSpPr>
          <p:nvPr>
            <p:ph type="sldNum" sz="quarter" idx="3"/>
          </p:nvPr>
        </p:nvSpPr>
        <p:spPr>
          <a:xfrm>
            <a:off x="4143587" y="9119476"/>
            <a:ext cx="3169920" cy="481726"/>
          </a:xfrm>
          <a:prstGeom prst="rect">
            <a:avLst/>
          </a:prstGeom>
        </p:spPr>
        <p:txBody>
          <a:bodyPr vert="horz" lIns="96639" tIns="48320" rIns="96639" bIns="48320" rtlCol="0" anchor="b"/>
          <a:lstStyle>
            <a:lvl1pPr algn="r">
              <a:defRPr sz="1200"/>
            </a:lvl1pPr>
          </a:lstStyle>
          <a:p>
            <a:fld id="{B3CDE10B-5658-2B43-A14A-58734813756A}" type="slidenum">
              <a:rPr lang="en-US" smtClean="0"/>
              <a:t>‹#›</a:t>
            </a:fld>
            <a:endParaRPr lang="en-US"/>
          </a:p>
        </p:txBody>
      </p:sp>
    </p:spTree>
    <p:extLst>
      <p:ext uri="{BB962C8B-B14F-4D97-AF65-F5344CB8AC3E}">
        <p14:creationId xmlns:p14="http://schemas.microsoft.com/office/powerpoint/2010/main" val="1173629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39" tIns="48320" rIns="96639" bIns="48320" rtlCol="0"/>
          <a:lstStyle>
            <a:lvl1pPr algn="l">
              <a:defRPr sz="12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39" tIns="48320" rIns="96639" bIns="48320" rtlCol="0"/>
          <a:lstStyle>
            <a:lvl1pPr algn="r">
              <a:defRPr sz="1200"/>
            </a:lvl1pPr>
          </a:lstStyle>
          <a:p>
            <a:fld id="{53BF0118-6228-3548-A04B-A1F812AE9592}" type="datetimeFigureOut">
              <a:rPr lang="en-US" smtClean="0"/>
              <a:t>8/3/2026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39" tIns="48320" rIns="96639" bIns="48320"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0" tIns="0" rIns="0" bIns="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oter Placeholder 5"/>
          <p:cNvSpPr>
            <a:spLocks noGrp="1"/>
          </p:cNvSpPr>
          <p:nvPr>
            <p:ph type="ftr" sz="quarter" idx="4"/>
          </p:nvPr>
        </p:nvSpPr>
        <p:spPr>
          <a:xfrm>
            <a:off x="0" y="9119476"/>
            <a:ext cx="3169920" cy="481726"/>
          </a:xfrm>
          <a:prstGeom prst="rect">
            <a:avLst/>
          </a:prstGeom>
        </p:spPr>
        <p:txBody>
          <a:bodyPr vert="horz" lIns="96639" tIns="48320" rIns="96639" bIns="48320"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6"/>
            <a:ext cx="3169920" cy="481726"/>
          </a:xfrm>
          <a:prstGeom prst="rect">
            <a:avLst/>
          </a:prstGeom>
        </p:spPr>
        <p:txBody>
          <a:bodyPr vert="horz" lIns="96639" tIns="48320" rIns="96639" bIns="48320" rtlCol="0" anchor="b"/>
          <a:lstStyle>
            <a:lvl1pPr algn="r">
              <a:defRPr sz="1200"/>
            </a:lvl1pPr>
          </a:lstStyle>
          <a:p>
            <a:fld id="{BE44E414-3FE9-8140-9FC1-27F6721ECE4A}" type="slidenum">
              <a:rPr lang="en-US" smtClean="0"/>
              <a:t>‹#›</a:t>
            </a:fld>
            <a:endParaRPr lang="en-US"/>
          </a:p>
        </p:txBody>
      </p:sp>
    </p:spTree>
    <p:extLst>
      <p:ext uri="{BB962C8B-B14F-4D97-AF65-F5344CB8AC3E}">
        <p14:creationId xmlns:p14="http://schemas.microsoft.com/office/powerpoint/2010/main" val="3450570241"/>
      </p:ext>
    </p:extLst>
  </p:cSld>
  <p:clrMap bg1="lt1" tx1="dk1" bg2="lt2" tx2="dk2" accent1="accent1" accent2="accent2" accent3="accent3" accent4="accent4" accent5="accent5" accent6="accent6" hlink="hlink" folHlink="folHlink"/>
  <p:notesStyle>
    <a:lvl1pPr marL="141914"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1pPr>
    <a:lvl2pPr marL="283828"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2pPr>
    <a:lvl3pPr marL="425743"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3pPr>
    <a:lvl4pPr marL="567657"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4pPr>
    <a:lvl5pPr marL="709571"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5pPr>
    <a:lvl6pPr marL="851485"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6pPr>
    <a:lvl7pPr marL="993399"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7pPr>
    <a:lvl8pPr marL="1135314"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8pPr>
    <a:lvl9pPr marL="1277228" indent="-141914" algn="l" defTabSz="946094" rtl="0" eaLnBrk="1" latinLnBrk="0" hangingPunct="1">
      <a:buFont typeface="Arial" panose="020B0604020202020204" pitchFamily="34" charset="0"/>
      <a:buChar char="–"/>
      <a:defRPr sz="124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99884">
              <a:buNone/>
              <a:defRPr/>
            </a:pPr>
            <a:r>
              <a:rPr lang="en-US" sz="1242" b="0" i="0" kern="1200">
                <a:solidFill>
                  <a:schemeClr val="tx1"/>
                </a:solidFill>
                <a:effectLst/>
                <a:latin typeface="+mn-lt"/>
                <a:ea typeface="+mn-ea"/>
                <a:cs typeface="+mn-cs"/>
              </a:rPr>
              <a:t>This page looks at S&amp;P 500 performance after peaks and troughs in consumer sentiment. Interestingly, troughs in sentiment tend to precede strong equity returns while peaks in sentiment do not see as much upside. This underscores that getting out of the market when sentiment is low can be a poor investment strategy.</a:t>
            </a:r>
            <a:endParaRPr lang="en-US" sz="1000"/>
          </a:p>
        </p:txBody>
      </p:sp>
      <p:sp>
        <p:nvSpPr>
          <p:cNvPr id="4" name="Slide Number Placeholder 3"/>
          <p:cNvSpPr>
            <a:spLocks noGrp="1"/>
          </p:cNvSpPr>
          <p:nvPr>
            <p:ph type="sldNum" sz="quarter" idx="5"/>
          </p:nvPr>
        </p:nvSpPr>
        <p:spPr/>
        <p:txBody>
          <a:bodyPr/>
          <a:lstStyle/>
          <a:p>
            <a:pPr defTabSz="999884">
              <a:defRPr/>
            </a:pPr>
            <a:fld id="{BE44E414-3FE9-8140-9FC1-27F6721ECE4A}" type="slidenum">
              <a:rPr lang="en-US">
                <a:solidFill>
                  <a:srgbClr val="000000"/>
                </a:solidFill>
                <a:latin typeface="Arial"/>
              </a:rPr>
              <a:pPr defTabSz="999884">
                <a:defRPr/>
              </a:pPr>
              <a:t>3</a:t>
            </a:fld>
            <a:endParaRPr lang="en-US">
              <a:solidFill>
                <a:srgbClr val="000000"/>
              </a:solidFill>
              <a:latin typeface="Arial"/>
            </a:endParaRPr>
          </a:p>
        </p:txBody>
      </p:sp>
    </p:spTree>
    <p:extLst>
      <p:ext uri="{BB962C8B-B14F-4D97-AF65-F5344CB8AC3E}">
        <p14:creationId xmlns:p14="http://schemas.microsoft.com/office/powerpoint/2010/main" val="335791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42" kern="1200">
                <a:solidFill>
                  <a:schemeClr val="tx1"/>
                </a:solidFill>
                <a:effectLst/>
                <a:latin typeface="+mn-lt"/>
                <a:ea typeface="+mn-ea"/>
                <a:cs typeface="+mn-cs"/>
              </a:rPr>
              <a:t>This slide reviews recent labor market trends. The left shows monthly nonfarm payroll gains alongside the three-month moving average. While the monthly readings are volatile, the broader message is clear: labor market momentum has softened meaningfully. The right side plots the unemployment rate and wage growth for production and nonsupervisory workers since the mid-1990s; historically, these measures move inversely. Recent data point to incremental labor market slack: the unemployment rate, though still low by historical standards, has increased to 4.3% from a cycle low reached in 2023. Looking ahead, stricter immigration policies could limit a further rise in unemployment even as job growth cools. If the unemployment rate stabilizes, wage growth should also steady.</a:t>
            </a:r>
          </a:p>
          <a:p>
            <a:pPr marL="0" indent="0">
              <a:buNone/>
            </a:pPr>
            <a:endParaRPr lang="en-US" sz="1000">
              <a:sym typeface="Wingdings" panose="05000000000000000000" pitchFamily="2" charset="2"/>
            </a:endParaRPr>
          </a:p>
        </p:txBody>
      </p:sp>
      <p:sp>
        <p:nvSpPr>
          <p:cNvPr id="4" name="Slide Number Placeholder 3"/>
          <p:cNvSpPr>
            <a:spLocks noGrp="1"/>
          </p:cNvSpPr>
          <p:nvPr>
            <p:ph type="sldNum" sz="quarter" idx="5"/>
          </p:nvPr>
        </p:nvSpPr>
        <p:spPr/>
        <p:txBody>
          <a:bodyPr/>
          <a:lstStyle/>
          <a:p>
            <a:pPr defTabSz="999884">
              <a:defRPr/>
            </a:pPr>
            <a:fld id="{BE44E414-3FE9-8140-9FC1-27F6721ECE4A}" type="slidenum">
              <a:rPr lang="en-US">
                <a:solidFill>
                  <a:srgbClr val="000000"/>
                </a:solidFill>
                <a:latin typeface="Arial"/>
              </a:rPr>
              <a:pPr defTabSz="999884">
                <a:defRPr/>
              </a:pPr>
              <a:t>14</a:t>
            </a:fld>
            <a:endParaRPr lang="en-US">
              <a:solidFill>
                <a:srgbClr val="000000"/>
              </a:solidFill>
              <a:latin typeface="Arial"/>
            </a:endParaRPr>
          </a:p>
        </p:txBody>
      </p:sp>
    </p:spTree>
    <p:extLst>
      <p:ext uri="{BB962C8B-B14F-4D97-AF65-F5344CB8AC3E}">
        <p14:creationId xmlns:p14="http://schemas.microsoft.com/office/powerpoint/2010/main" val="1524598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42" kern="1200">
                <a:solidFill>
                  <a:schemeClr val="tx1"/>
                </a:solidFill>
                <a:effectLst/>
                <a:latin typeface="+mn-lt"/>
                <a:ea typeface="+mn-ea"/>
                <a:cs typeface="+mn-cs"/>
              </a:rPr>
              <a:t>This slide decomposes U.S. consumer price inflation into its major components, highlighting the sources of inflation pressure over the past several years. Headline inflation peaked in June 2022 amid the Russia–Ukraine war and lingering post-pandemic supply disruptions. Since then, inflation has moderated and the drivers have become more concentrated. More recently, firmer energy prices, delayed tariff pass-through, and ongoing fiscal support have contributed to a reacceleration in inflation and could keep upward pressure on prices in the months ahead.</a:t>
            </a:r>
          </a:p>
          <a:p>
            <a:pPr marL="0" indent="0">
              <a:buNone/>
            </a:pPr>
            <a:endParaRPr lang="en-US" sz="1000"/>
          </a:p>
        </p:txBody>
      </p:sp>
      <p:sp>
        <p:nvSpPr>
          <p:cNvPr id="4" name="Slide Number Placeholder 3"/>
          <p:cNvSpPr>
            <a:spLocks noGrp="1"/>
          </p:cNvSpPr>
          <p:nvPr>
            <p:ph type="sldNum" sz="quarter" idx="5"/>
          </p:nvPr>
        </p:nvSpPr>
        <p:spPr/>
        <p:txBody>
          <a:bodyPr/>
          <a:lstStyle/>
          <a:p>
            <a:pPr defTabSz="999884">
              <a:defRPr/>
            </a:pPr>
            <a:fld id="{BE44E414-3FE9-8140-9FC1-27F6721ECE4A}" type="slidenum">
              <a:rPr lang="en-US">
                <a:solidFill>
                  <a:srgbClr val="000000"/>
                </a:solidFill>
                <a:latin typeface="Arial"/>
              </a:rPr>
              <a:pPr defTabSz="999884">
                <a:defRPr/>
              </a:pPr>
              <a:t>15</a:t>
            </a:fld>
            <a:endParaRPr lang="en-US">
              <a:solidFill>
                <a:srgbClr val="000000"/>
              </a:solidFill>
              <a:latin typeface="Arial"/>
            </a:endParaRPr>
          </a:p>
        </p:txBody>
      </p:sp>
    </p:spTree>
    <p:extLst>
      <p:ext uri="{BB962C8B-B14F-4D97-AF65-F5344CB8AC3E}">
        <p14:creationId xmlns:p14="http://schemas.microsoft.com/office/powerpoint/2010/main" val="470033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None/>
            </a:pPr>
            <a:r>
              <a:rPr lang="en-US" sz="1242" b="0" i="0" kern="1200">
                <a:solidFill>
                  <a:schemeClr val="tx1"/>
                </a:solidFill>
                <a:effectLst/>
                <a:latin typeface="+mn-lt"/>
                <a:ea typeface="+mn-ea"/>
                <a:cs typeface="+mn-cs"/>
              </a:rPr>
              <a:t>This page shows the historical federal funds rates and the differences in rate expectations between the FOMC and market participants. The gray shaded area represents the range of market expectations since the December 2025 FOMC meeting. The table in the top right shows the FOMC’s economic projections over the next few years and its long-run estimates.</a:t>
            </a:r>
          </a:p>
          <a:p>
            <a:pPr marL="0" indent="0">
              <a:buNone/>
            </a:pPr>
            <a:endParaRPr lang="en-US" sz="1000"/>
          </a:p>
        </p:txBody>
      </p:sp>
      <p:sp>
        <p:nvSpPr>
          <p:cNvPr id="4" name="Slide Number Placeholder 3"/>
          <p:cNvSpPr>
            <a:spLocks noGrp="1"/>
          </p:cNvSpPr>
          <p:nvPr>
            <p:ph type="sldNum" sz="quarter" idx="5"/>
          </p:nvPr>
        </p:nvSpPr>
        <p:spPr/>
        <p:txBody>
          <a:bodyPr/>
          <a:lstStyle/>
          <a:p>
            <a:pPr defTabSz="981383">
              <a:defRPr/>
            </a:pPr>
            <a:fld id="{BE44E414-3FE9-8140-9FC1-27F6721ECE4A}" type="slidenum">
              <a:rPr lang="en-US">
                <a:solidFill>
                  <a:srgbClr val="000000"/>
                </a:solidFill>
                <a:latin typeface="Arial"/>
              </a:rPr>
              <a:pPr defTabSz="981383">
                <a:defRPr/>
              </a:pPr>
              <a:t>16</a:t>
            </a:fld>
            <a:endParaRPr lang="en-US">
              <a:solidFill>
                <a:srgbClr val="000000"/>
              </a:solidFill>
              <a:latin typeface="Arial"/>
            </a:endParaRPr>
          </a:p>
        </p:txBody>
      </p:sp>
    </p:spTree>
    <p:extLst>
      <p:ext uri="{BB962C8B-B14F-4D97-AF65-F5344CB8AC3E}">
        <p14:creationId xmlns:p14="http://schemas.microsoft.com/office/powerpoint/2010/main" val="1996865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a:t>This page provides a visual snapshot of global economic activity by looking at various countries' composite purchasing manager indices (PMIs) in a heat-map format. The composite PMI includes both manufacturing and services subindices. For PMIs, a level of 50 marks the difference between accelerating and decelerating growth, so above 50 indicates that economic activity is expanding and vice versa. Green indicates that economic growth is accelerating, while red indicates that economic growth is decelerating. This is a good proxy for what we can expect GDP growth to look like.</a:t>
            </a:r>
            <a:endParaRPr lang="en-GB" sz="1000"/>
          </a:p>
          <a:p>
            <a:pPr marL="0" indent="0">
              <a:buNone/>
            </a:pPr>
            <a:endParaRPr lang="en-GB" sz="1000"/>
          </a:p>
        </p:txBody>
      </p:sp>
      <p:sp>
        <p:nvSpPr>
          <p:cNvPr id="4" name="Slide Number Placeholder 3"/>
          <p:cNvSpPr>
            <a:spLocks noGrp="1"/>
          </p:cNvSpPr>
          <p:nvPr>
            <p:ph type="sldNum" sz="quarter" idx="5"/>
          </p:nvPr>
        </p:nvSpPr>
        <p:spPr/>
        <p:txBody>
          <a:bodyPr/>
          <a:lstStyle/>
          <a:p>
            <a:pPr defTabSz="981383">
              <a:defRPr/>
            </a:pPr>
            <a:fld id="{BE44E414-3FE9-8140-9FC1-27F6721ECE4A}" type="slidenum">
              <a:rPr lang="en-US">
                <a:solidFill>
                  <a:srgbClr val="000000"/>
                </a:solidFill>
                <a:latin typeface="Arial"/>
              </a:rPr>
              <a:pPr defTabSz="981383">
                <a:defRPr/>
              </a:pPr>
              <a:t>17</a:t>
            </a:fld>
            <a:endParaRPr lang="en-US">
              <a:solidFill>
                <a:srgbClr val="000000"/>
              </a:solidFill>
              <a:latin typeface="Arial"/>
            </a:endParaRPr>
          </a:p>
        </p:txBody>
      </p:sp>
    </p:spTree>
    <p:extLst>
      <p:ext uri="{BB962C8B-B14F-4D97-AF65-F5344CB8AC3E}">
        <p14:creationId xmlns:p14="http://schemas.microsoft.com/office/powerpoint/2010/main" val="3297882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42" b="0" i="0" kern="1200">
                <a:solidFill>
                  <a:schemeClr val="tx1"/>
                </a:solidFill>
                <a:effectLst/>
                <a:latin typeface="+mn-lt"/>
                <a:ea typeface="+mn-ea"/>
                <a:cs typeface="+mn-cs"/>
              </a:rPr>
              <a:t>The chart on the left shows the value of the U.S. dollar over time, highlighting its cycles of appreciation and depreciation. The charts on the right explore two key drivers of the U.S. dollar. The top right chart shows the current account balance of the U.S. as a percentage of GDP. A stronger U.S. dollar tends to lead to a larger current account deficit. In the short run, the U.S. dollar is driven largely by interest rate differentials, as shown in the bottom right-hand chart, which compares the 2-year U.S. Treasury yield to a basket of 2-year yields for each major trading partner and the dollar index. Over the long run, the large U.S. trade deficit should cause the dollar to decline.</a:t>
            </a:r>
            <a:endParaRPr lang="en-US" sz="1000"/>
          </a:p>
        </p:txBody>
      </p:sp>
      <p:sp>
        <p:nvSpPr>
          <p:cNvPr id="4" name="Slide Number Placeholder 3"/>
          <p:cNvSpPr>
            <a:spLocks noGrp="1"/>
          </p:cNvSpPr>
          <p:nvPr>
            <p:ph type="sldNum" sz="quarter" idx="5"/>
          </p:nvPr>
        </p:nvSpPr>
        <p:spPr/>
        <p:txBody>
          <a:bodyPr/>
          <a:lstStyle/>
          <a:p>
            <a:pPr defTabSz="981239">
              <a:defRPr/>
            </a:pPr>
            <a:fld id="{BE44E414-3FE9-8140-9FC1-27F6721ECE4A}" type="slidenum">
              <a:rPr lang="en-US">
                <a:solidFill>
                  <a:srgbClr val="000000"/>
                </a:solidFill>
                <a:latin typeface="Arial"/>
              </a:rPr>
              <a:pPr defTabSz="981239">
                <a:defRPr/>
              </a:pPr>
              <a:t>18</a:t>
            </a:fld>
            <a:endParaRPr lang="en-US">
              <a:solidFill>
                <a:srgbClr val="000000"/>
              </a:solidFill>
              <a:latin typeface="Arial"/>
            </a:endParaRPr>
          </a:p>
        </p:txBody>
      </p:sp>
    </p:spTree>
    <p:extLst>
      <p:ext uri="{BB962C8B-B14F-4D97-AF65-F5344CB8AC3E}">
        <p14:creationId xmlns:p14="http://schemas.microsoft.com/office/powerpoint/2010/main" val="3581877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a:t>On this page, we show our quilt chart, looking at the annual returns for a range of different asset classes across a 15-year time period. It has everything from stocks and bonds to commodities and cash. On the far left side of the chart, we show both the annualized return and annualized volatility over the last 15 years for each asset class. Cutting through the middle of the chart is a hypothetical diversified portfolio composed of different weights of these asset classes. Those specific weights are listed in the footnote.</a:t>
            </a:r>
            <a:endParaRPr lang="en-GB" sz="1000"/>
          </a:p>
          <a:p>
            <a:pPr marL="0" indent="0">
              <a:buNone/>
            </a:pPr>
            <a:endParaRPr lang="en-GB" sz="1000"/>
          </a:p>
        </p:txBody>
      </p:sp>
      <p:sp>
        <p:nvSpPr>
          <p:cNvPr id="4" name="Slide Number Placeholder 3"/>
          <p:cNvSpPr>
            <a:spLocks noGrp="1"/>
          </p:cNvSpPr>
          <p:nvPr>
            <p:ph type="sldNum" sz="quarter" idx="5"/>
          </p:nvPr>
        </p:nvSpPr>
        <p:spPr/>
        <p:txBody>
          <a:bodyPr/>
          <a:lstStyle/>
          <a:p>
            <a:pPr defTabSz="981383">
              <a:defRPr/>
            </a:pPr>
            <a:fld id="{BE44E414-3FE9-8140-9FC1-27F6721ECE4A}" type="slidenum">
              <a:rPr lang="en-US">
                <a:solidFill>
                  <a:srgbClr val="000000"/>
                </a:solidFill>
                <a:latin typeface="Arial"/>
              </a:rPr>
              <a:pPr defTabSz="981383">
                <a:defRPr/>
              </a:pPr>
              <a:t>20</a:t>
            </a:fld>
            <a:endParaRPr lang="en-US">
              <a:solidFill>
                <a:srgbClr val="000000"/>
              </a:solidFill>
              <a:latin typeface="Arial"/>
            </a:endParaRPr>
          </a:p>
        </p:txBody>
      </p:sp>
    </p:spTree>
    <p:extLst>
      <p:ext uri="{BB962C8B-B14F-4D97-AF65-F5344CB8AC3E}">
        <p14:creationId xmlns:p14="http://schemas.microsoft.com/office/powerpoint/2010/main" val="1759587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42" b="0" i="0" kern="1200">
                <a:solidFill>
                  <a:schemeClr val="tx1"/>
                </a:solidFill>
                <a:effectLst/>
                <a:latin typeface="+mn-lt"/>
                <a:ea typeface="+mn-ea"/>
                <a:cs typeface="+mn-cs"/>
              </a:rPr>
              <a:t>This slide looks at the relationship between starting yields and subsequent returns in core fixed income. As shown in the chart, starting yields tell investors a great deal about what their return could be if they hold the bond to maturity. Even though interest rate volatility has created a challenging backdrop for bonds, the reset in yields has greatly improved their total return potential moving forward.</a:t>
            </a:r>
            <a:endParaRPr lang="en-US" sz="1000"/>
          </a:p>
        </p:txBody>
      </p:sp>
      <p:sp>
        <p:nvSpPr>
          <p:cNvPr id="4" name="Slide Number Placeholder 3"/>
          <p:cNvSpPr>
            <a:spLocks noGrp="1"/>
          </p:cNvSpPr>
          <p:nvPr>
            <p:ph type="sldNum" sz="quarter" idx="5"/>
          </p:nvPr>
        </p:nvSpPr>
        <p:spPr/>
        <p:txBody>
          <a:bodyPr/>
          <a:lstStyle/>
          <a:p>
            <a:pPr defTabSz="981383">
              <a:defRPr/>
            </a:pPr>
            <a:fld id="{BE44E414-3FE9-8140-9FC1-27F6721ECE4A}" type="slidenum">
              <a:rPr lang="en-US">
                <a:solidFill>
                  <a:srgbClr val="000000"/>
                </a:solidFill>
                <a:latin typeface="Arial"/>
              </a:rPr>
              <a:pPr defTabSz="981383">
                <a:defRPr/>
              </a:pPr>
              <a:t>21</a:t>
            </a:fld>
            <a:endParaRPr lang="en-US">
              <a:solidFill>
                <a:srgbClr val="000000"/>
              </a:solidFill>
              <a:latin typeface="Arial"/>
            </a:endParaRPr>
          </a:p>
        </p:txBody>
      </p:sp>
    </p:spTree>
    <p:extLst>
      <p:ext uri="{BB962C8B-B14F-4D97-AF65-F5344CB8AC3E}">
        <p14:creationId xmlns:p14="http://schemas.microsoft.com/office/powerpoint/2010/main" val="1485391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B2040-539A-534C-B4E8-5DE496317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8F7D06-653E-532E-293D-973B13DB1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5D00A-C342-5F81-3D28-8EA470301F37}"/>
              </a:ext>
            </a:extLst>
          </p:cNvPr>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kern="1200">
                <a:solidFill>
                  <a:schemeClr val="tx1"/>
                </a:solidFill>
                <a:latin typeface="+mn-lt"/>
                <a:ea typeface="+mn-ea"/>
                <a:cs typeface="+mn-cs"/>
              </a:rPr>
              <a:t>This chart shows the largest 10 companies in the S&amp;P 500 by decade, starting in 1985 and ending in 2025, as well as a bar for current. The color coding highlights in which of the shown years the company first entered the top 10. While some companies remained in the top 10 for 30 years, others didn't last the decade.</a:t>
            </a:r>
          </a:p>
        </p:txBody>
      </p:sp>
      <p:sp>
        <p:nvSpPr>
          <p:cNvPr id="4" name="Slide Number Placeholder 3">
            <a:extLst>
              <a:ext uri="{FF2B5EF4-FFF2-40B4-BE49-F238E27FC236}">
                <a16:creationId xmlns:a16="http://schemas.microsoft.com/office/drawing/2014/main" id="{BCFD82DD-AEF7-A6AE-3EA7-B413168D64CC}"/>
              </a:ext>
            </a:extLst>
          </p:cNvPr>
          <p:cNvSpPr>
            <a:spLocks noGrp="1"/>
          </p:cNvSpPr>
          <p:nvPr>
            <p:ph type="sldNum" sz="quarter" idx="5"/>
          </p:nvPr>
        </p:nvSpPr>
        <p:spPr/>
        <p:txBody>
          <a:bodyPr/>
          <a:lstStyle/>
          <a:p>
            <a:pPr defTabSz="981239">
              <a:defRPr/>
            </a:pPr>
            <a:fld id="{BE44E414-3FE9-8140-9FC1-27F6721ECE4A}" type="slidenum">
              <a:rPr lang="en-US">
                <a:solidFill>
                  <a:srgbClr val="000000"/>
                </a:solidFill>
                <a:latin typeface="Arial"/>
              </a:rPr>
              <a:pPr defTabSz="981239">
                <a:defRPr/>
              </a:pPr>
              <a:t>22</a:t>
            </a:fld>
            <a:endParaRPr lang="en-US">
              <a:solidFill>
                <a:srgbClr val="000000"/>
              </a:solidFill>
              <a:latin typeface="Arial"/>
            </a:endParaRPr>
          </a:p>
        </p:txBody>
      </p:sp>
    </p:spTree>
    <p:extLst>
      <p:ext uri="{BB962C8B-B14F-4D97-AF65-F5344CB8AC3E}">
        <p14:creationId xmlns:p14="http://schemas.microsoft.com/office/powerpoint/2010/main" val="3777096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a:t>This page provides a snapshot of why a diversified portfolio should have exposure to international equities. The left chart displays equity returns for various regions and countries over three periods: year-to-date, last year and the past 15 years on an annualized basis. Over the past 15 years, U.S. equities have delivered higher returns, but this has led to expensive valuations and an overvalued U.S. dollar. The right chart illustrates the evolution of global market capitalization by country, showing the U.S. now accounts for over 60% of global equities, up from 30% in 1987. We expect the U.S.'s share in global equity markets to moderate from here, given elevated valuations.</a:t>
            </a:r>
          </a:p>
          <a:p>
            <a:pPr marL="0" indent="0">
              <a:buNone/>
            </a:pPr>
            <a:endParaRPr lang="en-US" sz="1000"/>
          </a:p>
        </p:txBody>
      </p:sp>
      <p:sp>
        <p:nvSpPr>
          <p:cNvPr id="4" name="Slide Number Placeholder 3"/>
          <p:cNvSpPr>
            <a:spLocks noGrp="1"/>
          </p:cNvSpPr>
          <p:nvPr>
            <p:ph type="sldNum" sz="quarter" idx="5"/>
          </p:nvPr>
        </p:nvSpPr>
        <p:spPr/>
        <p:txBody>
          <a:bodyPr/>
          <a:lstStyle/>
          <a:p>
            <a:pPr defTabSz="981239">
              <a:defRPr/>
            </a:pPr>
            <a:fld id="{BE44E414-3FE9-8140-9FC1-27F6721ECE4A}" type="slidenum">
              <a:rPr lang="en-US">
                <a:solidFill>
                  <a:srgbClr val="000000"/>
                </a:solidFill>
                <a:latin typeface="Arial"/>
              </a:rPr>
              <a:pPr defTabSz="981239">
                <a:defRPr/>
              </a:pPr>
              <a:t>23</a:t>
            </a:fld>
            <a:endParaRPr lang="en-US">
              <a:solidFill>
                <a:srgbClr val="000000"/>
              </a:solidFill>
              <a:latin typeface="Arial"/>
            </a:endParaRPr>
          </a:p>
        </p:txBody>
      </p:sp>
    </p:spTree>
    <p:extLst>
      <p:ext uri="{BB962C8B-B14F-4D97-AF65-F5344CB8AC3E}">
        <p14:creationId xmlns:p14="http://schemas.microsoft.com/office/powerpoint/2010/main" val="35180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42" i="0" kern="1200">
                <a:solidFill>
                  <a:schemeClr val="tx1"/>
                </a:solidFill>
                <a:effectLst/>
                <a:latin typeface="+mn-lt"/>
                <a:ea typeface="+mn-ea"/>
                <a:cs typeface="+mn-cs"/>
              </a:rPr>
              <a:t>This page provides a snapshot of concentration in major equity indices by showing the 10 largest companies in the U.S., Emerging Markets, the Eurozone, and Japan, along with their combined index weight and market capitalization. Color coding highlights each company’s sector, illustrating how some indices can be highly concentrated in a handful of large companies and in specific sectors.</a:t>
            </a:r>
          </a:p>
          <a:p>
            <a:endParaRPr lang="en-US"/>
          </a:p>
        </p:txBody>
      </p:sp>
      <p:sp>
        <p:nvSpPr>
          <p:cNvPr id="4" name="Slide Number Placeholder 3"/>
          <p:cNvSpPr>
            <a:spLocks noGrp="1"/>
          </p:cNvSpPr>
          <p:nvPr>
            <p:ph type="sldNum" sz="quarter" idx="5"/>
          </p:nvPr>
        </p:nvSpPr>
        <p:spPr/>
        <p:txBody>
          <a:bodyPr/>
          <a:lstStyle/>
          <a:p>
            <a:fld id="{BE44E414-3FE9-8140-9FC1-27F6721ECE4A}" type="slidenum">
              <a:rPr lang="en-US" smtClean="0"/>
              <a:t>24</a:t>
            </a:fld>
            <a:endParaRPr lang="en-US"/>
          </a:p>
        </p:txBody>
      </p:sp>
    </p:spTree>
    <p:extLst>
      <p:ext uri="{BB962C8B-B14F-4D97-AF65-F5344CB8AC3E}">
        <p14:creationId xmlns:p14="http://schemas.microsoft.com/office/powerpoint/2010/main" val="4080503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a:t>This chart shows past market cycles in the S&amp;P 500, highlighting peak and trough valuations, as well as index levels, dividend yields and the 10-year U.S. Treasury yield.</a:t>
            </a:r>
          </a:p>
        </p:txBody>
      </p:sp>
      <p:sp>
        <p:nvSpPr>
          <p:cNvPr id="4" name="Slide Number Placeholder 3"/>
          <p:cNvSpPr>
            <a:spLocks noGrp="1"/>
          </p:cNvSpPr>
          <p:nvPr>
            <p:ph type="sldNum" sz="quarter" idx="5"/>
          </p:nvPr>
        </p:nvSpPr>
        <p:spPr/>
        <p:txBody>
          <a:bodyPr/>
          <a:lstStyle/>
          <a:p>
            <a:pPr marL="0" marR="0" lvl="0" indent="0" algn="r" defTabSz="981383" rtl="0" eaLnBrk="1" fontAlgn="auto" latinLnBrk="0" hangingPunct="1">
              <a:lnSpc>
                <a:spcPct val="100000"/>
              </a:lnSpc>
              <a:spcBef>
                <a:spcPts val="0"/>
              </a:spcBef>
              <a:spcAft>
                <a:spcPts val="0"/>
              </a:spcAft>
              <a:buClrTx/>
              <a:buSzTx/>
              <a:buFontTx/>
              <a:buNone/>
              <a:tabLst/>
              <a:defRPr/>
            </a:pPr>
            <a:fld id="{BE44E414-3FE9-8140-9FC1-27F6721ECE4A}" type="slidenum">
              <a:rPr kumimoji="0" lang="en-US" sz="1200" b="0" i="0" u="none" strike="noStrike" kern="1200" cap="none" spc="0" normalizeH="0" baseline="0" noProof="0">
                <a:ln>
                  <a:noFill/>
                </a:ln>
                <a:solidFill>
                  <a:srgbClr val="000000"/>
                </a:solidFill>
                <a:effectLst/>
                <a:uLnTx/>
                <a:uFillTx/>
                <a:latin typeface="Arial"/>
                <a:ea typeface="+mn-ea"/>
                <a:cs typeface="+mn-cs"/>
              </a:rPr>
              <a:pPr marL="0" marR="0" lvl="0" indent="0" algn="r" defTabSz="981383"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62457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a:t>Here we summarize yields, returns and the public market correlations of private market alternatives. Each of these asset classes has different characteristics and therefore plays a different role in portfolios. Real assets tend to be less correlated to a traditional 60/40 portfolio while providing robust income generation. Private equity and venture capital, on the other hand, provide much higher total returns but do come with higher public market correlations and little to no income generation.</a:t>
            </a:r>
          </a:p>
        </p:txBody>
      </p:sp>
      <p:sp>
        <p:nvSpPr>
          <p:cNvPr id="4" name="Slide Number Placeholder 3"/>
          <p:cNvSpPr>
            <a:spLocks noGrp="1"/>
          </p:cNvSpPr>
          <p:nvPr>
            <p:ph type="sldNum" sz="quarter" idx="5"/>
          </p:nvPr>
        </p:nvSpPr>
        <p:spPr/>
        <p:txBody>
          <a:bodyPr/>
          <a:lstStyle/>
          <a:p>
            <a:pPr defTabSz="1018881">
              <a:defRPr/>
            </a:pPr>
            <a:fld id="{BE44E414-3FE9-8140-9FC1-27F6721ECE4A}" type="slidenum">
              <a:rPr lang="en-US">
                <a:solidFill>
                  <a:srgbClr val="000000"/>
                </a:solidFill>
                <a:latin typeface="Arial"/>
              </a:rPr>
              <a:pPr defTabSz="1018881">
                <a:defRPr/>
              </a:pPr>
              <a:t>25</a:t>
            </a:fld>
            <a:endParaRPr lang="en-US">
              <a:solidFill>
                <a:srgbClr val="000000"/>
              </a:solidFill>
              <a:latin typeface="Arial"/>
            </a:endParaRPr>
          </a:p>
        </p:txBody>
      </p:sp>
    </p:spTree>
    <p:extLst>
      <p:ext uri="{BB962C8B-B14F-4D97-AF65-F5344CB8AC3E}">
        <p14:creationId xmlns:p14="http://schemas.microsoft.com/office/powerpoint/2010/main" val="3298699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609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a:t>This page highlights the concept known as portfolio drift. It shows how the composition of a 60/40 portfolio has changed since the end of 2019 if it was never rebalanced and the portfolio weights were solely determined by market returns.</a:t>
            </a:r>
          </a:p>
        </p:txBody>
      </p:sp>
      <p:sp>
        <p:nvSpPr>
          <p:cNvPr id="4" name="Slide Number Placeholder 3"/>
          <p:cNvSpPr>
            <a:spLocks noGrp="1"/>
          </p:cNvSpPr>
          <p:nvPr>
            <p:ph type="sldNum" sz="quarter" idx="5"/>
          </p:nvPr>
        </p:nvSpPr>
        <p:spPr/>
        <p:txBody>
          <a:bodyPr/>
          <a:lstStyle/>
          <a:p>
            <a:pPr defTabSz="501730">
              <a:defRPr/>
            </a:pPr>
            <a:fld id="{0D35442E-A8B8-42B2-B12E-08B08374680B}" type="slidenum">
              <a:rPr lang="en-US">
                <a:solidFill>
                  <a:prstClr val="black"/>
                </a:solidFill>
                <a:latin typeface="Calibri" panose="020F0502020204030204"/>
              </a:rPr>
              <a:pPr defTabSz="501730">
                <a:defRPr/>
              </a:pPr>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1133582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2E071-6577-4644-D2BE-9CB9DB068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6AB08-559E-DB55-9A88-D17938B02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2ED838-8493-840F-33CA-5E4B0F32D8EB}"/>
              </a:ext>
            </a:extLst>
          </p:cNvPr>
          <p:cNvSpPr>
            <a:spLocks noGrp="1"/>
          </p:cNvSpPr>
          <p:nvPr>
            <p:ph type="body" idx="1"/>
          </p:nvPr>
        </p:nvSpPr>
        <p:spPr/>
        <p:txBody>
          <a:bodyPr/>
          <a:lstStyle/>
          <a:p>
            <a:pPr marL="147186" lvl="1" indent="0">
              <a:buNone/>
            </a:pPr>
            <a:r>
              <a:rPr lang="en-US" sz="1242" b="0" i="0" kern="1200">
                <a:solidFill>
                  <a:schemeClr val="tx1"/>
                </a:solidFill>
                <a:effectLst/>
                <a:latin typeface="+mn-lt"/>
                <a:ea typeface="+mn-ea"/>
                <a:cs typeface="+mn-cs"/>
              </a:rPr>
              <a:t>This page explores how oil and changes in oil prices affect the U.S. economy. On the left, we show weekly gasoline prices by year. In the upper right, we show U.S. net oil imports as a share of nominal GDP, highlighting that the U.S. is now a net exporter of oil following the shale revolution. On the bottom right, we break down the share of total income, by income cohort, that consumers spend on energy products. The key takeaway is that higher energy prices have a disproportionately negative impact on lower-income consumers, while middle- and upper-income consumers are relatively well insulated.</a:t>
            </a:r>
            <a:endParaRPr lang="en-US" sz="1000"/>
          </a:p>
        </p:txBody>
      </p:sp>
      <p:sp>
        <p:nvSpPr>
          <p:cNvPr id="4" name="Slide Number Placeholder 3">
            <a:extLst>
              <a:ext uri="{FF2B5EF4-FFF2-40B4-BE49-F238E27FC236}">
                <a16:creationId xmlns:a16="http://schemas.microsoft.com/office/drawing/2014/main" id="{0A74CA8E-FD99-DF05-0D1F-3688AC29646A}"/>
              </a:ext>
            </a:extLst>
          </p:cNvPr>
          <p:cNvSpPr>
            <a:spLocks noGrp="1"/>
          </p:cNvSpPr>
          <p:nvPr>
            <p:ph type="sldNum" sz="quarter" idx="10"/>
          </p:nvPr>
        </p:nvSpPr>
        <p:spPr/>
        <p:txBody>
          <a:bodyPr/>
          <a:lstStyle/>
          <a:p>
            <a:pPr defTabSz="999884">
              <a:defRPr/>
            </a:pPr>
            <a:fld id="{BE44E414-3FE9-8140-9FC1-27F6721ECE4A}" type="slidenum">
              <a:rPr lang="en-US">
                <a:solidFill>
                  <a:srgbClr val="000000"/>
                </a:solidFill>
                <a:latin typeface="Arial"/>
              </a:rPr>
              <a:pPr defTabSz="999884">
                <a:defRPr/>
              </a:pPr>
              <a:t>6</a:t>
            </a:fld>
            <a:endParaRPr lang="en-US">
              <a:solidFill>
                <a:srgbClr val="000000"/>
              </a:solidFill>
              <a:latin typeface="Arial"/>
            </a:endParaRPr>
          </a:p>
        </p:txBody>
      </p:sp>
    </p:spTree>
    <p:extLst>
      <p:ext uri="{BB962C8B-B14F-4D97-AF65-F5344CB8AC3E}">
        <p14:creationId xmlns:p14="http://schemas.microsoft.com/office/powerpoint/2010/main" val="2704747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9B56C-3C15-DFA3-33DD-91AE3A514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93364-33FB-2DE1-B17B-F48C25D4A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A61BF-D348-D026-44DB-0D8FBEE95323}"/>
              </a:ext>
            </a:extLst>
          </p:cNvPr>
          <p:cNvSpPr>
            <a:spLocks noGrp="1"/>
          </p:cNvSpPr>
          <p:nvPr>
            <p:ph type="body" idx="1"/>
          </p:nvPr>
        </p:nvSpPr>
        <p:spPr/>
        <p:txBody>
          <a:bodyPr/>
          <a:lstStyle/>
          <a:p>
            <a:pPr marL="0" indent="0" fontAlgn="base">
              <a:buNone/>
            </a:pPr>
            <a:r>
              <a:rPr lang="en-US" sz="1242" b="0" i="0" kern="1200">
                <a:solidFill>
                  <a:schemeClr val="tx1"/>
                </a:solidFill>
                <a:effectLst/>
                <a:latin typeface="+mn-lt"/>
                <a:ea typeface="+mn-ea"/>
                <a:cs typeface="+mn-cs"/>
              </a:rPr>
              <a:t>This page examines the future drivers of economic growth: growth in the number of workers and growth in output per worker. On the top left, we show that working-age population growth is expected to shrink in the decade ahead, driven by baby boomer retirements and reduced immigration. On the bottom left, we show that businesses have been increasing the share of capital spending allocated to intellectual property and R&amp;D. On the right, we show real GDP growth over the last 70 years by decade, illustrating how productivity and population growth have alternated as the primary drivers of expansion.</a:t>
            </a:r>
          </a:p>
          <a:p>
            <a:pPr marL="0" indent="0">
              <a:buNone/>
            </a:pPr>
            <a:endParaRPr lang="en-US" sz="1000"/>
          </a:p>
        </p:txBody>
      </p:sp>
      <p:sp>
        <p:nvSpPr>
          <p:cNvPr id="4" name="Slide Number Placeholder 3">
            <a:extLst>
              <a:ext uri="{FF2B5EF4-FFF2-40B4-BE49-F238E27FC236}">
                <a16:creationId xmlns:a16="http://schemas.microsoft.com/office/drawing/2014/main" id="{D064DAE1-A6DE-B807-7772-0F5B2A0C9EA9}"/>
              </a:ext>
            </a:extLst>
          </p:cNvPr>
          <p:cNvSpPr>
            <a:spLocks noGrp="1"/>
          </p:cNvSpPr>
          <p:nvPr>
            <p:ph type="sldNum" sz="quarter" idx="5"/>
          </p:nvPr>
        </p:nvSpPr>
        <p:spPr/>
        <p:txBody>
          <a:bodyPr/>
          <a:lstStyle/>
          <a:p>
            <a:pPr defTabSz="999884">
              <a:defRPr/>
            </a:pPr>
            <a:fld id="{BE44E414-3FE9-8140-9FC1-27F6721ECE4A}" type="slidenum">
              <a:rPr lang="en-US">
                <a:solidFill>
                  <a:srgbClr val="000000"/>
                </a:solidFill>
                <a:latin typeface="Arial"/>
              </a:rPr>
              <a:pPr defTabSz="999884">
                <a:defRPr/>
              </a:pPr>
              <a:t>7</a:t>
            </a:fld>
            <a:endParaRPr lang="en-US">
              <a:solidFill>
                <a:srgbClr val="000000"/>
              </a:solidFill>
              <a:latin typeface="Arial"/>
            </a:endParaRPr>
          </a:p>
        </p:txBody>
      </p:sp>
    </p:spTree>
    <p:extLst>
      <p:ext uri="{BB962C8B-B14F-4D97-AF65-F5344CB8AC3E}">
        <p14:creationId xmlns:p14="http://schemas.microsoft.com/office/powerpoint/2010/main" val="2467591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42" b="0" i="0" kern="1200">
                <a:solidFill>
                  <a:schemeClr val="tx1"/>
                </a:solidFill>
                <a:effectLst/>
                <a:latin typeface="+mn-lt"/>
                <a:ea typeface="+mn-ea"/>
                <a:cs typeface="+mn-cs"/>
              </a:rPr>
              <a:t>On this slide, we show the average tariff rate on U.S. goods imports over time. Economic globalization has led to more relaxed trade policies, with tariffs declining since the 1930s. However, recent geopolitical tensions and COVID-19 disruptions have prompted a reassessment of open trade policies, and tariffs sit at the center of the Trump administration’s policy agenda. The orange bar reflects what the effective tariff rate would have been if the proposals outlined on “Liberation Day” by the Trump Administration had been enacted. We view that as the high watermark for tariff policy—a level that, if implemented, would have marked the most extreme shift in modern history. Since then, tariff proposals have moderated meaningfully. Moreover, the Supreme Court found Trump’s tariffs imposed under the International Emergency Economic Powers Act (IEEPA) illegal. In response, the Administration swiftly introduced a new 10% baseline tariff on all countries under Section 122. As shown by the difference between the dark blue bar, which shows our estimate for the statutory tariff rate before the IEEPA tariffs were deemed illegal, and the light blue bar that reflects current tariff policy, the current policy rate is modestly lower but still implies a sizable increase in tariff levels from the past decade.</a:t>
            </a:r>
            <a:endParaRPr lang="en-GB" sz="1000"/>
          </a:p>
        </p:txBody>
      </p:sp>
      <p:sp>
        <p:nvSpPr>
          <p:cNvPr id="4" name="Slide Number Placeholder 3"/>
          <p:cNvSpPr>
            <a:spLocks noGrp="1"/>
          </p:cNvSpPr>
          <p:nvPr>
            <p:ph type="sldNum" sz="quarter" idx="5"/>
          </p:nvPr>
        </p:nvSpPr>
        <p:spPr/>
        <p:txBody>
          <a:bodyPr/>
          <a:lstStyle/>
          <a:p>
            <a:pPr defTabSz="981383">
              <a:defRPr/>
            </a:pPr>
            <a:fld id="{BE44E414-3FE9-8140-9FC1-27F6721ECE4A}" type="slidenum">
              <a:rPr lang="en-US">
                <a:solidFill>
                  <a:srgbClr val="000000"/>
                </a:solidFill>
                <a:latin typeface="Arial"/>
              </a:rPr>
              <a:pPr defTabSz="981383">
                <a:defRPr/>
              </a:pPr>
              <a:t>8</a:t>
            </a:fld>
            <a:endParaRPr lang="en-US">
              <a:solidFill>
                <a:srgbClr val="000000"/>
              </a:solidFill>
              <a:latin typeface="Arial"/>
            </a:endParaRPr>
          </a:p>
        </p:txBody>
      </p:sp>
    </p:spTree>
    <p:extLst>
      <p:ext uri="{BB962C8B-B14F-4D97-AF65-F5344CB8AC3E}">
        <p14:creationId xmlns:p14="http://schemas.microsoft.com/office/powerpoint/2010/main" val="2458957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36A08-EF0F-DF78-F583-B83ED81C3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4434A-B697-779D-D3C4-AF9EC1CF6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3D3927-D6AE-2BB0-1B92-1CA1525FCEB2}"/>
              </a:ext>
            </a:extLst>
          </p:cNvPr>
          <p:cNvSpPr>
            <a:spLocks noGrp="1"/>
          </p:cNvSpPr>
          <p:nvPr>
            <p:ph type="body" idx="1"/>
          </p:nvPr>
        </p:nvSpPr>
        <p:spPr/>
        <p:txBody>
          <a:bodyPr/>
          <a:lstStyle/>
          <a:p>
            <a:pPr marL="0" marR="0" lvl="0" indent="0" algn="l" defTabSz="101888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42" kern="1200" dirty="0">
                <a:solidFill>
                  <a:schemeClr val="tx1"/>
                </a:solidFill>
                <a:effectLst/>
                <a:latin typeface="+mn-lt"/>
                <a:ea typeface="+mn-ea"/>
                <a:cs typeface="+mn-cs"/>
              </a:rPr>
              <a:t>This slide examines the uneven distribution of income and wealth gains in the current expansion, and what that implies for the outlook for consumer spending. The left compares labor compensation and corporate profits as shares of national income. Over the past 15 years, the gap has widened, which matters because it suggests a larger share of income is flowing to capital rather than wages. Since capital income and asset ownership are more concentrated among higher-income households, a profit-heavy income mix can reinforce unequal gains in both income and wealth, even when the labor market is still expanding. The top-right chart shows the share of total consumer expenditures by income cohort: the top 20% accounts for nearly 40% of spending, versus roughly 9% for the bottom 20%. This helps explain why headline activity can remain resilient despite strain among lower-income consumers. The bottom-right chart plots cumulative net worth growth since 2019 by income cohort, showing that the top 20% captured more than 70% of the wealth gains, supporting spending power and helping keep aggregate consumption steadier than conditions in the lower-income segment might suggest.</a:t>
            </a:r>
          </a:p>
          <a:p>
            <a:pPr marL="0" indent="0" defTabSz="1018881">
              <a:buNone/>
              <a:defRPr/>
            </a:pPr>
            <a:endParaRPr lang="en-US" sz="1000" b="1" dirty="0"/>
          </a:p>
        </p:txBody>
      </p:sp>
      <p:sp>
        <p:nvSpPr>
          <p:cNvPr id="4" name="Slide Number Placeholder 3">
            <a:extLst>
              <a:ext uri="{FF2B5EF4-FFF2-40B4-BE49-F238E27FC236}">
                <a16:creationId xmlns:a16="http://schemas.microsoft.com/office/drawing/2014/main" id="{B9372FCA-1495-EBFA-C8D4-B75068605CD9}"/>
              </a:ext>
            </a:extLst>
          </p:cNvPr>
          <p:cNvSpPr>
            <a:spLocks noGrp="1"/>
          </p:cNvSpPr>
          <p:nvPr>
            <p:ph type="sldNum" sz="quarter" idx="5"/>
          </p:nvPr>
        </p:nvSpPr>
        <p:spPr/>
        <p:txBody>
          <a:bodyPr/>
          <a:lstStyle/>
          <a:p>
            <a:pPr marL="0" marR="0" lvl="0" indent="0" algn="r" defTabSz="999884" rtl="0" eaLnBrk="1" fontAlgn="auto" latinLnBrk="0" hangingPunct="1">
              <a:lnSpc>
                <a:spcPct val="100000"/>
              </a:lnSpc>
              <a:spcBef>
                <a:spcPts val="0"/>
              </a:spcBef>
              <a:spcAft>
                <a:spcPts val="0"/>
              </a:spcAft>
              <a:buClrTx/>
              <a:buSzTx/>
              <a:buFontTx/>
              <a:buNone/>
              <a:tabLst/>
              <a:defRPr/>
            </a:pPr>
            <a:fld id="{BE44E414-3FE9-8140-9FC1-27F6721ECE4A}" type="slidenum">
              <a:rPr kumimoji="0" lang="en-US" sz="1200" b="0" i="0" u="none" strike="noStrike" kern="1200" cap="none" spc="0" normalizeH="0" baseline="0" noProof="0">
                <a:ln>
                  <a:noFill/>
                </a:ln>
                <a:solidFill>
                  <a:srgbClr val="000000"/>
                </a:solidFill>
                <a:effectLst/>
                <a:uLnTx/>
                <a:uFillTx/>
                <a:latin typeface="Arial"/>
                <a:ea typeface="+mn-ea"/>
                <a:cs typeface="+mn-cs"/>
              </a:rPr>
              <a:pPr marL="0" marR="0" lvl="0" indent="0" algn="r" defTabSz="999884"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46445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None/>
            </a:pPr>
            <a:r>
              <a:rPr lang="en-US" sz="1242" b="0" i="0" kern="1200">
                <a:solidFill>
                  <a:schemeClr val="tx1"/>
                </a:solidFill>
                <a:effectLst/>
                <a:latin typeface="+mn-lt"/>
                <a:ea typeface="+mn-ea"/>
                <a:cs typeface="+mn-cs"/>
              </a:rPr>
              <a:t>This slide looks at the capital investment driving AI infrastructure, and how it’s being financed. On the left-hand side, we show capital spending by the major AI </a:t>
            </a:r>
            <a:r>
              <a:rPr lang="en-US" sz="1242" b="0" i="0" kern="1200" err="1">
                <a:solidFill>
                  <a:schemeClr val="tx1"/>
                </a:solidFill>
                <a:effectLst/>
                <a:latin typeface="+mn-lt"/>
                <a:ea typeface="+mn-ea"/>
                <a:cs typeface="+mn-cs"/>
              </a:rPr>
              <a:t>hyperscalers</a:t>
            </a:r>
            <a:r>
              <a:rPr lang="en-US" sz="1242" b="0" i="0" kern="1200">
                <a:solidFill>
                  <a:schemeClr val="tx1"/>
                </a:solidFill>
                <a:effectLst/>
                <a:latin typeface="+mn-lt"/>
                <a:ea typeface="+mn-ea"/>
                <a:cs typeface="+mn-cs"/>
              </a:rPr>
              <a:t>, which has surged in recent years and is expected to continue rising in the years ahead. Unlike historical infrastructure booms, the AI wave is primarily being financed via cash flows. On the right, we show the breakdown of operating cash flows and capital expenditures for these businesses, netting out to free cash flow, all as a share of current sales. Despite significant capex upgrades, operating cash flows have risen a commensurate degree, as the </a:t>
            </a:r>
            <a:r>
              <a:rPr lang="en-US" sz="1242" b="0" i="0" kern="1200" err="1">
                <a:solidFill>
                  <a:schemeClr val="tx1"/>
                </a:solidFill>
                <a:effectLst/>
                <a:latin typeface="+mn-lt"/>
                <a:ea typeface="+mn-ea"/>
                <a:cs typeface="+mn-cs"/>
              </a:rPr>
              <a:t>hyperscalers</a:t>
            </a:r>
            <a:r>
              <a:rPr lang="en-US" sz="1242" b="0" i="0" kern="1200">
                <a:solidFill>
                  <a:schemeClr val="tx1"/>
                </a:solidFill>
                <a:effectLst/>
                <a:latin typeface="+mn-lt"/>
                <a:ea typeface="+mn-ea"/>
                <a:cs typeface="+mn-cs"/>
              </a:rPr>
              <a:t> have benefited from rising cloud service revenue and AI-led productivity gains.</a:t>
            </a:r>
          </a:p>
          <a:p>
            <a:pPr marL="0" indent="0">
              <a:buNone/>
            </a:pPr>
            <a:endParaRPr lang="en-US" sz="1000"/>
          </a:p>
        </p:txBody>
      </p:sp>
      <p:sp>
        <p:nvSpPr>
          <p:cNvPr id="4" name="Slide Number Placeholder 3"/>
          <p:cNvSpPr>
            <a:spLocks noGrp="1"/>
          </p:cNvSpPr>
          <p:nvPr>
            <p:ph type="sldNum" sz="quarter" idx="5"/>
          </p:nvPr>
        </p:nvSpPr>
        <p:spPr/>
        <p:txBody>
          <a:bodyPr/>
          <a:lstStyle/>
          <a:p>
            <a:pPr defTabSz="999884">
              <a:defRPr/>
            </a:pPr>
            <a:fld id="{BE44E414-3FE9-8140-9FC1-27F6721ECE4A}" type="slidenum">
              <a:rPr lang="en-US">
                <a:solidFill>
                  <a:srgbClr val="000000"/>
                </a:solidFill>
                <a:latin typeface="Arial"/>
              </a:rPr>
              <a:pPr defTabSz="999884">
                <a:defRPr/>
              </a:pPr>
              <a:t>10</a:t>
            </a:fld>
            <a:endParaRPr lang="en-US">
              <a:solidFill>
                <a:srgbClr val="000000"/>
              </a:solidFill>
              <a:latin typeface="Arial"/>
            </a:endParaRPr>
          </a:p>
        </p:txBody>
      </p:sp>
    </p:spTree>
    <p:extLst>
      <p:ext uri="{BB962C8B-B14F-4D97-AF65-F5344CB8AC3E}">
        <p14:creationId xmlns:p14="http://schemas.microsoft.com/office/powerpoint/2010/main" val="4111153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46094" rtl="0" eaLnBrk="1" fontAlgn="auto" latinLnBrk="0" hangingPunct="1">
              <a:lnSpc>
                <a:spcPct val="100000"/>
              </a:lnSpc>
              <a:spcBef>
                <a:spcPts val="0"/>
              </a:spcBef>
              <a:spcAft>
                <a:spcPts val="0"/>
              </a:spcAft>
              <a:buClrTx/>
              <a:buSzTx/>
              <a:buFontTx/>
              <a:buNone/>
              <a:tabLst/>
              <a:defRPr/>
            </a:pPr>
            <a:fld id="{BE44E414-3FE9-8140-9FC1-27F6721ECE4A}"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4609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49514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5BF09-B2BC-276B-364F-18A3D75110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565A4-5D9F-3F79-970B-DB1AA7588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8C313-9E11-0B89-95CB-0A1200A64E65}"/>
              </a:ext>
            </a:extLst>
          </p:cNvPr>
          <p:cNvSpPr>
            <a:spLocks noGrp="1"/>
          </p:cNvSpPr>
          <p:nvPr>
            <p:ph type="body" idx="1"/>
          </p:nvPr>
        </p:nvSpPr>
        <p:spPr/>
        <p:txBody>
          <a:bodyPr/>
          <a:lstStyle/>
          <a:p>
            <a:pPr marL="0" indent="0" fontAlgn="base">
              <a:buNone/>
            </a:pPr>
            <a:r>
              <a:rPr lang="en-US" sz="1242" b="0" i="0" kern="1200">
                <a:solidFill>
                  <a:schemeClr val="tx1"/>
                </a:solidFill>
                <a:effectLst/>
                <a:latin typeface="+mn-lt"/>
                <a:ea typeface="+mn-ea"/>
                <a:cs typeface="+mn-cs"/>
              </a:rPr>
              <a:t>This slide shows the contributors to GDP growth, with annual figures on the left and quarterly figures on the right, in the U.S. Despite tighter monetary policy, the U.S. economy has been resilient, supported by solid consumer spending. Tariff policies caused large swings in the more volatile components of GDP, distorting the data, while the government shutdown weighed on growth in 4Q25. However, a look beneath the surface shows that economic momentum, while slowing, remains solid. In the table, we show each component's share of nominal GDP and their average contribution to real GDP growth from 2000 to 2025, as well as their contribution to growth in the latest quarter.</a:t>
            </a:r>
          </a:p>
          <a:p>
            <a:pPr marL="0" indent="0">
              <a:buNone/>
            </a:pPr>
            <a:endParaRPr lang="en-US" sz="1000"/>
          </a:p>
        </p:txBody>
      </p:sp>
      <p:sp>
        <p:nvSpPr>
          <p:cNvPr id="4" name="Slide Number Placeholder 3">
            <a:extLst>
              <a:ext uri="{FF2B5EF4-FFF2-40B4-BE49-F238E27FC236}">
                <a16:creationId xmlns:a16="http://schemas.microsoft.com/office/drawing/2014/main" id="{69EB0B10-7AB4-587A-71B3-6AF34799A5C6}"/>
              </a:ext>
            </a:extLst>
          </p:cNvPr>
          <p:cNvSpPr>
            <a:spLocks noGrp="1"/>
          </p:cNvSpPr>
          <p:nvPr>
            <p:ph type="sldNum" sz="quarter" idx="5"/>
          </p:nvPr>
        </p:nvSpPr>
        <p:spPr/>
        <p:txBody>
          <a:bodyPr/>
          <a:lstStyle/>
          <a:p>
            <a:pPr defTabSz="999884">
              <a:defRPr/>
            </a:pPr>
            <a:fld id="{BE44E414-3FE9-8140-9FC1-27F6721ECE4A}" type="slidenum">
              <a:rPr lang="en-US">
                <a:solidFill>
                  <a:srgbClr val="000000"/>
                </a:solidFill>
                <a:latin typeface="Arial"/>
              </a:rPr>
              <a:pPr defTabSz="999884">
                <a:defRPr/>
              </a:pPr>
              <a:t>13</a:t>
            </a:fld>
            <a:endParaRPr lang="en-US">
              <a:solidFill>
                <a:srgbClr val="000000"/>
              </a:solidFill>
              <a:latin typeface="Arial"/>
            </a:endParaRPr>
          </a:p>
        </p:txBody>
      </p:sp>
    </p:spTree>
    <p:extLst>
      <p:ext uri="{BB962C8B-B14F-4D97-AF65-F5344CB8AC3E}">
        <p14:creationId xmlns:p14="http://schemas.microsoft.com/office/powerpoint/2010/main" val="2332487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2.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2.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2.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xml"/><Relationship Id="rId4" Type="http://schemas.openxmlformats.org/officeDocument/2006/relationships/image" Target="../media/image2.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8.xml"/><Relationship Id="rId4" Type="http://schemas.openxmlformats.org/officeDocument/2006/relationships/image" Target="../media/image2.emf"/></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9.xml"/><Relationship Id="rId4" Type="http://schemas.openxmlformats.org/officeDocument/2006/relationships/image" Target="../media/image2.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0.xml"/><Relationship Id="rId4" Type="http://schemas.openxmlformats.org/officeDocument/2006/relationships/image" Target="../media/image2.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1.xml"/><Relationship Id="rId4" Type="http://schemas.openxmlformats.org/officeDocument/2006/relationships/image" Target="../media/image2.emf"/></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Ref idx="1001">
        <a:schemeClr val="bg1"/>
      </p:bgRef>
    </p:bg>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A22EED28-6B66-F64C-87BC-C120916B3AC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1" y="1"/>
            <a:ext cx="9144000" cy="6858000"/>
          </a:xfrm>
          <a:prstGeom prst="rect">
            <a:avLst/>
          </a:prstGeom>
        </p:spPr>
      </p:pic>
      <p:sp>
        <p:nvSpPr>
          <p:cNvPr id="2" name="Title 1">
            <a:extLst>
              <a:ext uri="{FF2B5EF4-FFF2-40B4-BE49-F238E27FC236}">
                <a16:creationId xmlns:a16="http://schemas.microsoft.com/office/drawing/2014/main" id="{53F8AB78-8FDA-46ED-B308-67C07FAC61F6}"/>
              </a:ext>
            </a:extLst>
          </p:cNvPr>
          <p:cNvSpPr>
            <a:spLocks noGrp="1"/>
          </p:cNvSpPr>
          <p:nvPr>
            <p:ph type="ctrTitle" hasCustomPrompt="1"/>
          </p:nvPr>
        </p:nvSpPr>
        <p:spPr>
          <a:xfrm>
            <a:off x="762001" y="2239061"/>
            <a:ext cx="5210176" cy="2031907"/>
          </a:xfrm>
        </p:spPr>
        <p:txBody>
          <a:bodyPr anchor="b" anchorCtr="0"/>
          <a:lstStyle>
            <a:lvl1pPr algn="l">
              <a:lnSpc>
                <a:spcPct val="87000"/>
              </a:lnSpc>
              <a:defRPr sz="6788">
                <a:solidFill>
                  <a:schemeClr val="tx1"/>
                </a:solidFill>
              </a:defRPr>
            </a:lvl1pPr>
          </a:lstStyle>
          <a:p>
            <a:r>
              <a:rPr lang="en-US"/>
              <a:t>[Presentation title]</a:t>
            </a:r>
          </a:p>
        </p:txBody>
      </p:sp>
      <p:sp>
        <p:nvSpPr>
          <p:cNvPr id="3" name="Subtitle 2">
            <a:extLst>
              <a:ext uri="{FF2B5EF4-FFF2-40B4-BE49-F238E27FC236}">
                <a16:creationId xmlns:a16="http://schemas.microsoft.com/office/drawing/2014/main" id="{61892C3E-3DA9-484B-A45D-DEED5EFA6C48}"/>
              </a:ext>
            </a:extLst>
          </p:cNvPr>
          <p:cNvSpPr>
            <a:spLocks noGrp="1"/>
          </p:cNvSpPr>
          <p:nvPr>
            <p:ph type="subTitle" idx="1" hasCustomPrompt="1"/>
          </p:nvPr>
        </p:nvSpPr>
        <p:spPr>
          <a:xfrm>
            <a:off x="761999" y="5103950"/>
            <a:ext cx="4013200" cy="1114288"/>
          </a:xfrm>
        </p:spPr>
        <p:txBody>
          <a:bodyPr>
            <a:noAutofit/>
          </a:bodyPr>
          <a:lstStyle>
            <a:lvl1pPr marL="0" indent="0" algn="l">
              <a:lnSpc>
                <a:spcPct val="100000"/>
              </a:lnSpc>
              <a:spcBef>
                <a:spcPts val="283"/>
              </a:spcBef>
              <a:buNone/>
              <a:defRPr sz="1696" b="0">
                <a:solidFill>
                  <a:schemeClr val="tx1"/>
                </a:solidFill>
                <a:latin typeface="+mn-lt"/>
              </a:defRPr>
            </a:lvl1pPr>
            <a:lvl2pPr marL="0" indent="0" algn="l">
              <a:lnSpc>
                <a:spcPct val="100000"/>
              </a:lnSpc>
              <a:spcBef>
                <a:spcPts val="0"/>
              </a:spcBef>
              <a:buNone/>
              <a:defRPr sz="1320" b="0">
                <a:solidFill>
                  <a:schemeClr val="tx2"/>
                </a:solidFill>
                <a:latin typeface="+mn-lt"/>
              </a:defRPr>
            </a:lvl2pPr>
            <a:lvl3pPr marL="0" indent="0" algn="l">
              <a:lnSpc>
                <a:spcPct val="100000"/>
              </a:lnSpc>
              <a:spcBef>
                <a:spcPts val="0"/>
              </a:spcBef>
              <a:buNone/>
              <a:defRPr sz="1320" b="0">
                <a:solidFill>
                  <a:schemeClr val="tx2"/>
                </a:solidFill>
                <a:latin typeface="+mn-lt"/>
              </a:defRPr>
            </a:lvl3pPr>
            <a:lvl4pPr marL="0" indent="0" algn="l">
              <a:lnSpc>
                <a:spcPct val="100000"/>
              </a:lnSpc>
              <a:spcBef>
                <a:spcPts val="0"/>
              </a:spcBef>
              <a:buNone/>
              <a:defRPr sz="1320" b="0">
                <a:solidFill>
                  <a:schemeClr val="tx2"/>
                </a:solidFill>
                <a:latin typeface="+mn-lt"/>
              </a:defRPr>
            </a:lvl4pPr>
            <a:lvl5pPr marL="0" indent="0" algn="l">
              <a:lnSpc>
                <a:spcPct val="100000"/>
              </a:lnSpc>
              <a:spcBef>
                <a:spcPts val="0"/>
              </a:spcBef>
              <a:buNone/>
              <a:defRPr sz="1320" b="0">
                <a:solidFill>
                  <a:schemeClr val="tx2"/>
                </a:solidFill>
                <a:latin typeface="+mn-lt"/>
              </a:defRPr>
            </a:lvl5pPr>
            <a:lvl6pPr marL="0" indent="0" algn="l">
              <a:lnSpc>
                <a:spcPct val="100000"/>
              </a:lnSpc>
              <a:spcBef>
                <a:spcPts val="0"/>
              </a:spcBef>
              <a:buNone/>
              <a:defRPr sz="1320" b="0">
                <a:solidFill>
                  <a:schemeClr val="tx2"/>
                </a:solidFill>
                <a:latin typeface="+mn-lt"/>
              </a:defRPr>
            </a:lvl6pPr>
            <a:lvl7pPr marL="0" indent="0" algn="l">
              <a:lnSpc>
                <a:spcPct val="100000"/>
              </a:lnSpc>
              <a:spcBef>
                <a:spcPts val="0"/>
              </a:spcBef>
              <a:buNone/>
              <a:defRPr sz="1320" b="0">
                <a:solidFill>
                  <a:schemeClr val="tx2"/>
                </a:solidFill>
                <a:latin typeface="+mn-lt"/>
              </a:defRPr>
            </a:lvl7pPr>
            <a:lvl8pPr marL="0" indent="0" algn="l">
              <a:lnSpc>
                <a:spcPct val="100000"/>
              </a:lnSpc>
              <a:spcBef>
                <a:spcPts val="0"/>
              </a:spcBef>
              <a:buNone/>
              <a:defRPr sz="1320" b="0">
                <a:solidFill>
                  <a:schemeClr val="tx2"/>
                </a:solidFill>
                <a:latin typeface="+mn-lt"/>
              </a:defRPr>
            </a:lvl8pPr>
            <a:lvl9pPr marL="0" indent="0" algn="l">
              <a:lnSpc>
                <a:spcPct val="100000"/>
              </a:lnSpc>
              <a:spcBef>
                <a:spcPts val="0"/>
              </a:spcBef>
              <a:buNone/>
              <a:defRPr sz="1320" b="0">
                <a:solidFill>
                  <a:schemeClr val="tx2"/>
                </a:solidFill>
                <a:latin typeface="+mn-lt"/>
              </a:defRPr>
            </a:lvl9pPr>
          </a:lstStyle>
          <a:p>
            <a:r>
              <a:rPr lang="en-US"/>
              <a:t>[Presentation subtitle]</a:t>
            </a:r>
          </a:p>
        </p:txBody>
      </p:sp>
      <p:sp>
        <p:nvSpPr>
          <p:cNvPr id="16" name="Text Placeholder 1">
            <a:extLst>
              <a:ext uri="{FF2B5EF4-FFF2-40B4-BE49-F238E27FC236}">
                <a16:creationId xmlns:a16="http://schemas.microsoft.com/office/drawing/2014/main" id="{BE80FF3A-D00B-485F-B6F8-00DDB17F8104}"/>
              </a:ext>
            </a:extLst>
          </p:cNvPr>
          <p:cNvSpPr>
            <a:spLocks noGrp="1"/>
          </p:cNvSpPr>
          <p:nvPr>
            <p:ph type="body" sz="quarter" idx="23" hasCustomPrompt="1"/>
          </p:nvPr>
        </p:nvSpPr>
        <p:spPr>
          <a:xfrm>
            <a:off x="762002" y="302401"/>
            <a:ext cx="5381624" cy="619200"/>
          </a:xfrm>
        </p:spPr>
        <p:txBody>
          <a:bodyPr anchor="b" anchorCtr="0"/>
          <a:lstStyle>
            <a:lvl1pPr marL="0" indent="0">
              <a:spcBef>
                <a:spcPts val="0"/>
              </a:spcBef>
              <a:buFontTx/>
              <a:buNone/>
              <a:defRPr sz="1696" b="1" cap="none" baseline="0"/>
            </a:lvl1pPr>
            <a:lvl2pPr marL="0" indent="0">
              <a:spcBef>
                <a:spcPts val="0"/>
              </a:spcBef>
              <a:buFontTx/>
              <a:buNone/>
              <a:defRPr sz="660" b="1" cap="all" baseline="0"/>
            </a:lvl2pPr>
            <a:lvl3pPr marL="0" indent="0">
              <a:spcBef>
                <a:spcPts val="0"/>
              </a:spcBef>
              <a:buFontTx/>
              <a:buNone/>
              <a:defRPr sz="660" b="1" cap="all" baseline="0"/>
            </a:lvl3pPr>
            <a:lvl4pPr marL="0" indent="0">
              <a:spcBef>
                <a:spcPts val="0"/>
              </a:spcBef>
              <a:buFontTx/>
              <a:buNone/>
              <a:defRPr sz="660" b="1" cap="all" baseline="0"/>
            </a:lvl4pPr>
            <a:lvl5pPr marL="0" indent="0">
              <a:spcBef>
                <a:spcPts val="0"/>
              </a:spcBef>
              <a:buFontTx/>
              <a:buNone/>
              <a:defRPr sz="660" b="1" cap="all" baseline="0"/>
            </a:lvl5pPr>
            <a:lvl6pPr marL="0" indent="0">
              <a:spcBef>
                <a:spcPts val="0"/>
              </a:spcBef>
              <a:buFontTx/>
              <a:buNone/>
              <a:defRPr sz="660" b="1" cap="all" baseline="0"/>
            </a:lvl6pPr>
            <a:lvl7pPr marL="0" indent="0">
              <a:spcBef>
                <a:spcPts val="0"/>
              </a:spcBef>
              <a:buFontTx/>
              <a:buNone/>
              <a:defRPr sz="660" b="1" cap="all" baseline="0"/>
            </a:lvl7pPr>
            <a:lvl8pPr marL="0" indent="0">
              <a:spcBef>
                <a:spcPts val="0"/>
              </a:spcBef>
              <a:buFontTx/>
              <a:buNone/>
              <a:defRPr sz="660" b="1" cap="all" baseline="0"/>
            </a:lvl8pPr>
            <a:lvl9pPr marL="0" indent="0">
              <a:spcBef>
                <a:spcPts val="0"/>
              </a:spcBef>
              <a:buFontTx/>
              <a:buNone/>
              <a:defRPr sz="660" b="1" cap="all" baseline="0"/>
            </a:lvl9pPr>
          </a:lstStyle>
          <a:p>
            <a:pPr lvl="0"/>
            <a:r>
              <a:rPr lang="en-US"/>
              <a:t>[Optional slide header]</a:t>
            </a:r>
          </a:p>
        </p:txBody>
      </p:sp>
      <p:cxnSp>
        <p:nvCxnSpPr>
          <p:cNvPr id="18" name="Straight Connector 17">
            <a:extLst>
              <a:ext uri="{FF2B5EF4-FFF2-40B4-BE49-F238E27FC236}">
                <a16:creationId xmlns:a16="http://schemas.microsoft.com/office/drawing/2014/main" id="{FB3F7B9B-96E9-4673-924B-E973134927ED}"/>
              </a:ext>
            </a:extLst>
          </p:cNvPr>
          <p:cNvCxnSpPr/>
          <p:nvPr userDrawn="1"/>
        </p:nvCxnSpPr>
        <p:spPr>
          <a:xfrm>
            <a:off x="636588" y="1"/>
            <a:ext cx="0" cy="685800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cxnSp>
        <p:nvCxnSpPr>
          <p:cNvPr id="22" name="Straight Connector 21">
            <a:extLst>
              <a:ext uri="{FF2B5EF4-FFF2-40B4-BE49-F238E27FC236}">
                <a16:creationId xmlns:a16="http://schemas.microsoft.com/office/drawing/2014/main" id="{4945E2C3-9CB1-44C3-B292-0251D821492E}"/>
              </a:ext>
            </a:extLst>
          </p:cNvPr>
          <p:cNvCxnSpPr>
            <a:cxnSpLocks/>
          </p:cNvCxnSpPr>
          <p:nvPr userDrawn="1"/>
        </p:nvCxnSpPr>
        <p:spPr>
          <a:xfrm>
            <a:off x="762000" y="1080294"/>
            <a:ext cx="8375904" cy="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sp>
        <p:nvSpPr>
          <p:cNvPr id="10" name="Freeform: Shape 9">
            <a:extLst>
              <a:ext uri="{FF2B5EF4-FFF2-40B4-BE49-F238E27FC236}">
                <a16:creationId xmlns:a16="http://schemas.microsoft.com/office/drawing/2014/main" id="{59B6B0C7-A326-4F93-81F8-53DBB655D9DD}"/>
              </a:ext>
            </a:extLst>
          </p:cNvPr>
          <p:cNvSpPr/>
          <p:nvPr userDrawn="1"/>
        </p:nvSpPr>
        <p:spPr>
          <a:xfrm>
            <a:off x="181791" y="595557"/>
            <a:ext cx="267747" cy="388767"/>
          </a:xfrm>
          <a:custGeom>
            <a:avLst/>
            <a:gdLst>
              <a:gd name="connsiteX0" fmla="*/ 2487 w 267747"/>
              <a:gd name="connsiteY0" fmla="*/ 79195 h 388767"/>
              <a:gd name="connsiteX1" fmla="*/ 111707 w 267747"/>
              <a:gd name="connsiteY1" fmla="*/ 188415 h 388767"/>
              <a:gd name="connsiteX2" fmla="*/ 111791 w 267747"/>
              <a:gd name="connsiteY2" fmla="*/ 200269 h 388767"/>
              <a:gd name="connsiteX3" fmla="*/ 111707 w 267747"/>
              <a:gd name="connsiteY3" fmla="*/ 200353 h 388767"/>
              <a:gd name="connsiteX4" fmla="*/ 2487 w 267747"/>
              <a:gd name="connsiteY4" fmla="*/ 309573 h 388767"/>
              <a:gd name="connsiteX5" fmla="*/ 2349 w 267747"/>
              <a:gd name="connsiteY5" fmla="*/ 321246 h 388767"/>
              <a:gd name="connsiteX6" fmla="*/ 2487 w 267747"/>
              <a:gd name="connsiteY6" fmla="*/ 321384 h 388767"/>
              <a:gd name="connsiteX7" fmla="*/ 67384 w 267747"/>
              <a:gd name="connsiteY7" fmla="*/ 386281 h 388767"/>
              <a:gd name="connsiteX8" fmla="*/ 79058 w 267747"/>
              <a:gd name="connsiteY8" fmla="*/ 386418 h 388767"/>
              <a:gd name="connsiteX9" fmla="*/ 79195 w 267747"/>
              <a:gd name="connsiteY9" fmla="*/ 386281 h 388767"/>
              <a:gd name="connsiteX10" fmla="*/ 265250 w 267747"/>
              <a:gd name="connsiteY10" fmla="*/ 200353 h 388767"/>
              <a:gd name="connsiteX11" fmla="*/ 265334 w 267747"/>
              <a:gd name="connsiteY11" fmla="*/ 188499 h 388767"/>
              <a:gd name="connsiteX12" fmla="*/ 265250 w 267747"/>
              <a:gd name="connsiteY12" fmla="*/ 188415 h 388767"/>
              <a:gd name="connsiteX13" fmla="*/ 79195 w 267747"/>
              <a:gd name="connsiteY13" fmla="*/ 2487 h 388767"/>
              <a:gd name="connsiteX14" fmla="*/ 67521 w 267747"/>
              <a:gd name="connsiteY14" fmla="*/ 2349 h 388767"/>
              <a:gd name="connsiteX15" fmla="*/ 67384 w 267747"/>
              <a:gd name="connsiteY15" fmla="*/ 2487 h 388767"/>
              <a:gd name="connsiteX16" fmla="*/ 2487 w 267747"/>
              <a:gd name="connsiteY16" fmla="*/ 67384 h 388767"/>
              <a:gd name="connsiteX17" fmla="*/ 2349 w 267747"/>
              <a:gd name="connsiteY17" fmla="*/ 79058 h 388767"/>
              <a:gd name="connsiteX18" fmla="*/ 2487 w 267747"/>
              <a:gd name="connsiteY18" fmla="*/ 79195 h 3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747" h="388767">
                <a:moveTo>
                  <a:pt x="2487" y="79195"/>
                </a:moveTo>
                <a:lnTo>
                  <a:pt x="111707" y="188415"/>
                </a:lnTo>
                <a:cubicBezTo>
                  <a:pt x="115004" y="191665"/>
                  <a:pt x="115041" y="196972"/>
                  <a:pt x="111791" y="200269"/>
                </a:cubicBezTo>
                <a:cubicBezTo>
                  <a:pt x="111763" y="200297"/>
                  <a:pt x="111735" y="200325"/>
                  <a:pt x="111707" y="200353"/>
                </a:cubicBezTo>
                <a:lnTo>
                  <a:pt x="2487" y="309573"/>
                </a:lnTo>
                <a:cubicBezTo>
                  <a:pt x="-775" y="312759"/>
                  <a:pt x="-836" y="317985"/>
                  <a:pt x="2349" y="321246"/>
                </a:cubicBezTo>
                <a:cubicBezTo>
                  <a:pt x="2395" y="321293"/>
                  <a:pt x="2441" y="321339"/>
                  <a:pt x="2487" y="321384"/>
                </a:cubicBezTo>
                <a:lnTo>
                  <a:pt x="67384" y="386281"/>
                </a:lnTo>
                <a:cubicBezTo>
                  <a:pt x="70570" y="389542"/>
                  <a:pt x="75796" y="389604"/>
                  <a:pt x="79058" y="386418"/>
                </a:cubicBezTo>
                <a:cubicBezTo>
                  <a:pt x="79104" y="386373"/>
                  <a:pt x="79150" y="386327"/>
                  <a:pt x="79195" y="386281"/>
                </a:cubicBezTo>
                <a:lnTo>
                  <a:pt x="265250" y="200353"/>
                </a:lnTo>
                <a:cubicBezTo>
                  <a:pt x="268547" y="197103"/>
                  <a:pt x="268584" y="191796"/>
                  <a:pt x="265334" y="188499"/>
                </a:cubicBezTo>
                <a:cubicBezTo>
                  <a:pt x="265306" y="188471"/>
                  <a:pt x="265278" y="188443"/>
                  <a:pt x="265250" y="188415"/>
                </a:cubicBezTo>
                <a:lnTo>
                  <a:pt x="79195" y="2487"/>
                </a:lnTo>
                <a:cubicBezTo>
                  <a:pt x="76009" y="-775"/>
                  <a:pt x="70783" y="-836"/>
                  <a:pt x="67521" y="2349"/>
                </a:cubicBezTo>
                <a:cubicBezTo>
                  <a:pt x="67475" y="2395"/>
                  <a:pt x="67429" y="2441"/>
                  <a:pt x="67384" y="2487"/>
                </a:cubicBezTo>
                <a:lnTo>
                  <a:pt x="2487" y="67384"/>
                </a:lnTo>
                <a:cubicBezTo>
                  <a:pt x="-775" y="70570"/>
                  <a:pt x="-836" y="75796"/>
                  <a:pt x="2349" y="79058"/>
                </a:cubicBezTo>
                <a:cubicBezTo>
                  <a:pt x="2395" y="79104"/>
                  <a:pt x="2441" y="79150"/>
                  <a:pt x="2487" y="79195"/>
                </a:cubicBezTo>
              </a:path>
            </a:pathLst>
          </a:custGeom>
          <a:solidFill>
            <a:srgbClr val="0092F9"/>
          </a:solidFill>
          <a:ln w="12700" cap="flat">
            <a:noFill/>
            <a:prstDash val="solid"/>
            <a:miter/>
          </a:ln>
        </p:spPr>
        <p:txBody>
          <a:bodyPr rtlCol="0" anchor="ctr"/>
          <a:lstStyle/>
          <a:p>
            <a:endParaRPr lang="en-US" sz="1935"/>
          </a:p>
        </p:txBody>
      </p:sp>
      <p:grpSp>
        <p:nvGrpSpPr>
          <p:cNvPr id="41" name="Group 40">
            <a:extLst>
              <a:ext uri="{FF2B5EF4-FFF2-40B4-BE49-F238E27FC236}">
                <a16:creationId xmlns:a16="http://schemas.microsoft.com/office/drawing/2014/main" id="{693F2C54-F24D-964D-922D-A855FBF69A90}"/>
              </a:ext>
            </a:extLst>
          </p:cNvPr>
          <p:cNvGrpSpPr>
            <a:grpSpLocks noChangeAspect="1"/>
          </p:cNvGrpSpPr>
          <p:nvPr userDrawn="1"/>
        </p:nvGrpSpPr>
        <p:grpSpPr>
          <a:xfrm>
            <a:off x="7700622" y="6218573"/>
            <a:ext cx="1235601" cy="431612"/>
            <a:chOff x="9004113" y="6854839"/>
            <a:chExt cx="1441384" cy="474663"/>
          </a:xfrm>
          <a:solidFill>
            <a:schemeClr val="tx1"/>
          </a:solidFill>
        </p:grpSpPr>
        <p:sp>
          <p:nvSpPr>
            <p:cNvPr id="42" name="Freeform: Shape 49">
              <a:extLst>
                <a:ext uri="{FF2B5EF4-FFF2-40B4-BE49-F238E27FC236}">
                  <a16:creationId xmlns:a16="http://schemas.microsoft.com/office/drawing/2014/main" id="{0B981D16-92CB-3742-8EBF-82DCA9E370EE}"/>
                </a:ext>
              </a:extLst>
            </p:cNvPr>
            <p:cNvSpPr/>
            <p:nvPr/>
          </p:nvSpPr>
          <p:spPr>
            <a:xfrm>
              <a:off x="9004113" y="6854839"/>
              <a:ext cx="146924" cy="217571"/>
            </a:xfrm>
            <a:custGeom>
              <a:avLst/>
              <a:gdLst>
                <a:gd name="connsiteX0" fmla="*/ 146922 w 146924"/>
                <a:gd name="connsiteY0" fmla="*/ -3 h 217571"/>
                <a:gd name="connsiteX1" fmla="*/ 61254 w 146924"/>
                <a:gd name="connsiteY1" fmla="*/ -3 h 217571"/>
                <a:gd name="connsiteX2" fmla="*/ 61254 w 146924"/>
                <a:gd name="connsiteY2" fmla="*/ 7464 h 217571"/>
                <a:gd name="connsiteX3" fmla="*/ 88546 w 146924"/>
                <a:gd name="connsiteY3" fmla="*/ 7464 h 217571"/>
                <a:gd name="connsiteX4" fmla="*/ 88546 w 146924"/>
                <a:gd name="connsiteY4" fmla="*/ 152435 h 217571"/>
                <a:gd name="connsiteX5" fmla="*/ 50285 w 146924"/>
                <a:gd name="connsiteY5" fmla="*/ 208278 h 217571"/>
                <a:gd name="connsiteX6" fmla="*/ 30937 w 146924"/>
                <a:gd name="connsiteY6" fmla="*/ 188771 h 217571"/>
                <a:gd name="connsiteX7" fmla="*/ 15916 w 146924"/>
                <a:gd name="connsiteY7" fmla="*/ 163201 h 217571"/>
                <a:gd name="connsiteX8" fmla="*/ -2 w 146924"/>
                <a:gd name="connsiteY8" fmla="*/ 182332 h 217571"/>
                <a:gd name="connsiteX9" fmla="*/ 54018 w 146924"/>
                <a:gd name="connsiteY9" fmla="*/ 217569 h 217571"/>
                <a:gd name="connsiteX10" fmla="*/ 118718 w 146924"/>
                <a:gd name="connsiteY10" fmla="*/ 148614 h 217571"/>
                <a:gd name="connsiteX11" fmla="*/ 118718 w 146924"/>
                <a:gd name="connsiteY11" fmla="*/ 7406 h 217571"/>
                <a:gd name="connsiteX12" fmla="*/ 146922 w 146924"/>
                <a:gd name="connsiteY12" fmla="*/ 7406 h 21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924" h="217571">
                  <a:moveTo>
                    <a:pt x="146922" y="-3"/>
                  </a:moveTo>
                  <a:lnTo>
                    <a:pt x="61254" y="-3"/>
                  </a:lnTo>
                  <a:lnTo>
                    <a:pt x="61254" y="7464"/>
                  </a:lnTo>
                  <a:lnTo>
                    <a:pt x="88546" y="7464"/>
                  </a:lnTo>
                  <a:lnTo>
                    <a:pt x="88546" y="152435"/>
                  </a:lnTo>
                  <a:cubicBezTo>
                    <a:pt x="88546" y="196021"/>
                    <a:pt x="76665" y="208278"/>
                    <a:pt x="50285" y="208278"/>
                  </a:cubicBezTo>
                  <a:cubicBezTo>
                    <a:pt x="33643" y="208278"/>
                    <a:pt x="30937" y="195457"/>
                    <a:pt x="30937" y="188771"/>
                  </a:cubicBezTo>
                  <a:cubicBezTo>
                    <a:pt x="30937" y="172969"/>
                    <a:pt x="30069" y="163201"/>
                    <a:pt x="15916" y="163201"/>
                  </a:cubicBezTo>
                  <a:cubicBezTo>
                    <a:pt x="1763" y="163201"/>
                    <a:pt x="-2" y="177846"/>
                    <a:pt x="-2" y="182332"/>
                  </a:cubicBezTo>
                  <a:cubicBezTo>
                    <a:pt x="-2" y="202258"/>
                    <a:pt x="15149" y="217569"/>
                    <a:pt x="54018" y="217569"/>
                  </a:cubicBezTo>
                  <a:cubicBezTo>
                    <a:pt x="100412" y="217569"/>
                    <a:pt x="118718" y="201650"/>
                    <a:pt x="118718" y="148614"/>
                  </a:cubicBezTo>
                  <a:lnTo>
                    <a:pt x="118718" y="7406"/>
                  </a:lnTo>
                  <a:lnTo>
                    <a:pt x="146922" y="7406"/>
                  </a:lnTo>
                  <a:close/>
                </a:path>
              </a:pathLst>
            </a:custGeom>
            <a:grpFill/>
            <a:ln w="1444" cap="flat">
              <a:noFill/>
              <a:prstDash val="solid"/>
              <a:miter/>
            </a:ln>
          </p:spPr>
          <p:txBody>
            <a:bodyPr rtlCol="0" anchor="ctr"/>
            <a:lstStyle/>
            <a:p>
              <a:endParaRPr lang="en-US" sz="1755"/>
            </a:p>
          </p:txBody>
        </p:sp>
        <p:sp>
          <p:nvSpPr>
            <p:cNvPr id="43" name="Freeform: Shape 50">
              <a:extLst>
                <a:ext uri="{FF2B5EF4-FFF2-40B4-BE49-F238E27FC236}">
                  <a16:creationId xmlns:a16="http://schemas.microsoft.com/office/drawing/2014/main" id="{1C2E3180-1E1A-914D-9036-61A141A3F217}"/>
                </a:ext>
              </a:extLst>
            </p:cNvPr>
            <p:cNvSpPr/>
            <p:nvPr/>
          </p:nvSpPr>
          <p:spPr>
            <a:xfrm>
              <a:off x="9139946" y="7038800"/>
              <a:ext cx="33831" cy="33890"/>
            </a:xfrm>
            <a:custGeom>
              <a:avLst/>
              <a:gdLst>
                <a:gd name="connsiteX0" fmla="*/ 16863 w 33831"/>
                <a:gd name="connsiteY0" fmla="*/ 6 h 33890"/>
                <a:gd name="connsiteX1" fmla="*/ 4939 w 33831"/>
                <a:gd name="connsiteY1" fmla="*/ 4868 h 33890"/>
                <a:gd name="connsiteX2" fmla="*/ 4 w 33831"/>
                <a:gd name="connsiteY2" fmla="*/ 17039 h 33890"/>
                <a:gd name="connsiteX3" fmla="*/ 4968 w 33831"/>
                <a:gd name="connsiteY3" fmla="*/ 28992 h 33890"/>
                <a:gd name="connsiteX4" fmla="*/ 16863 w 33831"/>
                <a:gd name="connsiteY4" fmla="*/ 33883 h 33890"/>
                <a:gd name="connsiteX5" fmla="*/ 28917 w 33831"/>
                <a:gd name="connsiteY5" fmla="*/ 28992 h 33890"/>
                <a:gd name="connsiteX6" fmla="*/ 33823 w 33831"/>
                <a:gd name="connsiteY6" fmla="*/ 17039 h 33890"/>
                <a:gd name="connsiteX7" fmla="*/ 28917 w 33831"/>
                <a:gd name="connsiteY7" fmla="*/ 4868 h 33890"/>
                <a:gd name="connsiteX8" fmla="*/ 16863 w 33831"/>
                <a:gd name="connsiteY8" fmla="*/ 6 h 3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31" h="33890">
                  <a:moveTo>
                    <a:pt x="16863" y="6"/>
                  </a:moveTo>
                  <a:cubicBezTo>
                    <a:pt x="12377" y="-147"/>
                    <a:pt x="8039" y="1623"/>
                    <a:pt x="4939" y="4868"/>
                  </a:cubicBezTo>
                  <a:cubicBezTo>
                    <a:pt x="1690" y="8074"/>
                    <a:pt x="-95" y="12476"/>
                    <a:pt x="4" y="17039"/>
                  </a:cubicBezTo>
                  <a:cubicBezTo>
                    <a:pt x="-124" y="21549"/>
                    <a:pt x="1683" y="25899"/>
                    <a:pt x="4968" y="28992"/>
                  </a:cubicBezTo>
                  <a:cubicBezTo>
                    <a:pt x="8081" y="32204"/>
                    <a:pt x="12390" y="33977"/>
                    <a:pt x="16863" y="33883"/>
                  </a:cubicBezTo>
                  <a:cubicBezTo>
                    <a:pt x="21385" y="33990"/>
                    <a:pt x="25748" y="32219"/>
                    <a:pt x="28917" y="28992"/>
                  </a:cubicBezTo>
                  <a:cubicBezTo>
                    <a:pt x="32169" y="25880"/>
                    <a:pt x="33950" y="21538"/>
                    <a:pt x="33823" y="17039"/>
                  </a:cubicBezTo>
                  <a:cubicBezTo>
                    <a:pt x="33929" y="12480"/>
                    <a:pt x="32155" y="8080"/>
                    <a:pt x="28917" y="4868"/>
                  </a:cubicBezTo>
                  <a:cubicBezTo>
                    <a:pt x="25764" y="1621"/>
                    <a:pt x="21387" y="-144"/>
                    <a:pt x="16863" y="6"/>
                  </a:cubicBezTo>
                </a:path>
              </a:pathLst>
            </a:custGeom>
            <a:grpFill/>
            <a:ln w="1444" cap="flat">
              <a:noFill/>
              <a:prstDash val="solid"/>
              <a:miter/>
            </a:ln>
          </p:spPr>
          <p:txBody>
            <a:bodyPr rtlCol="0" anchor="ctr"/>
            <a:lstStyle/>
            <a:p>
              <a:endParaRPr lang="en-US" sz="1755"/>
            </a:p>
          </p:txBody>
        </p:sp>
        <p:sp>
          <p:nvSpPr>
            <p:cNvPr id="44" name="Freeform: Shape 51">
              <a:extLst>
                <a:ext uri="{FF2B5EF4-FFF2-40B4-BE49-F238E27FC236}">
                  <a16:creationId xmlns:a16="http://schemas.microsoft.com/office/drawing/2014/main" id="{9601E7B1-FEB9-5E49-953F-B8455D849E99}"/>
                </a:ext>
              </a:extLst>
            </p:cNvPr>
            <p:cNvSpPr/>
            <p:nvPr/>
          </p:nvSpPr>
          <p:spPr>
            <a:xfrm>
              <a:off x="9323608" y="7038801"/>
              <a:ext cx="33835" cy="33881"/>
            </a:xfrm>
            <a:custGeom>
              <a:avLst/>
              <a:gdLst>
                <a:gd name="connsiteX0" fmla="*/ 16794 w 33835"/>
                <a:gd name="connsiteY0" fmla="*/ 5 h 33881"/>
                <a:gd name="connsiteX1" fmla="*/ 4855 w 33835"/>
                <a:gd name="connsiteY1" fmla="*/ 4867 h 33881"/>
                <a:gd name="connsiteX2" fmla="*/ 8 w 33835"/>
                <a:gd name="connsiteY2" fmla="*/ 17037 h 33881"/>
                <a:gd name="connsiteX3" fmla="*/ 4855 w 33835"/>
                <a:gd name="connsiteY3" fmla="*/ 28990 h 33881"/>
                <a:gd name="connsiteX4" fmla="*/ 28906 w 33835"/>
                <a:gd name="connsiteY4" fmla="*/ 28990 h 33881"/>
                <a:gd name="connsiteX5" fmla="*/ 33826 w 33835"/>
                <a:gd name="connsiteY5" fmla="*/ 17037 h 33881"/>
                <a:gd name="connsiteX6" fmla="*/ 28906 w 33835"/>
                <a:gd name="connsiteY6" fmla="*/ 4867 h 33881"/>
                <a:gd name="connsiteX7" fmla="*/ 16794 w 33835"/>
                <a:gd name="connsiteY7" fmla="*/ 5 h 3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35" h="33881">
                  <a:moveTo>
                    <a:pt x="16794" y="5"/>
                  </a:moveTo>
                  <a:cubicBezTo>
                    <a:pt x="12307" y="-130"/>
                    <a:pt x="7971" y="1636"/>
                    <a:pt x="4855" y="4867"/>
                  </a:cubicBezTo>
                  <a:cubicBezTo>
                    <a:pt x="1641" y="8088"/>
                    <a:pt x="-111" y="12488"/>
                    <a:pt x="8" y="17037"/>
                  </a:cubicBezTo>
                  <a:cubicBezTo>
                    <a:pt x="-149" y="21529"/>
                    <a:pt x="1614" y="25876"/>
                    <a:pt x="4855" y="28990"/>
                  </a:cubicBezTo>
                  <a:cubicBezTo>
                    <a:pt x="11547" y="35508"/>
                    <a:pt x="22215" y="35508"/>
                    <a:pt x="28906" y="28990"/>
                  </a:cubicBezTo>
                  <a:cubicBezTo>
                    <a:pt x="32172" y="25888"/>
                    <a:pt x="33962" y="21541"/>
                    <a:pt x="33826" y="17037"/>
                  </a:cubicBezTo>
                  <a:cubicBezTo>
                    <a:pt x="33948" y="12473"/>
                    <a:pt x="32165" y="8065"/>
                    <a:pt x="28906" y="4867"/>
                  </a:cubicBezTo>
                  <a:cubicBezTo>
                    <a:pt x="25724" y="1627"/>
                    <a:pt x="21334" y="-137"/>
                    <a:pt x="16794" y="5"/>
                  </a:cubicBezTo>
                </a:path>
              </a:pathLst>
            </a:custGeom>
            <a:grpFill/>
            <a:ln w="1444" cap="flat">
              <a:noFill/>
              <a:prstDash val="solid"/>
              <a:miter/>
            </a:ln>
          </p:spPr>
          <p:txBody>
            <a:bodyPr rtlCol="0" anchor="ctr"/>
            <a:lstStyle/>
            <a:p>
              <a:endParaRPr lang="en-US" sz="1755"/>
            </a:p>
          </p:txBody>
        </p:sp>
        <p:sp>
          <p:nvSpPr>
            <p:cNvPr id="45" name="Freeform: Shape 52">
              <a:extLst>
                <a:ext uri="{FF2B5EF4-FFF2-40B4-BE49-F238E27FC236}">
                  <a16:creationId xmlns:a16="http://schemas.microsoft.com/office/drawing/2014/main" id="{4FB437F7-3841-7C43-AD81-D89A13E43A3F}"/>
                </a:ext>
              </a:extLst>
            </p:cNvPr>
            <p:cNvSpPr/>
            <p:nvPr/>
          </p:nvSpPr>
          <p:spPr>
            <a:xfrm>
              <a:off x="9198342" y="6854839"/>
              <a:ext cx="165664" cy="212275"/>
            </a:xfrm>
            <a:custGeom>
              <a:avLst/>
              <a:gdLst>
                <a:gd name="connsiteX0" fmla="*/ 77331 w 165664"/>
                <a:gd name="connsiteY0" fmla="*/ 114926 h 212275"/>
                <a:gd name="connsiteX1" fmla="*/ 60241 w 165664"/>
                <a:gd name="connsiteY1" fmla="*/ 114926 h 212275"/>
                <a:gd name="connsiteX2" fmla="*/ 60241 w 165664"/>
                <a:gd name="connsiteY2" fmla="*/ 8419 h 212275"/>
                <a:gd name="connsiteX3" fmla="*/ 75754 w 165664"/>
                <a:gd name="connsiteY3" fmla="*/ 8173 h 212275"/>
                <a:gd name="connsiteX4" fmla="*/ 136735 w 165664"/>
                <a:gd name="connsiteY4" fmla="*/ 63163 h 212275"/>
                <a:gd name="connsiteX5" fmla="*/ 77331 w 165664"/>
                <a:gd name="connsiteY5" fmla="*/ 114882 h 212275"/>
                <a:gd name="connsiteX6" fmla="*/ 88821 w 165664"/>
                <a:gd name="connsiteY6" fmla="*/ -3 h 212275"/>
                <a:gd name="connsiteX7" fmla="*/ 4889 w 165664"/>
                <a:gd name="connsiteY7" fmla="*/ -3 h 212275"/>
                <a:gd name="connsiteX8" fmla="*/ 4889 w 165664"/>
                <a:gd name="connsiteY8" fmla="*/ 7464 h 212275"/>
                <a:gd name="connsiteX9" fmla="*/ 29490 w 165664"/>
                <a:gd name="connsiteY9" fmla="*/ 7464 h 212275"/>
                <a:gd name="connsiteX10" fmla="*/ 29490 w 165664"/>
                <a:gd name="connsiteY10" fmla="*/ 172911 h 212275"/>
                <a:gd name="connsiteX11" fmla="*/ 27319 w 165664"/>
                <a:gd name="connsiteY11" fmla="*/ 190276 h 212275"/>
                <a:gd name="connsiteX12" fmla="*/ 17190 w 165664"/>
                <a:gd name="connsiteY12" fmla="*/ 199943 h 212275"/>
                <a:gd name="connsiteX13" fmla="*/ -2 w 165664"/>
                <a:gd name="connsiteY13" fmla="*/ 202678 h 212275"/>
                <a:gd name="connsiteX14" fmla="*/ -2 w 165664"/>
                <a:gd name="connsiteY14" fmla="*/ 212272 h 212275"/>
                <a:gd name="connsiteX15" fmla="*/ 90268 w 165664"/>
                <a:gd name="connsiteY15" fmla="*/ 212272 h 212275"/>
                <a:gd name="connsiteX16" fmla="*/ 90268 w 165664"/>
                <a:gd name="connsiteY16" fmla="*/ 202678 h 212275"/>
                <a:gd name="connsiteX17" fmla="*/ 72975 w 165664"/>
                <a:gd name="connsiteY17" fmla="*/ 200203 h 212275"/>
                <a:gd name="connsiteX18" fmla="*/ 62383 w 165664"/>
                <a:gd name="connsiteY18" fmla="*/ 190464 h 212275"/>
                <a:gd name="connsiteX19" fmla="*/ 60140 w 165664"/>
                <a:gd name="connsiteY19" fmla="*/ 176948 h 212275"/>
                <a:gd name="connsiteX20" fmla="*/ 60140 w 165664"/>
                <a:gd name="connsiteY20" fmla="*/ 123116 h 212275"/>
                <a:gd name="connsiteX21" fmla="*/ 82570 w 165664"/>
                <a:gd name="connsiteY21" fmla="*/ 123001 h 212275"/>
                <a:gd name="connsiteX22" fmla="*/ 165662 w 165664"/>
                <a:gd name="connsiteY22" fmla="*/ 61253 h 212275"/>
                <a:gd name="connsiteX23" fmla="*/ 88821 w 165664"/>
                <a:gd name="connsiteY23" fmla="*/ -3 h 21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5664" h="212275">
                  <a:moveTo>
                    <a:pt x="77331" y="114926"/>
                  </a:moveTo>
                  <a:lnTo>
                    <a:pt x="60241" y="114926"/>
                  </a:lnTo>
                  <a:lnTo>
                    <a:pt x="60241" y="8419"/>
                  </a:lnTo>
                  <a:lnTo>
                    <a:pt x="75754" y="8173"/>
                  </a:lnTo>
                  <a:cubicBezTo>
                    <a:pt x="125795" y="8173"/>
                    <a:pt x="136735" y="29200"/>
                    <a:pt x="136735" y="63163"/>
                  </a:cubicBezTo>
                  <a:cubicBezTo>
                    <a:pt x="136735" y="97416"/>
                    <a:pt x="117054" y="114882"/>
                    <a:pt x="77331" y="114882"/>
                  </a:cubicBezTo>
                  <a:moveTo>
                    <a:pt x="88821" y="-3"/>
                  </a:moveTo>
                  <a:lnTo>
                    <a:pt x="4889" y="-3"/>
                  </a:lnTo>
                  <a:lnTo>
                    <a:pt x="4889" y="7464"/>
                  </a:lnTo>
                  <a:lnTo>
                    <a:pt x="29490" y="7464"/>
                  </a:lnTo>
                  <a:lnTo>
                    <a:pt x="29490" y="172911"/>
                  </a:lnTo>
                  <a:cubicBezTo>
                    <a:pt x="29490" y="185935"/>
                    <a:pt x="28723" y="186499"/>
                    <a:pt x="27319" y="190276"/>
                  </a:cubicBezTo>
                  <a:cubicBezTo>
                    <a:pt x="25771" y="194516"/>
                    <a:pt x="22327" y="197816"/>
                    <a:pt x="17190" y="199943"/>
                  </a:cubicBezTo>
                  <a:cubicBezTo>
                    <a:pt x="13398" y="201607"/>
                    <a:pt x="7639" y="202475"/>
                    <a:pt x="-2" y="202678"/>
                  </a:cubicBezTo>
                  <a:lnTo>
                    <a:pt x="-2" y="212272"/>
                  </a:lnTo>
                  <a:lnTo>
                    <a:pt x="90268" y="212272"/>
                  </a:lnTo>
                  <a:lnTo>
                    <a:pt x="90268" y="202678"/>
                  </a:lnTo>
                  <a:cubicBezTo>
                    <a:pt x="82642" y="202475"/>
                    <a:pt x="76781" y="201607"/>
                    <a:pt x="72975" y="200203"/>
                  </a:cubicBezTo>
                  <a:cubicBezTo>
                    <a:pt x="67621" y="198033"/>
                    <a:pt x="64076" y="194849"/>
                    <a:pt x="62383" y="190464"/>
                  </a:cubicBezTo>
                  <a:cubicBezTo>
                    <a:pt x="60935" y="186789"/>
                    <a:pt x="60140" y="183533"/>
                    <a:pt x="60140" y="176948"/>
                  </a:cubicBezTo>
                  <a:lnTo>
                    <a:pt x="60140" y="123116"/>
                  </a:lnTo>
                  <a:lnTo>
                    <a:pt x="82570" y="123001"/>
                  </a:lnTo>
                  <a:cubicBezTo>
                    <a:pt x="147472" y="123001"/>
                    <a:pt x="165662" y="96953"/>
                    <a:pt x="165662" y="61253"/>
                  </a:cubicBezTo>
                  <a:cubicBezTo>
                    <a:pt x="165662" y="25234"/>
                    <a:pt x="154519" y="-3"/>
                    <a:pt x="88821" y="-3"/>
                  </a:cubicBezTo>
                </a:path>
              </a:pathLst>
            </a:custGeom>
            <a:grpFill/>
            <a:ln w="1444" cap="flat">
              <a:noFill/>
              <a:prstDash val="solid"/>
              <a:miter/>
            </a:ln>
          </p:spPr>
          <p:txBody>
            <a:bodyPr rtlCol="0" anchor="ctr"/>
            <a:lstStyle/>
            <a:p>
              <a:endParaRPr lang="en-US" sz="1755"/>
            </a:p>
          </p:txBody>
        </p:sp>
        <p:sp>
          <p:nvSpPr>
            <p:cNvPr id="46" name="Freeform: Shape 53">
              <a:extLst>
                <a:ext uri="{FF2B5EF4-FFF2-40B4-BE49-F238E27FC236}">
                  <a16:creationId xmlns:a16="http://schemas.microsoft.com/office/drawing/2014/main" id="{4DF619AE-D390-BA41-B542-57DCE598B48D}"/>
                </a:ext>
              </a:extLst>
            </p:cNvPr>
            <p:cNvSpPr/>
            <p:nvPr/>
          </p:nvSpPr>
          <p:spPr>
            <a:xfrm>
              <a:off x="9394338" y="6854839"/>
              <a:ext cx="252012" cy="212289"/>
            </a:xfrm>
            <a:custGeom>
              <a:avLst/>
              <a:gdLst>
                <a:gd name="connsiteX0" fmla="*/ 227844 w 252012"/>
                <a:gd name="connsiteY0" fmla="*/ 189683 h 212289"/>
                <a:gd name="connsiteX1" fmla="*/ 226079 w 252012"/>
                <a:gd name="connsiteY1" fmla="*/ 175212 h 212289"/>
                <a:gd name="connsiteX2" fmla="*/ 226079 w 252012"/>
                <a:gd name="connsiteY2" fmla="*/ 7493 h 212289"/>
                <a:gd name="connsiteX3" fmla="*/ 247785 w 252012"/>
                <a:gd name="connsiteY3" fmla="*/ 7493 h 212289"/>
                <a:gd name="connsiteX4" fmla="*/ 247785 w 252012"/>
                <a:gd name="connsiteY4" fmla="*/ -3 h 212289"/>
                <a:gd name="connsiteX5" fmla="*/ 194850 w 252012"/>
                <a:gd name="connsiteY5" fmla="*/ -3 h 212289"/>
                <a:gd name="connsiteX6" fmla="*/ 130946 w 252012"/>
                <a:gd name="connsiteY6" fmla="*/ 162072 h 212289"/>
                <a:gd name="connsiteX7" fmla="*/ 129499 w 252012"/>
                <a:gd name="connsiteY7" fmla="*/ 163071 h 212289"/>
                <a:gd name="connsiteX8" fmla="*/ 127965 w 252012"/>
                <a:gd name="connsiteY8" fmla="*/ 162072 h 212289"/>
                <a:gd name="connsiteX9" fmla="*/ 60111 w 252012"/>
                <a:gd name="connsiteY9" fmla="*/ -3 h 212289"/>
                <a:gd name="connsiteX10" fmla="*/ 1214 w 252012"/>
                <a:gd name="connsiteY10" fmla="*/ -3 h 212289"/>
                <a:gd name="connsiteX11" fmla="*/ 1214 w 252012"/>
                <a:gd name="connsiteY11" fmla="*/ 7507 h 212289"/>
                <a:gd name="connsiteX12" fmla="*/ 25597 w 252012"/>
                <a:gd name="connsiteY12" fmla="*/ 7507 h 212289"/>
                <a:gd name="connsiteX13" fmla="*/ 25597 w 252012"/>
                <a:gd name="connsiteY13" fmla="*/ 168787 h 212289"/>
                <a:gd name="connsiteX14" fmla="*/ 25091 w 252012"/>
                <a:gd name="connsiteY14" fmla="*/ 183779 h 212289"/>
                <a:gd name="connsiteX15" fmla="*/ 21574 w 252012"/>
                <a:gd name="connsiteY15" fmla="*/ 194039 h 212289"/>
                <a:gd name="connsiteX16" fmla="*/ 12110 w 252012"/>
                <a:gd name="connsiteY16" fmla="*/ 200927 h 212289"/>
                <a:gd name="connsiteX17" fmla="*/ -2 w 252012"/>
                <a:gd name="connsiteY17" fmla="*/ 202635 h 212289"/>
                <a:gd name="connsiteX18" fmla="*/ -2 w 252012"/>
                <a:gd name="connsiteY18" fmla="*/ 212287 h 212289"/>
                <a:gd name="connsiteX19" fmla="*/ 59821 w 252012"/>
                <a:gd name="connsiteY19" fmla="*/ 212287 h 212289"/>
                <a:gd name="connsiteX20" fmla="*/ 59821 w 252012"/>
                <a:gd name="connsiteY20" fmla="*/ 202591 h 212289"/>
                <a:gd name="connsiteX21" fmla="*/ 49691 w 252012"/>
                <a:gd name="connsiteY21" fmla="*/ 200884 h 212289"/>
                <a:gd name="connsiteX22" fmla="*/ 40010 w 252012"/>
                <a:gd name="connsiteY22" fmla="*/ 194140 h 212289"/>
                <a:gd name="connsiteX23" fmla="*/ 36479 w 252012"/>
                <a:gd name="connsiteY23" fmla="*/ 183677 h 212289"/>
                <a:gd name="connsiteX24" fmla="*/ 35785 w 252012"/>
                <a:gd name="connsiteY24" fmla="*/ 168729 h 212289"/>
                <a:gd name="connsiteX25" fmla="*/ 35785 w 252012"/>
                <a:gd name="connsiteY25" fmla="*/ 29720 h 212289"/>
                <a:gd name="connsiteX26" fmla="*/ 39287 w 252012"/>
                <a:gd name="connsiteY26" fmla="*/ 29720 h 212289"/>
                <a:gd name="connsiteX27" fmla="*/ 115867 w 252012"/>
                <a:gd name="connsiteY27" fmla="*/ 212243 h 212289"/>
                <a:gd name="connsiteX28" fmla="*/ 122235 w 252012"/>
                <a:gd name="connsiteY28" fmla="*/ 212243 h 212289"/>
                <a:gd name="connsiteX29" fmla="*/ 194054 w 252012"/>
                <a:gd name="connsiteY29" fmla="*/ 31674 h 212289"/>
                <a:gd name="connsiteX30" fmla="*/ 195849 w 252012"/>
                <a:gd name="connsiteY30" fmla="*/ 31674 h 212289"/>
                <a:gd name="connsiteX31" fmla="*/ 195849 w 252012"/>
                <a:gd name="connsiteY31" fmla="*/ 175255 h 212289"/>
                <a:gd name="connsiteX32" fmla="*/ 194011 w 252012"/>
                <a:gd name="connsiteY32" fmla="*/ 190117 h 212289"/>
                <a:gd name="connsiteX33" fmla="*/ 185053 w 252012"/>
                <a:gd name="connsiteY33" fmla="*/ 200030 h 212289"/>
                <a:gd name="connsiteX34" fmla="*/ 170163 w 252012"/>
                <a:gd name="connsiteY34" fmla="*/ 202649 h 212289"/>
                <a:gd name="connsiteX35" fmla="*/ 170163 w 252012"/>
                <a:gd name="connsiteY35" fmla="*/ 212243 h 212289"/>
                <a:gd name="connsiteX36" fmla="*/ 252011 w 252012"/>
                <a:gd name="connsiteY36" fmla="*/ 212243 h 212289"/>
                <a:gd name="connsiteX37" fmla="*/ 252011 w 252012"/>
                <a:gd name="connsiteY37" fmla="*/ 202591 h 212289"/>
                <a:gd name="connsiteX38" fmla="*/ 236961 w 252012"/>
                <a:gd name="connsiteY38" fmla="*/ 199813 h 212289"/>
                <a:gd name="connsiteX39" fmla="*/ 227801 w 252012"/>
                <a:gd name="connsiteY39" fmla="*/ 189683 h 212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2012" h="212289">
                  <a:moveTo>
                    <a:pt x="227844" y="189683"/>
                  </a:moveTo>
                  <a:cubicBezTo>
                    <a:pt x="226524" y="184977"/>
                    <a:pt x="225930" y="180097"/>
                    <a:pt x="226079" y="175212"/>
                  </a:cubicBezTo>
                  <a:lnTo>
                    <a:pt x="226079" y="7493"/>
                  </a:lnTo>
                  <a:lnTo>
                    <a:pt x="247785" y="7493"/>
                  </a:lnTo>
                  <a:lnTo>
                    <a:pt x="247785" y="-3"/>
                  </a:lnTo>
                  <a:lnTo>
                    <a:pt x="194850" y="-3"/>
                  </a:lnTo>
                  <a:lnTo>
                    <a:pt x="130946" y="162072"/>
                  </a:lnTo>
                  <a:cubicBezTo>
                    <a:pt x="130722" y="162676"/>
                    <a:pt x="130143" y="163075"/>
                    <a:pt x="129499" y="163071"/>
                  </a:cubicBezTo>
                  <a:cubicBezTo>
                    <a:pt x="128829" y="163094"/>
                    <a:pt x="128216" y="162695"/>
                    <a:pt x="127965" y="162072"/>
                  </a:cubicBezTo>
                  <a:cubicBezTo>
                    <a:pt x="127965" y="162072"/>
                    <a:pt x="60878" y="1922"/>
                    <a:pt x="60111" y="-3"/>
                  </a:cubicBezTo>
                  <a:lnTo>
                    <a:pt x="1214" y="-3"/>
                  </a:lnTo>
                  <a:lnTo>
                    <a:pt x="1214" y="7507"/>
                  </a:lnTo>
                  <a:lnTo>
                    <a:pt x="25597" y="7507"/>
                  </a:lnTo>
                  <a:lnTo>
                    <a:pt x="25597" y="168787"/>
                  </a:lnTo>
                  <a:cubicBezTo>
                    <a:pt x="25597" y="168787"/>
                    <a:pt x="25091" y="183677"/>
                    <a:pt x="25091" y="183779"/>
                  </a:cubicBezTo>
                  <a:cubicBezTo>
                    <a:pt x="24765" y="187433"/>
                    <a:pt x="23558" y="190954"/>
                    <a:pt x="21574" y="194039"/>
                  </a:cubicBezTo>
                  <a:cubicBezTo>
                    <a:pt x="19263" y="197314"/>
                    <a:pt x="15938" y="199736"/>
                    <a:pt x="12110" y="200927"/>
                  </a:cubicBezTo>
                  <a:cubicBezTo>
                    <a:pt x="8174" y="202070"/>
                    <a:pt x="4096" y="202645"/>
                    <a:pt x="-2" y="202635"/>
                  </a:cubicBezTo>
                  <a:lnTo>
                    <a:pt x="-2" y="212287"/>
                  </a:lnTo>
                  <a:lnTo>
                    <a:pt x="59821" y="212287"/>
                  </a:lnTo>
                  <a:lnTo>
                    <a:pt x="59821" y="202591"/>
                  </a:lnTo>
                  <a:cubicBezTo>
                    <a:pt x="56371" y="202619"/>
                    <a:pt x="52942" y="202040"/>
                    <a:pt x="49691" y="200884"/>
                  </a:cubicBezTo>
                  <a:cubicBezTo>
                    <a:pt x="45806" y="199771"/>
                    <a:pt x="42401" y="197399"/>
                    <a:pt x="40010" y="194140"/>
                  </a:cubicBezTo>
                  <a:cubicBezTo>
                    <a:pt x="38010" y="190987"/>
                    <a:pt x="36799" y="187398"/>
                    <a:pt x="36479" y="183677"/>
                  </a:cubicBezTo>
                  <a:cubicBezTo>
                    <a:pt x="36479" y="183677"/>
                    <a:pt x="35785" y="168743"/>
                    <a:pt x="35785" y="168729"/>
                  </a:cubicBezTo>
                  <a:lnTo>
                    <a:pt x="35785" y="29720"/>
                  </a:lnTo>
                  <a:lnTo>
                    <a:pt x="39287" y="29720"/>
                  </a:lnTo>
                  <a:cubicBezTo>
                    <a:pt x="39287" y="29720"/>
                    <a:pt x="115086" y="210261"/>
                    <a:pt x="115867" y="212243"/>
                  </a:cubicBezTo>
                  <a:lnTo>
                    <a:pt x="122235" y="212243"/>
                  </a:lnTo>
                  <a:lnTo>
                    <a:pt x="194054" y="31674"/>
                  </a:lnTo>
                  <a:lnTo>
                    <a:pt x="195849" y="31674"/>
                  </a:lnTo>
                  <a:lnTo>
                    <a:pt x="195849" y="175255"/>
                  </a:lnTo>
                  <a:cubicBezTo>
                    <a:pt x="195988" y="180274"/>
                    <a:pt x="195368" y="185284"/>
                    <a:pt x="194011" y="190117"/>
                  </a:cubicBezTo>
                  <a:cubicBezTo>
                    <a:pt x="192522" y="194516"/>
                    <a:pt x="189280" y="198105"/>
                    <a:pt x="185053" y="200030"/>
                  </a:cubicBezTo>
                  <a:cubicBezTo>
                    <a:pt x="181826" y="201477"/>
                    <a:pt x="176761" y="202417"/>
                    <a:pt x="170163" y="202649"/>
                  </a:cubicBezTo>
                  <a:lnTo>
                    <a:pt x="170163" y="212243"/>
                  </a:lnTo>
                  <a:lnTo>
                    <a:pt x="252011" y="212243"/>
                  </a:lnTo>
                  <a:lnTo>
                    <a:pt x="252011" y="202591"/>
                  </a:lnTo>
                  <a:cubicBezTo>
                    <a:pt x="245470" y="202287"/>
                    <a:pt x="240434" y="201376"/>
                    <a:pt x="236961" y="199813"/>
                  </a:cubicBezTo>
                  <a:cubicBezTo>
                    <a:pt x="232612" y="197884"/>
                    <a:pt x="229284" y="194204"/>
                    <a:pt x="227801" y="189683"/>
                  </a:cubicBezTo>
                </a:path>
              </a:pathLst>
            </a:custGeom>
            <a:grpFill/>
            <a:ln w="1444" cap="flat">
              <a:noFill/>
              <a:prstDash val="solid"/>
              <a:miter/>
            </a:ln>
          </p:spPr>
          <p:txBody>
            <a:bodyPr rtlCol="0" anchor="ctr"/>
            <a:lstStyle/>
            <a:p>
              <a:endParaRPr lang="en-US" sz="1755"/>
            </a:p>
          </p:txBody>
        </p:sp>
        <p:sp>
          <p:nvSpPr>
            <p:cNvPr id="47" name="Freeform: Shape 54">
              <a:extLst>
                <a:ext uri="{FF2B5EF4-FFF2-40B4-BE49-F238E27FC236}">
                  <a16:creationId xmlns:a16="http://schemas.microsoft.com/office/drawing/2014/main" id="{EFF7B0C7-D77A-1144-8E7B-BAE54BA450B2}"/>
                </a:ext>
              </a:extLst>
            </p:cNvPr>
            <p:cNvSpPr/>
            <p:nvPr/>
          </p:nvSpPr>
          <p:spPr>
            <a:xfrm>
              <a:off x="9661183" y="6911580"/>
              <a:ext cx="141483" cy="161713"/>
            </a:xfrm>
            <a:custGeom>
              <a:avLst/>
              <a:gdLst>
                <a:gd name="connsiteX0" fmla="*/ 70501 w 141483"/>
                <a:gd name="connsiteY0" fmla="*/ 152348 h 161713"/>
                <a:gd name="connsiteX1" fmla="*/ 32572 w 141483"/>
                <a:gd name="connsiteY1" fmla="*/ 82004 h 161713"/>
                <a:gd name="connsiteX2" fmla="*/ 70501 w 141483"/>
                <a:gd name="connsiteY2" fmla="*/ 9418 h 161713"/>
                <a:gd name="connsiteX3" fmla="*/ 108863 w 141483"/>
                <a:gd name="connsiteY3" fmla="*/ 79356 h 161713"/>
                <a:gd name="connsiteX4" fmla="*/ 70501 w 141483"/>
                <a:gd name="connsiteY4" fmla="*/ 152348 h 161713"/>
                <a:gd name="connsiteX5" fmla="*/ 71094 w 141483"/>
                <a:gd name="connsiteY5" fmla="*/ -3 h 161713"/>
                <a:gd name="connsiteX6" fmla="*/ -2 w 141483"/>
                <a:gd name="connsiteY6" fmla="*/ 81165 h 161713"/>
                <a:gd name="connsiteX7" fmla="*/ 70081 w 141483"/>
                <a:gd name="connsiteY7" fmla="*/ 161711 h 161713"/>
                <a:gd name="connsiteX8" fmla="*/ 141481 w 141483"/>
                <a:gd name="connsiteY8" fmla="*/ 79732 h 161713"/>
                <a:gd name="connsiteX9" fmla="*/ 71094 w 141483"/>
                <a:gd name="connsiteY9" fmla="*/ -3 h 16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483" h="161713">
                  <a:moveTo>
                    <a:pt x="70501" y="152348"/>
                  </a:moveTo>
                  <a:cubicBezTo>
                    <a:pt x="37681" y="152348"/>
                    <a:pt x="32572" y="135634"/>
                    <a:pt x="32572" y="82004"/>
                  </a:cubicBezTo>
                  <a:cubicBezTo>
                    <a:pt x="32572" y="40559"/>
                    <a:pt x="35134" y="9418"/>
                    <a:pt x="70501" y="9418"/>
                  </a:cubicBezTo>
                  <a:cubicBezTo>
                    <a:pt x="108704" y="9418"/>
                    <a:pt x="108863" y="41630"/>
                    <a:pt x="108863" y="79356"/>
                  </a:cubicBezTo>
                  <a:cubicBezTo>
                    <a:pt x="108863" y="133637"/>
                    <a:pt x="99819" y="152348"/>
                    <a:pt x="70501" y="152348"/>
                  </a:cubicBezTo>
                  <a:moveTo>
                    <a:pt x="71094" y="-3"/>
                  </a:moveTo>
                  <a:cubicBezTo>
                    <a:pt x="27377" y="-3"/>
                    <a:pt x="-2" y="29590"/>
                    <a:pt x="-2" y="81165"/>
                  </a:cubicBezTo>
                  <a:cubicBezTo>
                    <a:pt x="-2" y="156718"/>
                    <a:pt x="57665" y="161711"/>
                    <a:pt x="70081" y="161711"/>
                  </a:cubicBezTo>
                  <a:cubicBezTo>
                    <a:pt x="94682" y="161711"/>
                    <a:pt x="141481" y="146053"/>
                    <a:pt x="141481" y="79732"/>
                  </a:cubicBezTo>
                  <a:cubicBezTo>
                    <a:pt x="141481" y="28129"/>
                    <a:pt x="111555" y="-3"/>
                    <a:pt x="71094" y="-3"/>
                  </a:cubicBezTo>
                </a:path>
              </a:pathLst>
            </a:custGeom>
            <a:grpFill/>
            <a:ln w="1444" cap="flat">
              <a:noFill/>
              <a:prstDash val="solid"/>
              <a:miter/>
            </a:ln>
          </p:spPr>
          <p:txBody>
            <a:bodyPr rtlCol="0" anchor="ctr"/>
            <a:lstStyle/>
            <a:p>
              <a:endParaRPr lang="en-US" sz="1755"/>
            </a:p>
          </p:txBody>
        </p:sp>
        <p:sp>
          <p:nvSpPr>
            <p:cNvPr id="48" name="Freeform: Shape 55">
              <a:extLst>
                <a:ext uri="{FF2B5EF4-FFF2-40B4-BE49-F238E27FC236}">
                  <a16:creationId xmlns:a16="http://schemas.microsoft.com/office/drawing/2014/main" id="{D7D57CE5-BDF9-0044-9170-407745048532}"/>
                </a:ext>
              </a:extLst>
            </p:cNvPr>
            <p:cNvSpPr/>
            <p:nvPr/>
          </p:nvSpPr>
          <p:spPr>
            <a:xfrm>
              <a:off x="9817745" y="6913910"/>
              <a:ext cx="130123" cy="153349"/>
            </a:xfrm>
            <a:custGeom>
              <a:avLst/>
              <a:gdLst>
                <a:gd name="connsiteX0" fmla="*/ 99139 w 130123"/>
                <a:gd name="connsiteY0" fmla="*/ 26 h 153349"/>
                <a:gd name="connsiteX1" fmla="*/ 56840 w 130123"/>
                <a:gd name="connsiteY1" fmla="*/ 31862 h 153349"/>
                <a:gd name="connsiteX2" fmla="*/ 54742 w 130123"/>
                <a:gd name="connsiteY2" fmla="*/ 31862 h 153349"/>
                <a:gd name="connsiteX3" fmla="*/ 49532 w 130123"/>
                <a:gd name="connsiteY3" fmla="*/ 1473 h 153349"/>
                <a:gd name="connsiteX4" fmla="*/ -2 w 130123"/>
                <a:gd name="connsiteY4" fmla="*/ 1473 h 153349"/>
                <a:gd name="connsiteX5" fmla="*/ -2 w 130123"/>
                <a:gd name="connsiteY5" fmla="*/ 9519 h 153349"/>
                <a:gd name="connsiteX6" fmla="*/ 27203 w 130123"/>
                <a:gd name="connsiteY6" fmla="*/ 9519 h 153349"/>
                <a:gd name="connsiteX7" fmla="*/ 27203 w 130123"/>
                <a:gd name="connsiteY7" fmla="*/ 114014 h 153349"/>
                <a:gd name="connsiteX8" fmla="*/ 24107 w 130123"/>
                <a:gd name="connsiteY8" fmla="*/ 136791 h 153349"/>
                <a:gd name="connsiteX9" fmla="*/ 4368 w 130123"/>
                <a:gd name="connsiteY9" fmla="*/ 143781 h 153349"/>
                <a:gd name="connsiteX10" fmla="*/ 27 w 130123"/>
                <a:gd name="connsiteY10" fmla="*/ 143781 h 153349"/>
                <a:gd name="connsiteX11" fmla="*/ 27 w 130123"/>
                <a:gd name="connsiteY11" fmla="*/ 153346 h 153349"/>
                <a:gd name="connsiteX12" fmla="*/ 84697 w 130123"/>
                <a:gd name="connsiteY12" fmla="*/ 153346 h 153349"/>
                <a:gd name="connsiteX13" fmla="*/ 84697 w 130123"/>
                <a:gd name="connsiteY13" fmla="*/ 143781 h 153349"/>
                <a:gd name="connsiteX14" fmla="*/ 80167 w 130123"/>
                <a:gd name="connsiteY14" fmla="*/ 143781 h 153349"/>
                <a:gd name="connsiteX15" fmla="*/ 60386 w 130123"/>
                <a:gd name="connsiteY15" fmla="*/ 136372 h 153349"/>
                <a:gd name="connsiteX16" fmla="*/ 56507 w 130123"/>
                <a:gd name="connsiteY16" fmla="*/ 114014 h 153349"/>
                <a:gd name="connsiteX17" fmla="*/ 56507 w 130123"/>
                <a:gd name="connsiteY17" fmla="*/ 59675 h 153349"/>
                <a:gd name="connsiteX18" fmla="*/ 87142 w 130123"/>
                <a:gd name="connsiteY18" fmla="*/ 20459 h 153349"/>
                <a:gd name="connsiteX19" fmla="*/ 122944 w 130123"/>
                <a:gd name="connsiteY19" fmla="*/ 36377 h 153349"/>
                <a:gd name="connsiteX20" fmla="*/ 99168 w 130123"/>
                <a:gd name="connsiteY20" fmla="*/ -3 h 153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0123" h="153349">
                  <a:moveTo>
                    <a:pt x="99139" y="26"/>
                  </a:moveTo>
                  <a:cubicBezTo>
                    <a:pt x="73091" y="26"/>
                    <a:pt x="64003" y="15756"/>
                    <a:pt x="56840" y="31862"/>
                  </a:cubicBezTo>
                  <a:cubicBezTo>
                    <a:pt x="56141" y="31809"/>
                    <a:pt x="55441" y="31809"/>
                    <a:pt x="54742" y="31862"/>
                  </a:cubicBezTo>
                  <a:cubicBezTo>
                    <a:pt x="54568" y="31862"/>
                    <a:pt x="49532" y="1473"/>
                    <a:pt x="49532" y="1473"/>
                  </a:cubicBezTo>
                  <a:lnTo>
                    <a:pt x="-2" y="1473"/>
                  </a:lnTo>
                  <a:lnTo>
                    <a:pt x="-2" y="9519"/>
                  </a:lnTo>
                  <a:lnTo>
                    <a:pt x="27203" y="9519"/>
                  </a:lnTo>
                  <a:lnTo>
                    <a:pt x="27203" y="114014"/>
                  </a:lnTo>
                  <a:cubicBezTo>
                    <a:pt x="27203" y="124361"/>
                    <a:pt x="26683" y="132436"/>
                    <a:pt x="24107" y="136791"/>
                  </a:cubicBezTo>
                  <a:cubicBezTo>
                    <a:pt x="21068" y="141813"/>
                    <a:pt x="14773" y="143781"/>
                    <a:pt x="4368" y="143781"/>
                  </a:cubicBezTo>
                  <a:lnTo>
                    <a:pt x="27" y="143781"/>
                  </a:lnTo>
                  <a:lnTo>
                    <a:pt x="27" y="153346"/>
                  </a:lnTo>
                  <a:lnTo>
                    <a:pt x="84697" y="153346"/>
                  </a:lnTo>
                  <a:lnTo>
                    <a:pt x="84697" y="143781"/>
                  </a:lnTo>
                  <a:lnTo>
                    <a:pt x="80167" y="143781"/>
                  </a:lnTo>
                  <a:cubicBezTo>
                    <a:pt x="69010" y="143781"/>
                    <a:pt x="63352" y="141321"/>
                    <a:pt x="60386" y="136372"/>
                  </a:cubicBezTo>
                  <a:cubicBezTo>
                    <a:pt x="57708" y="132030"/>
                    <a:pt x="56507" y="124795"/>
                    <a:pt x="56507" y="114014"/>
                  </a:cubicBezTo>
                  <a:lnTo>
                    <a:pt x="56507" y="59675"/>
                  </a:lnTo>
                  <a:cubicBezTo>
                    <a:pt x="56507" y="41341"/>
                    <a:pt x="70891" y="20459"/>
                    <a:pt x="87142" y="20459"/>
                  </a:cubicBezTo>
                  <a:cubicBezTo>
                    <a:pt x="104102" y="20459"/>
                    <a:pt x="104710" y="45291"/>
                    <a:pt x="122944" y="36377"/>
                  </a:cubicBezTo>
                  <a:cubicBezTo>
                    <a:pt x="135968" y="30053"/>
                    <a:pt x="133073" y="-3"/>
                    <a:pt x="99168" y="-3"/>
                  </a:cubicBezTo>
                </a:path>
              </a:pathLst>
            </a:custGeom>
            <a:grpFill/>
            <a:ln w="1444" cap="flat">
              <a:noFill/>
              <a:prstDash val="solid"/>
              <a:miter/>
            </a:ln>
          </p:spPr>
          <p:txBody>
            <a:bodyPr rtlCol="0" anchor="ctr"/>
            <a:lstStyle/>
            <a:p>
              <a:endParaRPr lang="en-US" sz="1755"/>
            </a:p>
          </p:txBody>
        </p:sp>
        <p:sp>
          <p:nvSpPr>
            <p:cNvPr id="49" name="Freeform: Shape 56">
              <a:extLst>
                <a:ext uri="{FF2B5EF4-FFF2-40B4-BE49-F238E27FC236}">
                  <a16:creationId xmlns:a16="http://schemas.microsoft.com/office/drawing/2014/main" id="{EB84B088-B233-ED42-8F6F-C64A8AAEE3BB}"/>
                </a:ext>
              </a:extLst>
            </p:cNvPr>
            <p:cNvSpPr/>
            <p:nvPr/>
          </p:nvSpPr>
          <p:spPr>
            <a:xfrm>
              <a:off x="10121575" y="6911594"/>
              <a:ext cx="151138" cy="159890"/>
            </a:xfrm>
            <a:custGeom>
              <a:avLst/>
              <a:gdLst>
                <a:gd name="connsiteX0" fmla="*/ 88448 w 151138"/>
                <a:gd name="connsiteY0" fmla="*/ 123927 h 159890"/>
                <a:gd name="connsiteX1" fmla="*/ 87884 w 151138"/>
                <a:gd name="connsiteY1" fmla="*/ 125113 h 159890"/>
                <a:gd name="connsiteX2" fmla="*/ 87262 w 151138"/>
                <a:gd name="connsiteY2" fmla="*/ 125736 h 159890"/>
                <a:gd name="connsiteX3" fmla="*/ 53573 w 151138"/>
                <a:gd name="connsiteY3" fmla="*/ 143955 h 159890"/>
                <a:gd name="connsiteX4" fmla="*/ 29710 w 151138"/>
                <a:gd name="connsiteY4" fmla="*/ 117458 h 159890"/>
                <a:gd name="connsiteX5" fmla="*/ 88448 w 151138"/>
                <a:gd name="connsiteY5" fmla="*/ 75102 h 159890"/>
                <a:gd name="connsiteX6" fmla="*/ 132831 w 151138"/>
                <a:gd name="connsiteY6" fmla="*/ 139961 h 159890"/>
                <a:gd name="connsiteX7" fmla="*/ 120212 w 151138"/>
                <a:gd name="connsiteY7" fmla="*/ 126228 h 159890"/>
                <a:gd name="connsiteX8" fmla="*/ 119706 w 151138"/>
                <a:gd name="connsiteY8" fmla="*/ 106836 h 159890"/>
                <a:gd name="connsiteX9" fmla="*/ 119706 w 151138"/>
                <a:gd name="connsiteY9" fmla="*/ 43294 h 159890"/>
                <a:gd name="connsiteX10" fmla="*/ 109576 w 151138"/>
                <a:gd name="connsiteY10" fmla="*/ 12268 h 159890"/>
                <a:gd name="connsiteX11" fmla="*/ 64817 w 151138"/>
                <a:gd name="connsiteY11" fmla="*/ -3 h 159890"/>
                <a:gd name="connsiteX12" fmla="*/ 18380 w 151138"/>
                <a:gd name="connsiteY12" fmla="*/ 11719 h 159890"/>
                <a:gd name="connsiteX13" fmla="*/ 4965 w 151138"/>
                <a:gd name="connsiteY13" fmla="*/ 36088 h 159890"/>
                <a:gd name="connsiteX14" fmla="*/ 8684 w 151138"/>
                <a:gd name="connsiteY14" fmla="*/ 46217 h 159890"/>
                <a:gd name="connsiteX15" fmla="*/ 17902 w 151138"/>
                <a:gd name="connsiteY15" fmla="*/ 49618 h 159890"/>
                <a:gd name="connsiteX16" fmla="*/ 32836 w 151138"/>
                <a:gd name="connsiteY16" fmla="*/ 33946 h 159890"/>
                <a:gd name="connsiteX17" fmla="*/ 39985 w 151138"/>
                <a:gd name="connsiteY17" fmla="*/ 16422 h 159890"/>
                <a:gd name="connsiteX18" fmla="*/ 60244 w 151138"/>
                <a:gd name="connsiteY18" fmla="*/ 9461 h 159890"/>
                <a:gd name="connsiteX19" fmla="*/ 82573 w 151138"/>
                <a:gd name="connsiteY19" fmla="*/ 18216 h 159890"/>
                <a:gd name="connsiteX20" fmla="*/ 88506 w 151138"/>
                <a:gd name="connsiteY20" fmla="*/ 40386 h 159890"/>
                <a:gd name="connsiteX21" fmla="*/ 88506 w 151138"/>
                <a:gd name="connsiteY21" fmla="*/ 65739 h 159890"/>
                <a:gd name="connsiteX22" fmla="*/ 88 w 151138"/>
                <a:gd name="connsiteY22" fmla="*/ 123319 h 159890"/>
                <a:gd name="connsiteX23" fmla="*/ 39782 w 151138"/>
                <a:gd name="connsiteY23" fmla="*/ 159887 h 159890"/>
                <a:gd name="connsiteX24" fmla="*/ 89418 w 151138"/>
                <a:gd name="connsiteY24" fmla="*/ 134751 h 159890"/>
                <a:gd name="connsiteX25" fmla="*/ 118259 w 151138"/>
                <a:gd name="connsiteY25" fmla="*/ 157991 h 159890"/>
                <a:gd name="connsiteX26" fmla="*/ 151137 w 151138"/>
                <a:gd name="connsiteY26" fmla="*/ 123507 h 159890"/>
                <a:gd name="connsiteX27" fmla="*/ 146043 w 151138"/>
                <a:gd name="connsiteY27" fmla="*/ 123507 h 159890"/>
                <a:gd name="connsiteX28" fmla="*/ 132860 w 151138"/>
                <a:gd name="connsiteY28" fmla="*/ 139961 h 15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1138" h="159890">
                  <a:moveTo>
                    <a:pt x="88448" y="123927"/>
                  </a:moveTo>
                  <a:cubicBezTo>
                    <a:pt x="88525" y="124401"/>
                    <a:pt x="88301" y="124873"/>
                    <a:pt x="87884" y="125113"/>
                  </a:cubicBezTo>
                  <a:lnTo>
                    <a:pt x="87262" y="125736"/>
                  </a:lnTo>
                  <a:cubicBezTo>
                    <a:pt x="72791" y="139165"/>
                    <a:pt x="61662" y="143955"/>
                    <a:pt x="53573" y="143955"/>
                  </a:cubicBezTo>
                  <a:cubicBezTo>
                    <a:pt x="32822" y="143955"/>
                    <a:pt x="29710" y="126285"/>
                    <a:pt x="29710" y="117458"/>
                  </a:cubicBezTo>
                  <a:cubicBezTo>
                    <a:pt x="29710" y="89211"/>
                    <a:pt x="67610" y="75102"/>
                    <a:pt x="88448" y="75102"/>
                  </a:cubicBezTo>
                  <a:close/>
                  <a:moveTo>
                    <a:pt x="132831" y="139961"/>
                  </a:moveTo>
                  <a:cubicBezTo>
                    <a:pt x="123786" y="139961"/>
                    <a:pt x="120907" y="134823"/>
                    <a:pt x="120212" y="126228"/>
                  </a:cubicBezTo>
                  <a:lnTo>
                    <a:pt x="119706" y="106836"/>
                  </a:lnTo>
                  <a:lnTo>
                    <a:pt x="119706" y="43294"/>
                  </a:lnTo>
                  <a:cubicBezTo>
                    <a:pt x="119706" y="29590"/>
                    <a:pt x="117535" y="20314"/>
                    <a:pt x="109576" y="12268"/>
                  </a:cubicBezTo>
                  <a:cubicBezTo>
                    <a:pt x="101617" y="4223"/>
                    <a:pt x="86668" y="-3"/>
                    <a:pt x="64817" y="-3"/>
                  </a:cubicBezTo>
                  <a:cubicBezTo>
                    <a:pt x="43863" y="-3"/>
                    <a:pt x="28263" y="4005"/>
                    <a:pt x="18380" y="11719"/>
                  </a:cubicBezTo>
                  <a:cubicBezTo>
                    <a:pt x="8684" y="19200"/>
                    <a:pt x="4965" y="26190"/>
                    <a:pt x="4965" y="36088"/>
                  </a:cubicBezTo>
                  <a:cubicBezTo>
                    <a:pt x="4965" y="40747"/>
                    <a:pt x="6152" y="44003"/>
                    <a:pt x="8684" y="46217"/>
                  </a:cubicBezTo>
                  <a:cubicBezTo>
                    <a:pt x="11195" y="48511"/>
                    <a:pt x="14503" y="49732"/>
                    <a:pt x="17902" y="49618"/>
                  </a:cubicBezTo>
                  <a:cubicBezTo>
                    <a:pt x="26339" y="49618"/>
                    <a:pt x="31085" y="45277"/>
                    <a:pt x="32836" y="33946"/>
                  </a:cubicBezTo>
                  <a:cubicBezTo>
                    <a:pt x="34095" y="25553"/>
                    <a:pt x="35918" y="20763"/>
                    <a:pt x="39985" y="16422"/>
                  </a:cubicBezTo>
                  <a:cubicBezTo>
                    <a:pt x="44254" y="11776"/>
                    <a:pt x="51055" y="9461"/>
                    <a:pt x="60244" y="9461"/>
                  </a:cubicBezTo>
                  <a:cubicBezTo>
                    <a:pt x="70823" y="9461"/>
                    <a:pt x="78376" y="12355"/>
                    <a:pt x="82573" y="18216"/>
                  </a:cubicBezTo>
                  <a:cubicBezTo>
                    <a:pt x="86451" y="23715"/>
                    <a:pt x="88506" y="31168"/>
                    <a:pt x="88506" y="40386"/>
                  </a:cubicBezTo>
                  <a:lnTo>
                    <a:pt x="88506" y="65739"/>
                  </a:lnTo>
                  <a:cubicBezTo>
                    <a:pt x="61358" y="68300"/>
                    <a:pt x="-2734" y="73510"/>
                    <a:pt x="88" y="123319"/>
                  </a:cubicBezTo>
                  <a:cubicBezTo>
                    <a:pt x="1159" y="142797"/>
                    <a:pt x="18003" y="159887"/>
                    <a:pt x="39782" y="159887"/>
                  </a:cubicBezTo>
                  <a:cubicBezTo>
                    <a:pt x="63819" y="159887"/>
                    <a:pt x="79057" y="145937"/>
                    <a:pt x="89418" y="134751"/>
                  </a:cubicBezTo>
                  <a:cubicBezTo>
                    <a:pt x="91068" y="145315"/>
                    <a:pt x="100705" y="157991"/>
                    <a:pt x="118259" y="157991"/>
                  </a:cubicBezTo>
                  <a:cubicBezTo>
                    <a:pt x="137954" y="157991"/>
                    <a:pt x="149762" y="148137"/>
                    <a:pt x="151137" y="123507"/>
                  </a:cubicBezTo>
                  <a:lnTo>
                    <a:pt x="146043" y="123507"/>
                  </a:lnTo>
                  <a:cubicBezTo>
                    <a:pt x="144740" y="134216"/>
                    <a:pt x="138229" y="139961"/>
                    <a:pt x="132860" y="139961"/>
                  </a:cubicBezTo>
                </a:path>
              </a:pathLst>
            </a:custGeom>
            <a:grpFill/>
            <a:ln w="1444" cap="flat">
              <a:noFill/>
              <a:prstDash val="solid"/>
              <a:miter/>
            </a:ln>
          </p:spPr>
          <p:txBody>
            <a:bodyPr rtlCol="0" anchor="ctr"/>
            <a:lstStyle/>
            <a:p>
              <a:endParaRPr lang="en-US" sz="1755"/>
            </a:p>
          </p:txBody>
        </p:sp>
        <p:sp>
          <p:nvSpPr>
            <p:cNvPr id="50" name="Freeform: Shape 57">
              <a:extLst>
                <a:ext uri="{FF2B5EF4-FFF2-40B4-BE49-F238E27FC236}">
                  <a16:creationId xmlns:a16="http://schemas.microsoft.com/office/drawing/2014/main" id="{C09E2C18-C6F8-7448-B652-3DDA9B9A89DF}"/>
                </a:ext>
              </a:extLst>
            </p:cNvPr>
            <p:cNvSpPr/>
            <p:nvPr/>
          </p:nvSpPr>
          <p:spPr>
            <a:xfrm>
              <a:off x="10278213" y="6913498"/>
              <a:ext cx="167212" cy="153587"/>
            </a:xfrm>
            <a:custGeom>
              <a:avLst/>
              <a:gdLst>
                <a:gd name="connsiteX0" fmla="*/ 149324 w 167212"/>
                <a:gd name="connsiteY0" fmla="*/ 137117 h 153587"/>
                <a:gd name="connsiteX1" fmla="*/ 167211 w 167212"/>
                <a:gd name="connsiteY1" fmla="*/ 144034 h 153587"/>
                <a:gd name="connsiteX2" fmla="*/ 167211 w 167212"/>
                <a:gd name="connsiteY2" fmla="*/ 153585 h 153587"/>
                <a:gd name="connsiteX3" fmla="*/ 96650 w 167212"/>
                <a:gd name="connsiteY3" fmla="*/ 153585 h 153587"/>
                <a:gd name="connsiteX4" fmla="*/ 96650 w 167212"/>
                <a:gd name="connsiteY4" fmla="*/ 144063 h 153587"/>
                <a:gd name="connsiteX5" fmla="*/ 108357 w 167212"/>
                <a:gd name="connsiteY5" fmla="*/ 140749 h 153587"/>
                <a:gd name="connsiteX6" fmla="*/ 113784 w 167212"/>
                <a:gd name="connsiteY6" fmla="*/ 130069 h 153587"/>
                <a:gd name="connsiteX7" fmla="*/ 114579 w 167212"/>
                <a:gd name="connsiteY7" fmla="*/ 111908 h 153587"/>
                <a:gd name="connsiteX8" fmla="*/ 114579 w 167212"/>
                <a:gd name="connsiteY8" fmla="*/ 62287 h 153587"/>
                <a:gd name="connsiteX9" fmla="*/ 109819 w 167212"/>
                <a:gd name="connsiteY9" fmla="*/ 26906 h 153587"/>
                <a:gd name="connsiteX10" fmla="*/ 89111 w 167212"/>
                <a:gd name="connsiteY10" fmla="*/ 16038 h 153587"/>
                <a:gd name="connsiteX11" fmla="*/ 59590 w 167212"/>
                <a:gd name="connsiteY11" fmla="*/ 32969 h 153587"/>
                <a:gd name="connsiteX12" fmla="*/ 54062 w 167212"/>
                <a:gd name="connsiteY12" fmla="*/ 75977 h 153587"/>
                <a:gd name="connsiteX13" fmla="*/ 54062 w 167212"/>
                <a:gd name="connsiteY13" fmla="*/ 116032 h 153587"/>
                <a:gd name="connsiteX14" fmla="*/ 58258 w 167212"/>
                <a:gd name="connsiteY14" fmla="*/ 137450 h 153587"/>
                <a:gd name="connsiteX15" fmla="*/ 73207 w 167212"/>
                <a:gd name="connsiteY15" fmla="*/ 143961 h 153587"/>
                <a:gd name="connsiteX16" fmla="*/ 73207 w 167212"/>
                <a:gd name="connsiteY16" fmla="*/ 153585 h 153587"/>
                <a:gd name="connsiteX17" fmla="*/ -2 w 167212"/>
                <a:gd name="connsiteY17" fmla="*/ 153585 h 153587"/>
                <a:gd name="connsiteX18" fmla="*/ -2 w 167212"/>
                <a:gd name="connsiteY18" fmla="*/ 144034 h 153587"/>
                <a:gd name="connsiteX19" fmla="*/ 12747 w 167212"/>
                <a:gd name="connsiteY19" fmla="*/ 141892 h 153587"/>
                <a:gd name="connsiteX20" fmla="*/ 21285 w 167212"/>
                <a:gd name="connsiteY20" fmla="*/ 132153 h 153587"/>
                <a:gd name="connsiteX21" fmla="*/ 23065 w 167212"/>
                <a:gd name="connsiteY21" fmla="*/ 114354 h 153587"/>
                <a:gd name="connsiteX22" fmla="*/ 23065 w 167212"/>
                <a:gd name="connsiteY22" fmla="*/ 9714 h 153587"/>
                <a:gd name="connsiteX23" fmla="*/ -2 w 167212"/>
                <a:gd name="connsiteY23" fmla="*/ 9714 h 153587"/>
                <a:gd name="connsiteX24" fmla="*/ -2 w 167212"/>
                <a:gd name="connsiteY24" fmla="*/ 1784 h 153587"/>
                <a:gd name="connsiteX25" fmla="*/ 46160 w 167212"/>
                <a:gd name="connsiteY25" fmla="*/ 1784 h 153587"/>
                <a:gd name="connsiteX26" fmla="*/ 51356 w 167212"/>
                <a:gd name="connsiteY26" fmla="*/ 29279 h 153587"/>
                <a:gd name="connsiteX27" fmla="*/ 53729 w 167212"/>
                <a:gd name="connsiteY27" fmla="*/ 29279 h 153587"/>
                <a:gd name="connsiteX28" fmla="*/ 102294 w 167212"/>
                <a:gd name="connsiteY28" fmla="*/ 4 h 153587"/>
                <a:gd name="connsiteX29" fmla="*/ 124695 w 167212"/>
                <a:gd name="connsiteY29" fmla="*/ 5025 h 153587"/>
                <a:gd name="connsiteX30" fmla="*/ 140005 w 167212"/>
                <a:gd name="connsiteY30" fmla="*/ 20365 h 153587"/>
                <a:gd name="connsiteX31" fmla="*/ 144925 w 167212"/>
                <a:gd name="connsiteY31" fmla="*/ 45761 h 153587"/>
                <a:gd name="connsiteX32" fmla="*/ 144925 w 167212"/>
                <a:gd name="connsiteY32" fmla="*/ 114556 h 153587"/>
                <a:gd name="connsiteX33" fmla="*/ 149266 w 167212"/>
                <a:gd name="connsiteY33" fmla="*/ 137218 h 15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212" h="153587">
                  <a:moveTo>
                    <a:pt x="149324" y="137117"/>
                  </a:moveTo>
                  <a:cubicBezTo>
                    <a:pt x="152928" y="141863"/>
                    <a:pt x="158239" y="143426"/>
                    <a:pt x="167211" y="144034"/>
                  </a:cubicBezTo>
                  <a:lnTo>
                    <a:pt x="167211" y="153585"/>
                  </a:lnTo>
                  <a:lnTo>
                    <a:pt x="96650" y="153585"/>
                  </a:lnTo>
                  <a:lnTo>
                    <a:pt x="96650" y="144063"/>
                  </a:lnTo>
                  <a:cubicBezTo>
                    <a:pt x="101816" y="143701"/>
                    <a:pt x="105825" y="142543"/>
                    <a:pt x="108357" y="140749"/>
                  </a:cubicBezTo>
                  <a:cubicBezTo>
                    <a:pt x="111888" y="138361"/>
                    <a:pt x="112915" y="134613"/>
                    <a:pt x="113784" y="130069"/>
                  </a:cubicBezTo>
                  <a:cubicBezTo>
                    <a:pt x="114461" y="124041"/>
                    <a:pt x="114727" y="117973"/>
                    <a:pt x="114579" y="111908"/>
                  </a:cubicBezTo>
                  <a:lnTo>
                    <a:pt x="114579" y="62287"/>
                  </a:lnTo>
                  <a:cubicBezTo>
                    <a:pt x="114579" y="50233"/>
                    <a:pt x="113784" y="35053"/>
                    <a:pt x="109819" y="26906"/>
                  </a:cubicBezTo>
                  <a:cubicBezTo>
                    <a:pt x="106259" y="19670"/>
                    <a:pt x="100268" y="16038"/>
                    <a:pt x="89111" y="16038"/>
                  </a:cubicBezTo>
                  <a:cubicBezTo>
                    <a:pt x="76890" y="15760"/>
                    <a:pt x="65521" y="22280"/>
                    <a:pt x="59590" y="32969"/>
                  </a:cubicBezTo>
                  <a:cubicBezTo>
                    <a:pt x="53960" y="42983"/>
                    <a:pt x="54062" y="59161"/>
                    <a:pt x="54062" y="75977"/>
                  </a:cubicBezTo>
                  <a:lnTo>
                    <a:pt x="54062" y="116032"/>
                  </a:lnTo>
                  <a:cubicBezTo>
                    <a:pt x="54062" y="126321"/>
                    <a:pt x="55364" y="133398"/>
                    <a:pt x="58258" y="137450"/>
                  </a:cubicBezTo>
                  <a:cubicBezTo>
                    <a:pt x="60849" y="141313"/>
                    <a:pt x="65856" y="143354"/>
                    <a:pt x="73207" y="143961"/>
                  </a:cubicBezTo>
                  <a:lnTo>
                    <a:pt x="73207" y="153585"/>
                  </a:lnTo>
                  <a:lnTo>
                    <a:pt x="-2" y="153585"/>
                  </a:lnTo>
                  <a:lnTo>
                    <a:pt x="-2" y="144034"/>
                  </a:lnTo>
                  <a:cubicBezTo>
                    <a:pt x="4336" y="144032"/>
                    <a:pt x="8646" y="143309"/>
                    <a:pt x="12747" y="141892"/>
                  </a:cubicBezTo>
                  <a:cubicBezTo>
                    <a:pt x="16993" y="140206"/>
                    <a:pt x="20169" y="136583"/>
                    <a:pt x="21285" y="132153"/>
                  </a:cubicBezTo>
                  <a:cubicBezTo>
                    <a:pt x="22428" y="128275"/>
                    <a:pt x="23065" y="122443"/>
                    <a:pt x="23065" y="114354"/>
                  </a:cubicBezTo>
                  <a:lnTo>
                    <a:pt x="23065" y="9714"/>
                  </a:lnTo>
                  <a:lnTo>
                    <a:pt x="-2" y="9714"/>
                  </a:lnTo>
                  <a:lnTo>
                    <a:pt x="-2" y="1784"/>
                  </a:lnTo>
                  <a:lnTo>
                    <a:pt x="46160" y="1784"/>
                  </a:lnTo>
                  <a:lnTo>
                    <a:pt x="51356" y="29279"/>
                  </a:lnTo>
                  <a:lnTo>
                    <a:pt x="53729" y="29279"/>
                  </a:lnTo>
                  <a:cubicBezTo>
                    <a:pt x="59647" y="17485"/>
                    <a:pt x="72541" y="4"/>
                    <a:pt x="102294" y="4"/>
                  </a:cubicBezTo>
                  <a:cubicBezTo>
                    <a:pt x="110053" y="-126"/>
                    <a:pt x="117733" y="1595"/>
                    <a:pt x="124695" y="5025"/>
                  </a:cubicBezTo>
                  <a:cubicBezTo>
                    <a:pt x="131225" y="8482"/>
                    <a:pt x="136561" y="13828"/>
                    <a:pt x="140005" y="20365"/>
                  </a:cubicBezTo>
                  <a:cubicBezTo>
                    <a:pt x="143695" y="27340"/>
                    <a:pt x="144925" y="35849"/>
                    <a:pt x="144925" y="45761"/>
                  </a:cubicBezTo>
                  <a:lnTo>
                    <a:pt x="144925" y="114556"/>
                  </a:lnTo>
                  <a:cubicBezTo>
                    <a:pt x="144925" y="122298"/>
                    <a:pt x="145678" y="132486"/>
                    <a:pt x="149266" y="137218"/>
                  </a:cubicBezTo>
                </a:path>
              </a:pathLst>
            </a:custGeom>
            <a:grpFill/>
            <a:ln w="1444" cap="flat">
              <a:noFill/>
              <a:prstDash val="solid"/>
              <a:miter/>
            </a:ln>
          </p:spPr>
          <p:txBody>
            <a:bodyPr rtlCol="0" anchor="ctr"/>
            <a:lstStyle/>
            <a:p>
              <a:endParaRPr lang="en-US" sz="1755"/>
            </a:p>
          </p:txBody>
        </p:sp>
        <p:sp>
          <p:nvSpPr>
            <p:cNvPr id="51" name="Freeform: Shape 58">
              <a:extLst>
                <a:ext uri="{FF2B5EF4-FFF2-40B4-BE49-F238E27FC236}">
                  <a16:creationId xmlns:a16="http://schemas.microsoft.com/office/drawing/2014/main" id="{732FB787-B4F7-1A43-AAE4-E0141EAF20E9}"/>
                </a:ext>
              </a:extLst>
            </p:cNvPr>
            <p:cNvSpPr/>
            <p:nvPr/>
          </p:nvSpPr>
          <p:spPr>
            <a:xfrm>
              <a:off x="9956653" y="6904420"/>
              <a:ext cx="157127" cy="252568"/>
            </a:xfrm>
            <a:custGeom>
              <a:avLst/>
              <a:gdLst>
                <a:gd name="connsiteX0" fmla="*/ 67028 w 157127"/>
                <a:gd name="connsiteY0" fmla="*/ 111638 h 252568"/>
                <a:gd name="connsiteX1" fmla="*/ 36725 w 157127"/>
                <a:gd name="connsiteY1" fmla="*/ 64491 h 252568"/>
                <a:gd name="connsiteX2" fmla="*/ 67028 w 157127"/>
                <a:gd name="connsiteY2" fmla="*/ 15290 h 252568"/>
                <a:gd name="connsiteX3" fmla="*/ 98083 w 157127"/>
                <a:gd name="connsiteY3" fmla="*/ 63854 h 252568"/>
                <a:gd name="connsiteX4" fmla="*/ 67028 w 157127"/>
                <a:gd name="connsiteY4" fmla="*/ 111609 h 252568"/>
                <a:gd name="connsiteX5" fmla="*/ 139889 w 157127"/>
                <a:gd name="connsiteY5" fmla="*/ 1065 h 252568"/>
                <a:gd name="connsiteX6" fmla="*/ 131062 w 157127"/>
                <a:gd name="connsiteY6" fmla="*/ 13148 h 252568"/>
                <a:gd name="connsiteX7" fmla="*/ 124579 w 157127"/>
                <a:gd name="connsiteY7" fmla="*/ 23900 h 252568"/>
                <a:gd name="connsiteX8" fmla="*/ 114030 w 157127"/>
                <a:gd name="connsiteY8" fmla="*/ 23133 h 252568"/>
                <a:gd name="connsiteX9" fmla="*/ 66275 w 157127"/>
                <a:gd name="connsiteY9" fmla="*/ 7215 h 252568"/>
                <a:gd name="connsiteX10" fmla="*/ 6886 w 157127"/>
                <a:gd name="connsiteY10" fmla="*/ 64491 h 252568"/>
                <a:gd name="connsiteX11" fmla="*/ 45509 w 157127"/>
                <a:gd name="connsiteY11" fmla="*/ 117715 h 252568"/>
                <a:gd name="connsiteX12" fmla="*/ 46721 w 157127"/>
                <a:gd name="connsiteY12" fmla="*/ 119048 h 252568"/>
                <a:gd name="connsiteX13" fmla="*/ 45712 w 157127"/>
                <a:gd name="connsiteY13" fmla="*/ 120233 h 252568"/>
                <a:gd name="connsiteX14" fmla="*/ 2994 w 157127"/>
                <a:gd name="connsiteY14" fmla="*/ 153517 h 252568"/>
                <a:gd name="connsiteX15" fmla="*/ 19939 w 157127"/>
                <a:gd name="connsiteY15" fmla="*/ 177973 h 252568"/>
                <a:gd name="connsiteX16" fmla="*/ 63844 w 157127"/>
                <a:gd name="connsiteY16" fmla="*/ 184933 h 252568"/>
                <a:gd name="connsiteX17" fmla="*/ 99038 w 157127"/>
                <a:gd name="connsiteY17" fmla="*/ 186641 h 252568"/>
                <a:gd name="connsiteX18" fmla="*/ 118284 w 157127"/>
                <a:gd name="connsiteY18" fmla="*/ 193428 h 252568"/>
                <a:gd name="connsiteX19" fmla="*/ 125708 w 157127"/>
                <a:gd name="connsiteY19" fmla="*/ 210388 h 252568"/>
                <a:gd name="connsiteX20" fmla="*/ 109790 w 157127"/>
                <a:gd name="connsiteY20" fmla="*/ 234742 h 252568"/>
                <a:gd name="connsiteX21" fmla="*/ 69633 w 157127"/>
                <a:gd name="connsiteY21" fmla="*/ 243251 h 252568"/>
                <a:gd name="connsiteX22" fmla="*/ 32804 w 157127"/>
                <a:gd name="connsiteY22" fmla="*/ 234945 h 252568"/>
                <a:gd name="connsiteX23" fmla="*/ 25076 w 157127"/>
                <a:gd name="connsiteY23" fmla="*/ 213123 h 252568"/>
                <a:gd name="connsiteX24" fmla="*/ 15931 w 157127"/>
                <a:gd name="connsiteY24" fmla="*/ 197132 h 252568"/>
                <a:gd name="connsiteX25" fmla="*/ 3283 w 157127"/>
                <a:gd name="connsiteY25" fmla="*/ 202921 h 252568"/>
                <a:gd name="connsiteX26" fmla="*/ -2 w 157127"/>
                <a:gd name="connsiteY26" fmla="*/ 216741 h 252568"/>
                <a:gd name="connsiteX27" fmla="*/ 24107 w 157127"/>
                <a:gd name="connsiteY27" fmla="*/ 246377 h 252568"/>
                <a:gd name="connsiteX28" fmla="*/ 65291 w 157127"/>
                <a:gd name="connsiteY28" fmla="*/ 252542 h 252568"/>
                <a:gd name="connsiteX29" fmla="*/ 111772 w 157127"/>
                <a:gd name="connsiteY29" fmla="*/ 243642 h 252568"/>
                <a:gd name="connsiteX30" fmla="*/ 135099 w 157127"/>
                <a:gd name="connsiteY30" fmla="*/ 222572 h 252568"/>
                <a:gd name="connsiteX31" fmla="*/ 141626 w 157127"/>
                <a:gd name="connsiteY31" fmla="*/ 197885 h 252568"/>
                <a:gd name="connsiteX32" fmla="*/ 134723 w 157127"/>
                <a:gd name="connsiteY32" fmla="*/ 171504 h 252568"/>
                <a:gd name="connsiteX33" fmla="*/ 51992 w 157127"/>
                <a:gd name="connsiteY33" fmla="*/ 151245 h 252568"/>
                <a:gd name="connsiteX34" fmla="*/ 24975 w 157127"/>
                <a:gd name="connsiteY34" fmla="*/ 139986 h 252568"/>
                <a:gd name="connsiteX35" fmla="*/ 66131 w 157127"/>
                <a:gd name="connsiteY35" fmla="*/ 120320 h 252568"/>
                <a:gd name="connsiteX36" fmla="*/ 128443 w 157127"/>
                <a:gd name="connsiteY36" fmla="*/ 63030 h 252568"/>
                <a:gd name="connsiteX37" fmla="*/ 122654 w 157127"/>
                <a:gd name="connsiteY37" fmla="*/ 34608 h 252568"/>
                <a:gd name="connsiteX38" fmla="*/ 141206 w 157127"/>
                <a:gd name="connsiteY38" fmla="*/ 34218 h 252568"/>
                <a:gd name="connsiteX39" fmla="*/ 154389 w 157127"/>
                <a:gd name="connsiteY39" fmla="*/ 24160 h 252568"/>
                <a:gd name="connsiteX40" fmla="*/ 156763 w 157127"/>
                <a:gd name="connsiteY40" fmla="*/ 9689 h 252568"/>
                <a:gd name="connsiteX41" fmla="*/ 140020 w 157127"/>
                <a:gd name="connsiteY41" fmla="*/ 1007 h 25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127" h="252568">
                  <a:moveTo>
                    <a:pt x="67028" y="111638"/>
                  </a:moveTo>
                  <a:cubicBezTo>
                    <a:pt x="47752" y="111638"/>
                    <a:pt x="36725" y="104402"/>
                    <a:pt x="36725" y="64491"/>
                  </a:cubicBezTo>
                  <a:cubicBezTo>
                    <a:pt x="36725" y="36302"/>
                    <a:pt x="46378" y="15290"/>
                    <a:pt x="67028" y="15290"/>
                  </a:cubicBezTo>
                  <a:cubicBezTo>
                    <a:pt x="91079" y="15290"/>
                    <a:pt x="98083" y="34362"/>
                    <a:pt x="98083" y="63854"/>
                  </a:cubicBezTo>
                  <a:cubicBezTo>
                    <a:pt x="98083" y="106066"/>
                    <a:pt x="85059" y="111609"/>
                    <a:pt x="67028" y="111609"/>
                  </a:cubicBezTo>
                  <a:moveTo>
                    <a:pt x="139889" y="1065"/>
                  </a:moveTo>
                  <a:cubicBezTo>
                    <a:pt x="135548" y="2512"/>
                    <a:pt x="132654" y="6462"/>
                    <a:pt x="131062" y="13148"/>
                  </a:cubicBezTo>
                  <a:cubicBezTo>
                    <a:pt x="129919" y="19313"/>
                    <a:pt x="127603" y="22872"/>
                    <a:pt x="124579" y="23900"/>
                  </a:cubicBezTo>
                  <a:cubicBezTo>
                    <a:pt x="121555" y="24927"/>
                    <a:pt x="116302" y="24942"/>
                    <a:pt x="114030" y="23133"/>
                  </a:cubicBezTo>
                  <a:cubicBezTo>
                    <a:pt x="106432" y="15897"/>
                    <a:pt x="91846" y="7215"/>
                    <a:pt x="66275" y="7215"/>
                  </a:cubicBezTo>
                  <a:cubicBezTo>
                    <a:pt x="24989" y="7157"/>
                    <a:pt x="6886" y="37242"/>
                    <a:pt x="6886" y="64491"/>
                  </a:cubicBezTo>
                  <a:cubicBezTo>
                    <a:pt x="6886" y="96530"/>
                    <a:pt x="18941" y="112072"/>
                    <a:pt x="45509" y="117715"/>
                  </a:cubicBezTo>
                  <a:cubicBezTo>
                    <a:pt x="46211" y="117749"/>
                    <a:pt x="46754" y="118345"/>
                    <a:pt x="46721" y="119048"/>
                  </a:cubicBezTo>
                  <a:cubicBezTo>
                    <a:pt x="46693" y="119627"/>
                    <a:pt x="46279" y="120113"/>
                    <a:pt x="45712" y="120233"/>
                  </a:cubicBezTo>
                  <a:cubicBezTo>
                    <a:pt x="23065" y="124893"/>
                    <a:pt x="2994" y="131651"/>
                    <a:pt x="2994" y="153517"/>
                  </a:cubicBezTo>
                  <a:cubicBezTo>
                    <a:pt x="2994" y="166743"/>
                    <a:pt x="10417" y="174022"/>
                    <a:pt x="19939" y="177973"/>
                  </a:cubicBezTo>
                  <a:cubicBezTo>
                    <a:pt x="30474" y="182314"/>
                    <a:pt x="45278" y="184600"/>
                    <a:pt x="63844" y="184933"/>
                  </a:cubicBezTo>
                  <a:cubicBezTo>
                    <a:pt x="75597" y="184888"/>
                    <a:pt x="87344" y="185459"/>
                    <a:pt x="99038" y="186641"/>
                  </a:cubicBezTo>
                  <a:cubicBezTo>
                    <a:pt x="107127" y="187567"/>
                    <a:pt x="113509" y="189911"/>
                    <a:pt x="118284" y="193428"/>
                  </a:cubicBezTo>
                  <a:cubicBezTo>
                    <a:pt x="123146" y="197277"/>
                    <a:pt x="125708" y="202964"/>
                    <a:pt x="125708" y="210388"/>
                  </a:cubicBezTo>
                  <a:cubicBezTo>
                    <a:pt x="125708" y="220517"/>
                    <a:pt x="120426" y="228694"/>
                    <a:pt x="109790" y="234742"/>
                  </a:cubicBezTo>
                  <a:cubicBezTo>
                    <a:pt x="99920" y="240328"/>
                    <a:pt x="86404" y="243251"/>
                    <a:pt x="69633" y="243251"/>
                  </a:cubicBezTo>
                  <a:cubicBezTo>
                    <a:pt x="55292" y="243251"/>
                    <a:pt x="43469" y="241717"/>
                    <a:pt x="32804" y="234945"/>
                  </a:cubicBezTo>
                  <a:cubicBezTo>
                    <a:pt x="24975" y="229953"/>
                    <a:pt x="23427" y="220214"/>
                    <a:pt x="25076" y="213123"/>
                  </a:cubicBezTo>
                  <a:cubicBezTo>
                    <a:pt x="26726" y="206032"/>
                    <a:pt x="24049" y="198507"/>
                    <a:pt x="15931" y="197132"/>
                  </a:cubicBezTo>
                  <a:cubicBezTo>
                    <a:pt x="10963" y="196538"/>
                    <a:pt x="6080" y="198772"/>
                    <a:pt x="3283" y="202921"/>
                  </a:cubicBezTo>
                  <a:cubicBezTo>
                    <a:pt x="881" y="206712"/>
                    <a:pt x="-2" y="211299"/>
                    <a:pt x="-2" y="216741"/>
                  </a:cubicBezTo>
                  <a:cubicBezTo>
                    <a:pt x="-2" y="234786"/>
                    <a:pt x="13688" y="243208"/>
                    <a:pt x="24107" y="246377"/>
                  </a:cubicBezTo>
                  <a:cubicBezTo>
                    <a:pt x="37391" y="250733"/>
                    <a:pt x="51314" y="252817"/>
                    <a:pt x="65291" y="252542"/>
                  </a:cubicBezTo>
                  <a:cubicBezTo>
                    <a:pt x="84682" y="252542"/>
                    <a:pt x="100499" y="249488"/>
                    <a:pt x="111772" y="243642"/>
                  </a:cubicBezTo>
                  <a:cubicBezTo>
                    <a:pt x="123045" y="237796"/>
                    <a:pt x="130888" y="230734"/>
                    <a:pt x="135099" y="222572"/>
                  </a:cubicBezTo>
                  <a:cubicBezTo>
                    <a:pt x="139283" y="215010"/>
                    <a:pt x="141526" y="206527"/>
                    <a:pt x="141626" y="197885"/>
                  </a:cubicBezTo>
                  <a:cubicBezTo>
                    <a:pt x="141626" y="186945"/>
                    <a:pt x="139267" y="178045"/>
                    <a:pt x="134723" y="171504"/>
                  </a:cubicBezTo>
                  <a:cubicBezTo>
                    <a:pt x="119977" y="150869"/>
                    <a:pt x="99052" y="153473"/>
                    <a:pt x="51992" y="151245"/>
                  </a:cubicBezTo>
                  <a:cubicBezTo>
                    <a:pt x="29331" y="151245"/>
                    <a:pt x="24975" y="147106"/>
                    <a:pt x="24975" y="139986"/>
                  </a:cubicBezTo>
                  <a:cubicBezTo>
                    <a:pt x="24975" y="129553"/>
                    <a:pt x="33383" y="125515"/>
                    <a:pt x="66131" y="120320"/>
                  </a:cubicBezTo>
                  <a:cubicBezTo>
                    <a:pt x="98300" y="115299"/>
                    <a:pt x="128443" y="103187"/>
                    <a:pt x="128443" y="63030"/>
                  </a:cubicBezTo>
                  <a:cubicBezTo>
                    <a:pt x="128535" y="53254"/>
                    <a:pt x="126563" y="43569"/>
                    <a:pt x="122654" y="34608"/>
                  </a:cubicBezTo>
                  <a:cubicBezTo>
                    <a:pt x="128758" y="36172"/>
                    <a:pt x="135173" y="36037"/>
                    <a:pt x="141206" y="34218"/>
                  </a:cubicBezTo>
                  <a:cubicBezTo>
                    <a:pt x="147718" y="32163"/>
                    <a:pt x="151958" y="28806"/>
                    <a:pt x="154389" y="24160"/>
                  </a:cubicBezTo>
                  <a:cubicBezTo>
                    <a:pt x="156842" y="19760"/>
                    <a:pt x="157681" y="14642"/>
                    <a:pt x="156763" y="9689"/>
                  </a:cubicBezTo>
                  <a:cubicBezTo>
                    <a:pt x="154679" y="428"/>
                    <a:pt x="147979" y="-1511"/>
                    <a:pt x="140020" y="1007"/>
                  </a:cubicBezTo>
                </a:path>
              </a:pathLst>
            </a:custGeom>
            <a:grpFill/>
            <a:ln w="1444" cap="flat">
              <a:noFill/>
              <a:prstDash val="solid"/>
              <a:miter/>
            </a:ln>
          </p:spPr>
          <p:txBody>
            <a:bodyPr rtlCol="0" anchor="ctr"/>
            <a:lstStyle/>
            <a:p>
              <a:endParaRPr lang="en-US" sz="1755"/>
            </a:p>
          </p:txBody>
        </p:sp>
        <p:sp>
          <p:nvSpPr>
            <p:cNvPr id="52" name="Freeform: Shape 59">
              <a:extLst>
                <a:ext uri="{FF2B5EF4-FFF2-40B4-BE49-F238E27FC236}">
                  <a16:creationId xmlns:a16="http://schemas.microsoft.com/office/drawing/2014/main" id="{E9474D40-D763-2049-ABFC-4BDE21E108E3}"/>
                </a:ext>
              </a:extLst>
            </p:cNvPr>
            <p:cNvSpPr/>
            <p:nvPr/>
          </p:nvSpPr>
          <p:spPr>
            <a:xfrm>
              <a:off x="9008251"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61 w 83830"/>
                <a:gd name="connsiteY8" fmla="*/ 73611 h 105768"/>
                <a:gd name="connsiteX9" fmla="*/ 45336 w 83830"/>
                <a:gd name="connsiteY9" fmla="*/ 33468 h 105768"/>
                <a:gd name="connsiteX10" fmla="*/ 41429 w 83830"/>
                <a:gd name="connsiteY10" fmla="*/ 12457 h 105768"/>
                <a:gd name="connsiteX11" fmla="*/ 36725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61" y="73611"/>
                  </a:moveTo>
                  <a:lnTo>
                    <a:pt x="45336" y="33468"/>
                  </a:lnTo>
                  <a:lnTo>
                    <a:pt x="41429" y="12457"/>
                  </a:lnTo>
                  <a:lnTo>
                    <a:pt x="36725" y="33411"/>
                  </a:lnTo>
                  <a:lnTo>
                    <a:pt x="24208" y="73553"/>
                  </a:lnTo>
                  <a:close/>
                </a:path>
              </a:pathLst>
            </a:custGeom>
            <a:grpFill/>
            <a:ln w="1444" cap="flat">
              <a:noFill/>
              <a:prstDash val="solid"/>
              <a:miter/>
            </a:ln>
          </p:spPr>
          <p:txBody>
            <a:bodyPr rtlCol="0" anchor="ctr"/>
            <a:lstStyle/>
            <a:p>
              <a:endParaRPr lang="en-US" sz="1755"/>
            </a:p>
          </p:txBody>
        </p:sp>
        <p:sp>
          <p:nvSpPr>
            <p:cNvPr id="53" name="Freeform: Shape 60">
              <a:extLst>
                <a:ext uri="{FF2B5EF4-FFF2-40B4-BE49-F238E27FC236}">
                  <a16:creationId xmlns:a16="http://schemas.microsoft.com/office/drawing/2014/main" id="{1DBBC77A-88FA-C24C-BADE-FEF48D313154}"/>
                </a:ext>
              </a:extLst>
            </p:cNvPr>
            <p:cNvSpPr/>
            <p:nvPr/>
          </p:nvSpPr>
          <p:spPr>
            <a:xfrm>
              <a:off x="9108854" y="7219508"/>
              <a:ext cx="65524" cy="109979"/>
            </a:xfrm>
            <a:custGeom>
              <a:avLst/>
              <a:gdLst>
                <a:gd name="connsiteX0" fmla="*/ 31516 w 65524"/>
                <a:gd name="connsiteY0" fmla="*/ 109977 h 109979"/>
                <a:gd name="connsiteX1" fmla="*/ -2 w 65524"/>
                <a:gd name="connsiteY1" fmla="*/ 102495 h 109979"/>
                <a:gd name="connsiteX2" fmla="*/ 2892 w 65524"/>
                <a:gd name="connsiteY2" fmla="*/ 90918 h 109979"/>
                <a:gd name="connsiteX3" fmla="*/ 29215 w 65524"/>
                <a:gd name="connsiteY3" fmla="*/ 97575 h 109979"/>
                <a:gd name="connsiteX4" fmla="*/ 49691 w 65524"/>
                <a:gd name="connsiteY4" fmla="*/ 80355 h 109979"/>
                <a:gd name="connsiteX5" fmla="*/ 29866 w 65524"/>
                <a:gd name="connsiteY5" fmla="*/ 61832 h 109979"/>
                <a:gd name="connsiteX6" fmla="*/ 779 w 65524"/>
                <a:gd name="connsiteY6" fmla="*/ 29822 h 109979"/>
                <a:gd name="connsiteX7" fmla="*/ 33469 w 65524"/>
                <a:gd name="connsiteY7" fmla="*/ -3 h 109979"/>
                <a:gd name="connsiteX8" fmla="*/ 60964 w 65524"/>
                <a:gd name="connsiteY8" fmla="*/ 5207 h 109979"/>
                <a:gd name="connsiteX9" fmla="*/ 58692 w 65524"/>
                <a:gd name="connsiteY9" fmla="*/ 17550 h 109979"/>
                <a:gd name="connsiteX10" fmla="*/ 34005 w 65524"/>
                <a:gd name="connsiteY10" fmla="*/ 13209 h 109979"/>
                <a:gd name="connsiteX11" fmla="*/ 15960 w 65524"/>
                <a:gd name="connsiteY11" fmla="*/ 28476 h 109979"/>
                <a:gd name="connsiteX12" fmla="*/ 35466 w 65524"/>
                <a:gd name="connsiteY12" fmla="*/ 46521 h 109979"/>
                <a:gd name="connsiteX13" fmla="*/ 65523 w 65524"/>
                <a:gd name="connsiteY13" fmla="*/ 78531 h 109979"/>
                <a:gd name="connsiteX14" fmla="*/ 31516 w 65524"/>
                <a:gd name="connsiteY14" fmla="*/ 109977 h 10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4" h="109979">
                  <a:moveTo>
                    <a:pt x="31516" y="109977"/>
                  </a:moveTo>
                  <a:cubicBezTo>
                    <a:pt x="15916" y="109977"/>
                    <a:pt x="6915" y="106402"/>
                    <a:pt x="-2" y="102495"/>
                  </a:cubicBezTo>
                  <a:lnTo>
                    <a:pt x="2892" y="90918"/>
                  </a:lnTo>
                  <a:cubicBezTo>
                    <a:pt x="11821" y="94811"/>
                    <a:pt x="19143" y="97575"/>
                    <a:pt x="29215" y="97575"/>
                  </a:cubicBezTo>
                  <a:cubicBezTo>
                    <a:pt x="43180" y="97575"/>
                    <a:pt x="49691" y="93841"/>
                    <a:pt x="49691" y="80355"/>
                  </a:cubicBezTo>
                  <a:cubicBezTo>
                    <a:pt x="49691" y="69791"/>
                    <a:pt x="45799" y="66057"/>
                    <a:pt x="29866" y="61832"/>
                  </a:cubicBezTo>
                  <a:cubicBezTo>
                    <a:pt x="10851" y="56637"/>
                    <a:pt x="779" y="50790"/>
                    <a:pt x="779" y="29822"/>
                  </a:cubicBezTo>
                  <a:cubicBezTo>
                    <a:pt x="808" y="10546"/>
                    <a:pt x="12472" y="-3"/>
                    <a:pt x="33469" y="-3"/>
                  </a:cubicBezTo>
                  <a:cubicBezTo>
                    <a:pt x="46493" y="-3"/>
                    <a:pt x="54105" y="2283"/>
                    <a:pt x="60964" y="5207"/>
                  </a:cubicBezTo>
                  <a:lnTo>
                    <a:pt x="58692" y="17550"/>
                  </a:lnTo>
                  <a:cubicBezTo>
                    <a:pt x="50241" y="14786"/>
                    <a:pt x="45046" y="13209"/>
                    <a:pt x="34005" y="13209"/>
                  </a:cubicBezTo>
                  <a:cubicBezTo>
                    <a:pt x="21328" y="13209"/>
                    <a:pt x="15960" y="17102"/>
                    <a:pt x="15960" y="28476"/>
                  </a:cubicBezTo>
                  <a:cubicBezTo>
                    <a:pt x="15960" y="39199"/>
                    <a:pt x="18854" y="42122"/>
                    <a:pt x="35466" y="46521"/>
                  </a:cubicBezTo>
                  <a:cubicBezTo>
                    <a:pt x="53989" y="51557"/>
                    <a:pt x="65523" y="58098"/>
                    <a:pt x="65523" y="78531"/>
                  </a:cubicBezTo>
                  <a:cubicBezTo>
                    <a:pt x="65523" y="98964"/>
                    <a:pt x="53613" y="109977"/>
                    <a:pt x="31516" y="109977"/>
                  </a:cubicBezTo>
                  <a:close/>
                </a:path>
              </a:pathLst>
            </a:custGeom>
            <a:grpFill/>
            <a:ln w="1444" cap="flat">
              <a:noFill/>
              <a:prstDash val="solid"/>
              <a:miter/>
            </a:ln>
          </p:spPr>
          <p:txBody>
            <a:bodyPr rtlCol="0" anchor="ctr"/>
            <a:lstStyle/>
            <a:p>
              <a:endParaRPr lang="en-US" sz="1755"/>
            </a:p>
          </p:txBody>
        </p:sp>
        <p:sp>
          <p:nvSpPr>
            <p:cNvPr id="54" name="Freeform: Shape 61">
              <a:extLst>
                <a:ext uri="{FF2B5EF4-FFF2-40B4-BE49-F238E27FC236}">
                  <a16:creationId xmlns:a16="http://schemas.microsoft.com/office/drawing/2014/main" id="{183B04EB-A163-7C4B-830E-B0182BA2E84F}"/>
                </a:ext>
              </a:extLst>
            </p:cNvPr>
            <p:cNvSpPr/>
            <p:nvPr/>
          </p:nvSpPr>
          <p:spPr>
            <a:xfrm>
              <a:off x="9190977" y="7219436"/>
              <a:ext cx="65495" cy="110052"/>
            </a:xfrm>
            <a:custGeom>
              <a:avLst/>
              <a:gdLst>
                <a:gd name="connsiteX0" fmla="*/ 31530 w 65495"/>
                <a:gd name="connsiteY0" fmla="*/ 110049 h 110052"/>
                <a:gd name="connsiteX1" fmla="*/ -2 w 65495"/>
                <a:gd name="connsiteY1" fmla="*/ 102567 h 110052"/>
                <a:gd name="connsiteX2" fmla="*/ 2892 w 65495"/>
                <a:gd name="connsiteY2" fmla="*/ 90991 h 110052"/>
                <a:gd name="connsiteX3" fmla="*/ 29215 w 65495"/>
                <a:gd name="connsiteY3" fmla="*/ 97647 h 110052"/>
                <a:gd name="connsiteX4" fmla="*/ 49691 w 65495"/>
                <a:gd name="connsiteY4" fmla="*/ 80427 h 110052"/>
                <a:gd name="connsiteX5" fmla="*/ 29866 w 65495"/>
                <a:gd name="connsiteY5" fmla="*/ 61904 h 110052"/>
                <a:gd name="connsiteX6" fmla="*/ 794 w 65495"/>
                <a:gd name="connsiteY6" fmla="*/ 29894 h 110052"/>
                <a:gd name="connsiteX7" fmla="*/ 33441 w 65495"/>
                <a:gd name="connsiteY7" fmla="*/ -3 h 110052"/>
                <a:gd name="connsiteX8" fmla="*/ 60935 w 65495"/>
                <a:gd name="connsiteY8" fmla="*/ 5207 h 110052"/>
                <a:gd name="connsiteX9" fmla="*/ 58678 w 65495"/>
                <a:gd name="connsiteY9" fmla="*/ 17550 h 110052"/>
                <a:gd name="connsiteX10" fmla="*/ 33976 w 65495"/>
                <a:gd name="connsiteY10" fmla="*/ 13209 h 110052"/>
                <a:gd name="connsiteX11" fmla="*/ 15931 w 65495"/>
                <a:gd name="connsiteY11" fmla="*/ 28476 h 110052"/>
                <a:gd name="connsiteX12" fmla="*/ 35438 w 65495"/>
                <a:gd name="connsiteY12" fmla="*/ 46521 h 110052"/>
                <a:gd name="connsiteX13" fmla="*/ 65494 w 65495"/>
                <a:gd name="connsiteY13" fmla="*/ 78531 h 110052"/>
                <a:gd name="connsiteX14" fmla="*/ 31530 w 65495"/>
                <a:gd name="connsiteY14" fmla="*/ 110049 h 11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495" h="110052">
                  <a:moveTo>
                    <a:pt x="31530" y="110049"/>
                  </a:moveTo>
                  <a:cubicBezTo>
                    <a:pt x="15916" y="110049"/>
                    <a:pt x="6930" y="106475"/>
                    <a:pt x="-2" y="102567"/>
                  </a:cubicBezTo>
                  <a:lnTo>
                    <a:pt x="2892" y="90991"/>
                  </a:lnTo>
                  <a:cubicBezTo>
                    <a:pt x="11835" y="94883"/>
                    <a:pt x="19143" y="97647"/>
                    <a:pt x="29215" y="97647"/>
                  </a:cubicBezTo>
                  <a:cubicBezTo>
                    <a:pt x="43194" y="97647"/>
                    <a:pt x="49691" y="93914"/>
                    <a:pt x="49691" y="80427"/>
                  </a:cubicBezTo>
                  <a:cubicBezTo>
                    <a:pt x="49691" y="69863"/>
                    <a:pt x="45799" y="66130"/>
                    <a:pt x="29866" y="61904"/>
                  </a:cubicBezTo>
                  <a:cubicBezTo>
                    <a:pt x="10866" y="56709"/>
                    <a:pt x="794" y="50863"/>
                    <a:pt x="794" y="29894"/>
                  </a:cubicBezTo>
                  <a:cubicBezTo>
                    <a:pt x="794" y="10561"/>
                    <a:pt x="12486" y="-3"/>
                    <a:pt x="33441" y="-3"/>
                  </a:cubicBezTo>
                  <a:cubicBezTo>
                    <a:pt x="46464" y="-3"/>
                    <a:pt x="54076" y="2283"/>
                    <a:pt x="60935" y="5207"/>
                  </a:cubicBezTo>
                  <a:lnTo>
                    <a:pt x="58678" y="17550"/>
                  </a:lnTo>
                  <a:cubicBezTo>
                    <a:pt x="50212" y="14786"/>
                    <a:pt x="45017" y="13209"/>
                    <a:pt x="33976" y="13209"/>
                  </a:cubicBezTo>
                  <a:cubicBezTo>
                    <a:pt x="21299" y="13209"/>
                    <a:pt x="15931" y="17102"/>
                    <a:pt x="15931" y="28476"/>
                  </a:cubicBezTo>
                  <a:cubicBezTo>
                    <a:pt x="15931" y="39199"/>
                    <a:pt x="18825" y="42122"/>
                    <a:pt x="35438" y="46521"/>
                  </a:cubicBezTo>
                  <a:cubicBezTo>
                    <a:pt x="53960" y="51557"/>
                    <a:pt x="65494" y="58098"/>
                    <a:pt x="65494" y="78531"/>
                  </a:cubicBezTo>
                  <a:cubicBezTo>
                    <a:pt x="65494" y="98964"/>
                    <a:pt x="53613" y="110049"/>
                    <a:pt x="31530" y="110049"/>
                  </a:cubicBezTo>
                  <a:close/>
                </a:path>
              </a:pathLst>
            </a:custGeom>
            <a:grpFill/>
            <a:ln w="1444" cap="flat">
              <a:noFill/>
              <a:prstDash val="solid"/>
              <a:miter/>
            </a:ln>
          </p:spPr>
          <p:txBody>
            <a:bodyPr rtlCol="0" anchor="ctr"/>
            <a:lstStyle/>
            <a:p>
              <a:endParaRPr lang="en-US" sz="1755"/>
            </a:p>
          </p:txBody>
        </p:sp>
        <p:sp>
          <p:nvSpPr>
            <p:cNvPr id="55" name="Freeform: Shape 62">
              <a:extLst>
                <a:ext uri="{FF2B5EF4-FFF2-40B4-BE49-F238E27FC236}">
                  <a16:creationId xmlns:a16="http://schemas.microsoft.com/office/drawing/2014/main" id="{B541281C-E832-8945-A963-F239DDC80971}"/>
                </a:ext>
              </a:extLst>
            </p:cNvPr>
            <p:cNvSpPr/>
            <p:nvPr/>
          </p:nvSpPr>
          <p:spPr>
            <a:xfrm>
              <a:off x="9278555"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49 w 61747"/>
                <a:gd name="connsiteY4" fmla="*/ 13166 h 105768"/>
                <a:gd name="connsiteX5" fmla="*/ 16249 w 61747"/>
                <a:gd name="connsiteY5" fmla="*/ 45494 h 105768"/>
                <a:gd name="connsiteX6" fmla="*/ 52803 w 61747"/>
                <a:gd name="connsiteY6" fmla="*/ 45494 h 105768"/>
                <a:gd name="connsiteX7" fmla="*/ 52803 w 61747"/>
                <a:gd name="connsiteY7" fmla="*/ 57678 h 105768"/>
                <a:gd name="connsiteX8" fmla="*/ 16249 w 61747"/>
                <a:gd name="connsiteY8" fmla="*/ 57678 h 105768"/>
                <a:gd name="connsiteX9" fmla="*/ 16249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49" y="13166"/>
                  </a:lnTo>
                  <a:lnTo>
                    <a:pt x="16249" y="45494"/>
                  </a:lnTo>
                  <a:lnTo>
                    <a:pt x="52803" y="45494"/>
                  </a:lnTo>
                  <a:lnTo>
                    <a:pt x="52803" y="57678"/>
                  </a:lnTo>
                  <a:lnTo>
                    <a:pt x="16249" y="57678"/>
                  </a:lnTo>
                  <a:lnTo>
                    <a:pt x="16249"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56" name="Freeform: Shape 63">
              <a:extLst>
                <a:ext uri="{FF2B5EF4-FFF2-40B4-BE49-F238E27FC236}">
                  <a16:creationId xmlns:a16="http://schemas.microsoft.com/office/drawing/2014/main" id="{97B41502-12F0-FB44-B2D2-73061EBF9277}"/>
                </a:ext>
              </a:extLst>
            </p:cNvPr>
            <p:cNvSpPr/>
            <p:nvPr/>
          </p:nvSpPr>
          <p:spPr>
            <a:xfrm>
              <a:off x="9355758" y="7221447"/>
              <a:ext cx="70907" cy="105783"/>
            </a:xfrm>
            <a:custGeom>
              <a:avLst/>
              <a:gdLst>
                <a:gd name="connsiteX0" fmla="*/ 27305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305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305" y="13166"/>
                  </a:moveTo>
                  <a:lnTo>
                    <a:pt x="-2" y="13166"/>
                  </a:lnTo>
                  <a:lnTo>
                    <a:pt x="-2" y="-3"/>
                  </a:lnTo>
                  <a:lnTo>
                    <a:pt x="70906" y="-3"/>
                  </a:lnTo>
                  <a:lnTo>
                    <a:pt x="70906" y="13166"/>
                  </a:lnTo>
                  <a:lnTo>
                    <a:pt x="43541" y="13166"/>
                  </a:lnTo>
                  <a:lnTo>
                    <a:pt x="43541" y="105780"/>
                  </a:lnTo>
                  <a:lnTo>
                    <a:pt x="27305" y="105780"/>
                  </a:lnTo>
                  <a:close/>
                </a:path>
              </a:pathLst>
            </a:custGeom>
            <a:grpFill/>
            <a:ln w="1444" cap="flat">
              <a:noFill/>
              <a:prstDash val="solid"/>
              <a:miter/>
            </a:ln>
          </p:spPr>
          <p:txBody>
            <a:bodyPr rtlCol="0" anchor="ctr"/>
            <a:lstStyle/>
            <a:p>
              <a:endParaRPr lang="en-US" sz="1755"/>
            </a:p>
          </p:txBody>
        </p:sp>
        <p:sp>
          <p:nvSpPr>
            <p:cNvPr id="57" name="Freeform: Shape 64">
              <a:extLst>
                <a:ext uri="{FF2B5EF4-FFF2-40B4-BE49-F238E27FC236}">
                  <a16:creationId xmlns:a16="http://schemas.microsoft.com/office/drawing/2014/main" id="{992593E8-0128-B843-9F7E-E059868E197C}"/>
                </a:ext>
              </a:extLst>
            </p:cNvPr>
            <p:cNvSpPr/>
            <p:nvPr/>
          </p:nvSpPr>
          <p:spPr>
            <a:xfrm>
              <a:off x="9489528" y="7221447"/>
              <a:ext cx="92527" cy="105768"/>
            </a:xfrm>
            <a:custGeom>
              <a:avLst/>
              <a:gdLst>
                <a:gd name="connsiteX0" fmla="*/ -2 w 92527"/>
                <a:gd name="connsiteY0" fmla="*/ 105766 h 105768"/>
                <a:gd name="connsiteX1" fmla="*/ -2 w 92527"/>
                <a:gd name="connsiteY1" fmla="*/ -3 h 105768"/>
                <a:gd name="connsiteX2" fmla="*/ 21444 w 92527"/>
                <a:gd name="connsiteY2" fmla="*/ -3 h 105768"/>
                <a:gd name="connsiteX3" fmla="*/ 40937 w 92527"/>
                <a:gd name="connsiteY3" fmla="*/ 70196 h 105768"/>
                <a:gd name="connsiteX4" fmla="*/ 45480 w 92527"/>
                <a:gd name="connsiteY4" fmla="*/ 99442 h 105768"/>
                <a:gd name="connsiteX5" fmla="*/ 50010 w 92527"/>
                <a:gd name="connsiteY5" fmla="*/ 70196 h 105768"/>
                <a:gd name="connsiteX6" fmla="*/ 70269 w 92527"/>
                <a:gd name="connsiteY6" fmla="*/ -3 h 105768"/>
                <a:gd name="connsiteX7" fmla="*/ 92526 w 92527"/>
                <a:gd name="connsiteY7" fmla="*/ -3 h 105768"/>
                <a:gd name="connsiteX8" fmla="*/ 92526 w 92527"/>
                <a:gd name="connsiteY8" fmla="*/ 105766 h 105768"/>
                <a:gd name="connsiteX9" fmla="*/ 76608 w 92527"/>
                <a:gd name="connsiteY9" fmla="*/ 105766 h 105768"/>
                <a:gd name="connsiteX10" fmla="*/ 76608 w 92527"/>
                <a:gd name="connsiteY10" fmla="*/ 53135 h 105768"/>
                <a:gd name="connsiteX11" fmla="*/ 79502 w 92527"/>
                <a:gd name="connsiteY11" fmla="*/ 6335 h 105768"/>
                <a:gd name="connsiteX12" fmla="*/ 72035 w 92527"/>
                <a:gd name="connsiteY12" fmla="*/ 40299 h 105768"/>
                <a:gd name="connsiteX13" fmla="*/ 53020 w 92527"/>
                <a:gd name="connsiteY13" fmla="*/ 105766 h 105768"/>
                <a:gd name="connsiteX14" fmla="*/ 36060 w 92527"/>
                <a:gd name="connsiteY14" fmla="*/ 105766 h 105768"/>
                <a:gd name="connsiteX15" fmla="*/ 17870 w 92527"/>
                <a:gd name="connsiteY15" fmla="*/ 41268 h 105768"/>
                <a:gd name="connsiteX16" fmla="*/ 10938 w 92527"/>
                <a:gd name="connsiteY16" fmla="*/ 6335 h 105768"/>
                <a:gd name="connsiteX17" fmla="*/ 13702 w 92527"/>
                <a:gd name="connsiteY17" fmla="*/ 53294 h 105768"/>
                <a:gd name="connsiteX18" fmla="*/ 13702 w 92527"/>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27" h="105768">
                  <a:moveTo>
                    <a:pt x="-2" y="105766"/>
                  </a:moveTo>
                  <a:lnTo>
                    <a:pt x="-2" y="-3"/>
                  </a:lnTo>
                  <a:lnTo>
                    <a:pt x="21444" y="-3"/>
                  </a:lnTo>
                  <a:lnTo>
                    <a:pt x="40937" y="70196"/>
                  </a:lnTo>
                  <a:lnTo>
                    <a:pt x="45480" y="99442"/>
                  </a:lnTo>
                  <a:lnTo>
                    <a:pt x="50010" y="70196"/>
                  </a:lnTo>
                  <a:lnTo>
                    <a:pt x="70269" y="-3"/>
                  </a:lnTo>
                  <a:lnTo>
                    <a:pt x="92526" y="-3"/>
                  </a:lnTo>
                  <a:lnTo>
                    <a:pt x="92526" y="105766"/>
                  </a:lnTo>
                  <a:lnTo>
                    <a:pt x="76608" y="105766"/>
                  </a:lnTo>
                  <a:lnTo>
                    <a:pt x="76608" y="53135"/>
                  </a:lnTo>
                  <a:lnTo>
                    <a:pt x="79502" y="6335"/>
                  </a:lnTo>
                  <a:lnTo>
                    <a:pt x="72035" y="40299"/>
                  </a:lnTo>
                  <a:lnTo>
                    <a:pt x="53020" y="105766"/>
                  </a:lnTo>
                  <a:lnTo>
                    <a:pt x="36060" y="105766"/>
                  </a:lnTo>
                  <a:lnTo>
                    <a:pt x="17870" y="41268"/>
                  </a:lnTo>
                  <a:lnTo>
                    <a:pt x="10938" y="6335"/>
                  </a:lnTo>
                  <a:lnTo>
                    <a:pt x="13702" y="53294"/>
                  </a:lnTo>
                  <a:lnTo>
                    <a:pt x="13702" y="105766"/>
                  </a:lnTo>
                  <a:close/>
                </a:path>
              </a:pathLst>
            </a:custGeom>
            <a:grpFill/>
            <a:ln w="1444" cap="flat">
              <a:noFill/>
              <a:prstDash val="solid"/>
              <a:miter/>
            </a:ln>
          </p:spPr>
          <p:txBody>
            <a:bodyPr rtlCol="0" anchor="ctr"/>
            <a:lstStyle/>
            <a:p>
              <a:endParaRPr lang="en-US" sz="1755"/>
            </a:p>
          </p:txBody>
        </p:sp>
        <p:sp>
          <p:nvSpPr>
            <p:cNvPr id="58" name="Freeform: Shape 65">
              <a:extLst>
                <a:ext uri="{FF2B5EF4-FFF2-40B4-BE49-F238E27FC236}">
                  <a16:creationId xmlns:a16="http://schemas.microsoft.com/office/drawing/2014/main" id="{73AC6A94-B46A-7C42-A16D-FA94EACDA4D6}"/>
                </a:ext>
              </a:extLst>
            </p:cNvPr>
            <p:cNvSpPr/>
            <p:nvPr/>
          </p:nvSpPr>
          <p:spPr>
            <a:xfrm>
              <a:off x="9602446"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47 w 83830"/>
                <a:gd name="connsiteY8" fmla="*/ 73611 h 105768"/>
                <a:gd name="connsiteX9" fmla="*/ 45336 w 83830"/>
                <a:gd name="connsiteY9" fmla="*/ 33468 h 105768"/>
                <a:gd name="connsiteX10" fmla="*/ 41429 w 83830"/>
                <a:gd name="connsiteY10" fmla="*/ 12457 h 105768"/>
                <a:gd name="connsiteX11" fmla="*/ 36711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47" y="73611"/>
                  </a:moveTo>
                  <a:lnTo>
                    <a:pt x="45336" y="33468"/>
                  </a:lnTo>
                  <a:lnTo>
                    <a:pt x="41429" y="12457"/>
                  </a:lnTo>
                  <a:lnTo>
                    <a:pt x="36711" y="33411"/>
                  </a:lnTo>
                  <a:lnTo>
                    <a:pt x="24208" y="73553"/>
                  </a:lnTo>
                  <a:close/>
                </a:path>
              </a:pathLst>
            </a:custGeom>
            <a:grpFill/>
            <a:ln w="1444" cap="flat">
              <a:noFill/>
              <a:prstDash val="solid"/>
              <a:miter/>
            </a:ln>
          </p:spPr>
          <p:txBody>
            <a:bodyPr rtlCol="0" anchor="ctr"/>
            <a:lstStyle/>
            <a:p>
              <a:endParaRPr lang="en-US" sz="1755"/>
            </a:p>
          </p:txBody>
        </p:sp>
        <p:sp>
          <p:nvSpPr>
            <p:cNvPr id="59" name="Freeform: Shape 66">
              <a:extLst>
                <a:ext uri="{FF2B5EF4-FFF2-40B4-BE49-F238E27FC236}">
                  <a16:creationId xmlns:a16="http://schemas.microsoft.com/office/drawing/2014/main" id="{23059725-91D0-2344-A315-C90BB29DE139}"/>
                </a:ext>
              </a:extLst>
            </p:cNvPr>
            <p:cNvSpPr/>
            <p:nvPr/>
          </p:nvSpPr>
          <p:spPr>
            <a:xfrm>
              <a:off x="9706420" y="7221447"/>
              <a:ext cx="72326" cy="105826"/>
            </a:xfrm>
            <a:custGeom>
              <a:avLst/>
              <a:gdLst>
                <a:gd name="connsiteX0" fmla="*/ -2 w 72326"/>
                <a:gd name="connsiteY0" fmla="*/ 105766 h 105826"/>
                <a:gd name="connsiteX1" fmla="*/ -2 w 72326"/>
                <a:gd name="connsiteY1" fmla="*/ -3 h 105826"/>
                <a:gd name="connsiteX2" fmla="*/ 17884 w 72326"/>
                <a:gd name="connsiteY2" fmla="*/ -3 h 105826"/>
                <a:gd name="connsiteX3" fmla="*/ 50545 w 72326"/>
                <a:gd name="connsiteY3" fmla="*/ 63177 h 105826"/>
                <a:gd name="connsiteX4" fmla="*/ 61760 w 72326"/>
                <a:gd name="connsiteY4" fmla="*/ 93914 h 105826"/>
                <a:gd name="connsiteX5" fmla="*/ 57853 w 72326"/>
                <a:gd name="connsiteY5" fmla="*/ 58170 h 105826"/>
                <a:gd name="connsiteX6" fmla="*/ 57853 w 72326"/>
                <a:gd name="connsiteY6" fmla="*/ -3 h 105826"/>
                <a:gd name="connsiteX7" fmla="*/ 72324 w 72326"/>
                <a:gd name="connsiteY7" fmla="*/ -3 h 105826"/>
                <a:gd name="connsiteX8" fmla="*/ 72324 w 72326"/>
                <a:gd name="connsiteY8" fmla="*/ 105766 h 105826"/>
                <a:gd name="connsiteX9" fmla="*/ 55104 w 72326"/>
                <a:gd name="connsiteY9" fmla="*/ 105766 h 105826"/>
                <a:gd name="connsiteX10" fmla="*/ 20807 w 72326"/>
                <a:gd name="connsiteY10" fmla="*/ 40024 h 105826"/>
                <a:gd name="connsiteX11" fmla="*/ 10678 w 72326"/>
                <a:gd name="connsiteY11" fmla="*/ 10952 h 105826"/>
                <a:gd name="connsiteX12" fmla="*/ 14266 w 72326"/>
                <a:gd name="connsiteY12" fmla="*/ 44741 h 105826"/>
                <a:gd name="connsiteX13" fmla="*/ 14266 w 72326"/>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26" h="105826">
                  <a:moveTo>
                    <a:pt x="-2" y="105766"/>
                  </a:moveTo>
                  <a:lnTo>
                    <a:pt x="-2" y="-3"/>
                  </a:lnTo>
                  <a:lnTo>
                    <a:pt x="17884" y="-3"/>
                  </a:lnTo>
                  <a:lnTo>
                    <a:pt x="50545" y="63177"/>
                  </a:lnTo>
                  <a:lnTo>
                    <a:pt x="61760" y="93914"/>
                  </a:lnTo>
                  <a:lnTo>
                    <a:pt x="57853" y="58170"/>
                  </a:lnTo>
                  <a:lnTo>
                    <a:pt x="57853" y="-3"/>
                  </a:lnTo>
                  <a:lnTo>
                    <a:pt x="72324" y="-3"/>
                  </a:lnTo>
                  <a:lnTo>
                    <a:pt x="72324" y="105766"/>
                  </a:lnTo>
                  <a:lnTo>
                    <a:pt x="55104" y="105766"/>
                  </a:lnTo>
                  <a:lnTo>
                    <a:pt x="20807" y="40024"/>
                  </a:lnTo>
                  <a:lnTo>
                    <a:pt x="10678" y="10952"/>
                  </a:lnTo>
                  <a:lnTo>
                    <a:pt x="14266" y="44741"/>
                  </a:lnTo>
                  <a:lnTo>
                    <a:pt x="14266" y="105823"/>
                  </a:lnTo>
                  <a:close/>
                </a:path>
              </a:pathLst>
            </a:custGeom>
            <a:grpFill/>
            <a:ln w="1444" cap="flat">
              <a:noFill/>
              <a:prstDash val="solid"/>
              <a:miter/>
            </a:ln>
          </p:spPr>
          <p:txBody>
            <a:bodyPr rtlCol="0" anchor="ctr"/>
            <a:lstStyle/>
            <a:p>
              <a:endParaRPr lang="en-US" sz="1755"/>
            </a:p>
          </p:txBody>
        </p:sp>
        <p:sp>
          <p:nvSpPr>
            <p:cNvPr id="60" name="Freeform: Shape 67">
              <a:extLst>
                <a:ext uri="{FF2B5EF4-FFF2-40B4-BE49-F238E27FC236}">
                  <a16:creationId xmlns:a16="http://schemas.microsoft.com/office/drawing/2014/main" id="{102B79BF-5CB5-7E41-8BA7-0A2632D275D2}"/>
                </a:ext>
              </a:extLst>
            </p:cNvPr>
            <p:cNvSpPr/>
            <p:nvPr/>
          </p:nvSpPr>
          <p:spPr>
            <a:xfrm>
              <a:off x="9798904" y="7221447"/>
              <a:ext cx="83830" cy="105768"/>
            </a:xfrm>
            <a:custGeom>
              <a:avLst/>
              <a:gdLst>
                <a:gd name="connsiteX0" fmla="*/ 20605 w 83830"/>
                <a:gd name="connsiteY0" fmla="*/ 84884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12 w 83830"/>
                <a:gd name="connsiteY6" fmla="*/ 105766 h 105768"/>
                <a:gd name="connsiteX7" fmla="*/ 60733 w 83830"/>
                <a:gd name="connsiteY7" fmla="*/ 84884 h 105768"/>
                <a:gd name="connsiteX8" fmla="*/ 57332 w 83830"/>
                <a:gd name="connsiteY8" fmla="*/ 73683 h 105768"/>
                <a:gd name="connsiteX9" fmla="*/ 45307 w 83830"/>
                <a:gd name="connsiteY9" fmla="*/ 33541 h 105768"/>
                <a:gd name="connsiteX10" fmla="*/ 41400 w 83830"/>
                <a:gd name="connsiteY10" fmla="*/ 12529 h 105768"/>
                <a:gd name="connsiteX11" fmla="*/ 36697 w 83830"/>
                <a:gd name="connsiteY11" fmla="*/ 33483 h 105768"/>
                <a:gd name="connsiteX12" fmla="*/ 24179 w 83830"/>
                <a:gd name="connsiteY12" fmla="*/ 73625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05" y="84884"/>
                  </a:moveTo>
                  <a:lnTo>
                    <a:pt x="14136" y="105766"/>
                  </a:lnTo>
                  <a:lnTo>
                    <a:pt x="-2" y="105766"/>
                  </a:lnTo>
                  <a:lnTo>
                    <a:pt x="34280" y="-3"/>
                  </a:lnTo>
                  <a:lnTo>
                    <a:pt x="50198" y="-3"/>
                  </a:lnTo>
                  <a:lnTo>
                    <a:pt x="83829" y="105766"/>
                  </a:lnTo>
                  <a:lnTo>
                    <a:pt x="66912" y="105766"/>
                  </a:lnTo>
                  <a:lnTo>
                    <a:pt x="60733" y="84884"/>
                  </a:lnTo>
                  <a:close/>
                  <a:moveTo>
                    <a:pt x="57332" y="73683"/>
                  </a:moveTo>
                  <a:lnTo>
                    <a:pt x="45307" y="33541"/>
                  </a:lnTo>
                  <a:lnTo>
                    <a:pt x="41400" y="12529"/>
                  </a:lnTo>
                  <a:lnTo>
                    <a:pt x="36697" y="33483"/>
                  </a:lnTo>
                  <a:lnTo>
                    <a:pt x="24179" y="73625"/>
                  </a:lnTo>
                  <a:close/>
                </a:path>
              </a:pathLst>
            </a:custGeom>
            <a:grpFill/>
            <a:ln w="1444" cap="flat">
              <a:noFill/>
              <a:prstDash val="solid"/>
              <a:miter/>
            </a:ln>
          </p:spPr>
          <p:txBody>
            <a:bodyPr rtlCol="0" anchor="ctr"/>
            <a:lstStyle/>
            <a:p>
              <a:endParaRPr lang="en-US" sz="1755"/>
            </a:p>
          </p:txBody>
        </p:sp>
        <p:sp>
          <p:nvSpPr>
            <p:cNvPr id="61" name="Freeform: Shape 68">
              <a:extLst>
                <a:ext uri="{FF2B5EF4-FFF2-40B4-BE49-F238E27FC236}">
                  <a16:creationId xmlns:a16="http://schemas.microsoft.com/office/drawing/2014/main" id="{43FB525C-6C3D-4B4F-ABA1-1DFE3A280984}"/>
                </a:ext>
              </a:extLst>
            </p:cNvPr>
            <p:cNvSpPr/>
            <p:nvPr/>
          </p:nvSpPr>
          <p:spPr>
            <a:xfrm>
              <a:off x="9894543" y="7219490"/>
              <a:ext cx="74786" cy="110012"/>
            </a:xfrm>
            <a:custGeom>
              <a:avLst/>
              <a:gdLst>
                <a:gd name="connsiteX0" fmla="*/ 64654 w 74786"/>
                <a:gd name="connsiteY0" fmla="*/ 99446 h 110012"/>
                <a:gd name="connsiteX1" fmla="*/ 55234 w 74786"/>
                <a:gd name="connsiteY1" fmla="*/ 108708 h 110012"/>
                <a:gd name="connsiteX2" fmla="*/ 42080 w 74786"/>
                <a:gd name="connsiteY2" fmla="*/ 110010 h 110012"/>
                <a:gd name="connsiteX3" fmla="*/ -2 w 74786"/>
                <a:gd name="connsiteY3" fmla="*/ 54600 h 110012"/>
                <a:gd name="connsiteX4" fmla="*/ 43541 w 74786"/>
                <a:gd name="connsiteY4" fmla="*/ 1 h 110012"/>
                <a:gd name="connsiteX5" fmla="*/ 71485 w 74786"/>
                <a:gd name="connsiteY5" fmla="*/ 5370 h 110012"/>
                <a:gd name="connsiteX6" fmla="*/ 69531 w 74786"/>
                <a:gd name="connsiteY6" fmla="*/ 18394 h 110012"/>
                <a:gd name="connsiteX7" fmla="*/ 42731 w 74786"/>
                <a:gd name="connsiteY7" fmla="*/ 13517 h 110012"/>
                <a:gd name="connsiteX8" fmla="*/ 17059 w 74786"/>
                <a:gd name="connsiteY8" fmla="*/ 51388 h 110012"/>
                <a:gd name="connsiteX9" fmla="*/ 17059 w 74786"/>
                <a:gd name="connsiteY9" fmla="*/ 56583 h 110012"/>
                <a:gd name="connsiteX10" fmla="*/ 41920 w 74786"/>
                <a:gd name="connsiteY10" fmla="*/ 97521 h 110012"/>
                <a:gd name="connsiteX11" fmla="*/ 59633 w 74786"/>
                <a:gd name="connsiteY11" fmla="*/ 94077 h 110012"/>
                <a:gd name="connsiteX12" fmla="*/ 59633 w 74786"/>
                <a:gd name="connsiteY12" fmla="*/ 63862 h 110012"/>
                <a:gd name="connsiteX13" fmla="*/ 43368 w 74786"/>
                <a:gd name="connsiteY13" fmla="*/ 63862 h 110012"/>
                <a:gd name="connsiteX14" fmla="*/ 43368 w 74786"/>
                <a:gd name="connsiteY14" fmla="*/ 52285 h 110012"/>
                <a:gd name="connsiteX15" fmla="*/ 74784 w 74786"/>
                <a:gd name="connsiteY15" fmla="*/ 52285 h 110012"/>
                <a:gd name="connsiteX16" fmla="*/ 74784 w 74786"/>
                <a:gd name="connsiteY16" fmla="*/ 108982 h 110012"/>
                <a:gd name="connsiteX17" fmla="*/ 69430 w 74786"/>
                <a:gd name="connsiteY17" fmla="*/ 108982 h 1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786" h="110012">
                  <a:moveTo>
                    <a:pt x="64654" y="99446"/>
                  </a:moveTo>
                  <a:lnTo>
                    <a:pt x="55234" y="108708"/>
                  </a:lnTo>
                  <a:cubicBezTo>
                    <a:pt x="50903" y="109574"/>
                    <a:pt x="46496" y="110010"/>
                    <a:pt x="42080" y="110010"/>
                  </a:cubicBezTo>
                  <a:cubicBezTo>
                    <a:pt x="11213" y="110010"/>
                    <a:pt x="-2" y="86610"/>
                    <a:pt x="-2" y="54600"/>
                  </a:cubicBezTo>
                  <a:cubicBezTo>
                    <a:pt x="-2" y="23575"/>
                    <a:pt x="12675" y="1"/>
                    <a:pt x="43541" y="1"/>
                  </a:cubicBezTo>
                  <a:cubicBezTo>
                    <a:pt x="53121" y="-104"/>
                    <a:pt x="62626" y="1722"/>
                    <a:pt x="71485" y="5370"/>
                  </a:cubicBezTo>
                  <a:lnTo>
                    <a:pt x="69531" y="18394"/>
                  </a:lnTo>
                  <a:cubicBezTo>
                    <a:pt x="59633" y="15500"/>
                    <a:pt x="52311" y="13517"/>
                    <a:pt x="42731" y="13517"/>
                  </a:cubicBezTo>
                  <a:cubicBezTo>
                    <a:pt x="27942" y="13517"/>
                    <a:pt x="17059" y="21317"/>
                    <a:pt x="17059" y="51388"/>
                  </a:cubicBezTo>
                  <a:lnTo>
                    <a:pt x="17059" y="56583"/>
                  </a:lnTo>
                  <a:cubicBezTo>
                    <a:pt x="17059" y="87609"/>
                    <a:pt x="26480" y="97521"/>
                    <a:pt x="41920" y="97521"/>
                  </a:cubicBezTo>
                  <a:cubicBezTo>
                    <a:pt x="48003" y="97647"/>
                    <a:pt x="54041" y="96472"/>
                    <a:pt x="59633" y="94077"/>
                  </a:cubicBezTo>
                  <a:lnTo>
                    <a:pt x="59633" y="63862"/>
                  </a:lnTo>
                  <a:lnTo>
                    <a:pt x="43368" y="63862"/>
                  </a:lnTo>
                  <a:lnTo>
                    <a:pt x="43368" y="52285"/>
                  </a:lnTo>
                  <a:lnTo>
                    <a:pt x="74784" y="52285"/>
                  </a:lnTo>
                  <a:lnTo>
                    <a:pt x="74784" y="108982"/>
                  </a:lnTo>
                  <a:lnTo>
                    <a:pt x="69430" y="108982"/>
                  </a:lnTo>
                  <a:close/>
                </a:path>
              </a:pathLst>
            </a:custGeom>
            <a:grpFill/>
            <a:ln w="1444" cap="flat">
              <a:noFill/>
              <a:prstDash val="solid"/>
              <a:miter/>
            </a:ln>
          </p:spPr>
          <p:txBody>
            <a:bodyPr rtlCol="0" anchor="ctr"/>
            <a:lstStyle/>
            <a:p>
              <a:endParaRPr lang="en-US" sz="1755"/>
            </a:p>
          </p:txBody>
        </p:sp>
        <p:sp>
          <p:nvSpPr>
            <p:cNvPr id="62" name="Freeform: Shape 69">
              <a:extLst>
                <a:ext uri="{FF2B5EF4-FFF2-40B4-BE49-F238E27FC236}">
                  <a16:creationId xmlns:a16="http://schemas.microsoft.com/office/drawing/2014/main" id="{B47BA521-B51E-4844-BD34-A545C51986A9}"/>
                </a:ext>
              </a:extLst>
            </p:cNvPr>
            <p:cNvSpPr/>
            <p:nvPr/>
          </p:nvSpPr>
          <p:spPr>
            <a:xfrm>
              <a:off x="9994972" y="7221447"/>
              <a:ext cx="61805" cy="105768"/>
            </a:xfrm>
            <a:custGeom>
              <a:avLst/>
              <a:gdLst>
                <a:gd name="connsiteX0" fmla="*/ -2 w 61805"/>
                <a:gd name="connsiteY0" fmla="*/ 105766 h 105768"/>
                <a:gd name="connsiteX1" fmla="*/ -2 w 61805"/>
                <a:gd name="connsiteY1" fmla="*/ -3 h 105768"/>
                <a:gd name="connsiteX2" fmla="*/ 58823 w 61805"/>
                <a:gd name="connsiteY2" fmla="*/ -3 h 105768"/>
                <a:gd name="connsiteX3" fmla="*/ 58823 w 61805"/>
                <a:gd name="connsiteY3" fmla="*/ 13166 h 105768"/>
                <a:gd name="connsiteX4" fmla="*/ 16321 w 61805"/>
                <a:gd name="connsiteY4" fmla="*/ 13166 h 105768"/>
                <a:gd name="connsiteX5" fmla="*/ 16321 w 61805"/>
                <a:gd name="connsiteY5" fmla="*/ 45494 h 105768"/>
                <a:gd name="connsiteX6" fmla="*/ 52875 w 61805"/>
                <a:gd name="connsiteY6" fmla="*/ 45494 h 105768"/>
                <a:gd name="connsiteX7" fmla="*/ 52875 w 61805"/>
                <a:gd name="connsiteY7" fmla="*/ 57678 h 105768"/>
                <a:gd name="connsiteX8" fmla="*/ 16321 w 61805"/>
                <a:gd name="connsiteY8" fmla="*/ 57678 h 105768"/>
                <a:gd name="connsiteX9" fmla="*/ 16321 w 61805"/>
                <a:gd name="connsiteY9" fmla="*/ 92930 h 105768"/>
                <a:gd name="connsiteX10" fmla="*/ 61804 w 61805"/>
                <a:gd name="connsiteY10" fmla="*/ 92930 h 105768"/>
                <a:gd name="connsiteX11" fmla="*/ 61804 w 61805"/>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805" h="105768">
                  <a:moveTo>
                    <a:pt x="-2" y="105766"/>
                  </a:moveTo>
                  <a:lnTo>
                    <a:pt x="-2" y="-3"/>
                  </a:lnTo>
                  <a:lnTo>
                    <a:pt x="58823" y="-3"/>
                  </a:lnTo>
                  <a:lnTo>
                    <a:pt x="58823" y="13166"/>
                  </a:lnTo>
                  <a:lnTo>
                    <a:pt x="16321" y="13166"/>
                  </a:lnTo>
                  <a:lnTo>
                    <a:pt x="16321" y="45494"/>
                  </a:lnTo>
                  <a:lnTo>
                    <a:pt x="52875" y="45494"/>
                  </a:lnTo>
                  <a:lnTo>
                    <a:pt x="52875" y="57678"/>
                  </a:lnTo>
                  <a:lnTo>
                    <a:pt x="16321" y="57678"/>
                  </a:lnTo>
                  <a:lnTo>
                    <a:pt x="16321" y="92930"/>
                  </a:lnTo>
                  <a:lnTo>
                    <a:pt x="61804" y="92930"/>
                  </a:lnTo>
                  <a:lnTo>
                    <a:pt x="61804" y="105766"/>
                  </a:lnTo>
                  <a:close/>
                </a:path>
              </a:pathLst>
            </a:custGeom>
            <a:grpFill/>
            <a:ln w="1444" cap="flat">
              <a:noFill/>
              <a:prstDash val="solid"/>
              <a:miter/>
            </a:ln>
          </p:spPr>
          <p:txBody>
            <a:bodyPr rtlCol="0" anchor="ctr"/>
            <a:lstStyle/>
            <a:p>
              <a:endParaRPr lang="en-US" sz="1755"/>
            </a:p>
          </p:txBody>
        </p:sp>
        <p:sp>
          <p:nvSpPr>
            <p:cNvPr id="63" name="Freeform: Shape 70">
              <a:extLst>
                <a:ext uri="{FF2B5EF4-FFF2-40B4-BE49-F238E27FC236}">
                  <a16:creationId xmlns:a16="http://schemas.microsoft.com/office/drawing/2014/main" id="{B23E67FE-DFF0-DB4A-ADA6-303427D35401}"/>
                </a:ext>
              </a:extLst>
            </p:cNvPr>
            <p:cNvSpPr/>
            <p:nvPr/>
          </p:nvSpPr>
          <p:spPr>
            <a:xfrm>
              <a:off x="10078137" y="7221447"/>
              <a:ext cx="92542" cy="105768"/>
            </a:xfrm>
            <a:custGeom>
              <a:avLst/>
              <a:gdLst>
                <a:gd name="connsiteX0" fmla="*/ -2 w 92542"/>
                <a:gd name="connsiteY0" fmla="*/ 105766 h 105768"/>
                <a:gd name="connsiteX1" fmla="*/ -2 w 92542"/>
                <a:gd name="connsiteY1" fmla="*/ -3 h 105768"/>
                <a:gd name="connsiteX2" fmla="*/ 21430 w 92542"/>
                <a:gd name="connsiteY2" fmla="*/ -3 h 105768"/>
                <a:gd name="connsiteX3" fmla="*/ 40922 w 92542"/>
                <a:gd name="connsiteY3" fmla="*/ 70196 h 105768"/>
                <a:gd name="connsiteX4" fmla="*/ 45466 w 92542"/>
                <a:gd name="connsiteY4" fmla="*/ 99442 h 105768"/>
                <a:gd name="connsiteX5" fmla="*/ 50024 w 92542"/>
                <a:gd name="connsiteY5" fmla="*/ 70196 h 105768"/>
                <a:gd name="connsiteX6" fmla="*/ 70284 w 92542"/>
                <a:gd name="connsiteY6" fmla="*/ -3 h 105768"/>
                <a:gd name="connsiteX7" fmla="*/ 92540 w 92542"/>
                <a:gd name="connsiteY7" fmla="*/ -3 h 105768"/>
                <a:gd name="connsiteX8" fmla="*/ 92540 w 92542"/>
                <a:gd name="connsiteY8" fmla="*/ 105766 h 105768"/>
                <a:gd name="connsiteX9" fmla="*/ 76622 w 92542"/>
                <a:gd name="connsiteY9" fmla="*/ 105766 h 105768"/>
                <a:gd name="connsiteX10" fmla="*/ 76622 w 92542"/>
                <a:gd name="connsiteY10" fmla="*/ 53135 h 105768"/>
                <a:gd name="connsiteX11" fmla="*/ 79516 w 92542"/>
                <a:gd name="connsiteY11" fmla="*/ 6335 h 105768"/>
                <a:gd name="connsiteX12" fmla="*/ 72078 w 92542"/>
                <a:gd name="connsiteY12" fmla="*/ 40299 h 105768"/>
                <a:gd name="connsiteX13" fmla="*/ 53078 w 92542"/>
                <a:gd name="connsiteY13" fmla="*/ 105766 h 105768"/>
                <a:gd name="connsiteX14" fmla="*/ 36074 w 92542"/>
                <a:gd name="connsiteY14" fmla="*/ 105766 h 105768"/>
                <a:gd name="connsiteX15" fmla="*/ 17870 w 92542"/>
                <a:gd name="connsiteY15" fmla="*/ 41268 h 105768"/>
                <a:gd name="connsiteX16" fmla="*/ 10895 w 92542"/>
                <a:gd name="connsiteY16" fmla="*/ 6335 h 105768"/>
                <a:gd name="connsiteX17" fmla="*/ 13644 w 92542"/>
                <a:gd name="connsiteY17" fmla="*/ 53294 h 105768"/>
                <a:gd name="connsiteX18" fmla="*/ 13644 w 92542"/>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42" h="105768">
                  <a:moveTo>
                    <a:pt x="-2" y="105766"/>
                  </a:moveTo>
                  <a:lnTo>
                    <a:pt x="-2" y="-3"/>
                  </a:lnTo>
                  <a:lnTo>
                    <a:pt x="21430" y="-3"/>
                  </a:lnTo>
                  <a:lnTo>
                    <a:pt x="40922" y="70196"/>
                  </a:lnTo>
                  <a:lnTo>
                    <a:pt x="45466" y="99442"/>
                  </a:lnTo>
                  <a:lnTo>
                    <a:pt x="50024" y="70196"/>
                  </a:lnTo>
                  <a:lnTo>
                    <a:pt x="70284" y="-3"/>
                  </a:lnTo>
                  <a:lnTo>
                    <a:pt x="92540" y="-3"/>
                  </a:lnTo>
                  <a:lnTo>
                    <a:pt x="92540" y="105766"/>
                  </a:lnTo>
                  <a:lnTo>
                    <a:pt x="76622" y="105766"/>
                  </a:lnTo>
                  <a:lnTo>
                    <a:pt x="76622" y="53135"/>
                  </a:lnTo>
                  <a:lnTo>
                    <a:pt x="79516" y="6335"/>
                  </a:lnTo>
                  <a:lnTo>
                    <a:pt x="72078" y="40299"/>
                  </a:lnTo>
                  <a:lnTo>
                    <a:pt x="53078" y="105766"/>
                  </a:lnTo>
                  <a:lnTo>
                    <a:pt x="36074" y="105766"/>
                  </a:lnTo>
                  <a:lnTo>
                    <a:pt x="17870" y="41268"/>
                  </a:lnTo>
                  <a:lnTo>
                    <a:pt x="10895" y="6335"/>
                  </a:lnTo>
                  <a:lnTo>
                    <a:pt x="13644" y="53294"/>
                  </a:lnTo>
                  <a:lnTo>
                    <a:pt x="13644" y="105766"/>
                  </a:lnTo>
                  <a:close/>
                </a:path>
              </a:pathLst>
            </a:custGeom>
            <a:grpFill/>
            <a:ln w="1444" cap="flat">
              <a:noFill/>
              <a:prstDash val="solid"/>
              <a:miter/>
            </a:ln>
          </p:spPr>
          <p:txBody>
            <a:bodyPr rtlCol="0" anchor="ctr"/>
            <a:lstStyle/>
            <a:p>
              <a:endParaRPr lang="en-US" sz="1755"/>
            </a:p>
          </p:txBody>
        </p:sp>
        <p:sp>
          <p:nvSpPr>
            <p:cNvPr id="64" name="Freeform: Shape 71">
              <a:extLst>
                <a:ext uri="{FF2B5EF4-FFF2-40B4-BE49-F238E27FC236}">
                  <a16:creationId xmlns:a16="http://schemas.microsoft.com/office/drawing/2014/main" id="{351F461B-037B-CE4C-912D-74B4FCD505D7}"/>
                </a:ext>
              </a:extLst>
            </p:cNvPr>
            <p:cNvSpPr/>
            <p:nvPr/>
          </p:nvSpPr>
          <p:spPr>
            <a:xfrm>
              <a:off x="10199216"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63 w 61747"/>
                <a:gd name="connsiteY4" fmla="*/ 13166 h 105768"/>
                <a:gd name="connsiteX5" fmla="*/ 16263 w 61747"/>
                <a:gd name="connsiteY5" fmla="*/ 45494 h 105768"/>
                <a:gd name="connsiteX6" fmla="*/ 52817 w 61747"/>
                <a:gd name="connsiteY6" fmla="*/ 45494 h 105768"/>
                <a:gd name="connsiteX7" fmla="*/ 52817 w 61747"/>
                <a:gd name="connsiteY7" fmla="*/ 57678 h 105768"/>
                <a:gd name="connsiteX8" fmla="*/ 16263 w 61747"/>
                <a:gd name="connsiteY8" fmla="*/ 57678 h 105768"/>
                <a:gd name="connsiteX9" fmla="*/ 16263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63" y="13166"/>
                  </a:lnTo>
                  <a:lnTo>
                    <a:pt x="16263" y="45494"/>
                  </a:lnTo>
                  <a:lnTo>
                    <a:pt x="52817" y="45494"/>
                  </a:lnTo>
                  <a:lnTo>
                    <a:pt x="52817" y="57678"/>
                  </a:lnTo>
                  <a:lnTo>
                    <a:pt x="16263" y="57678"/>
                  </a:lnTo>
                  <a:lnTo>
                    <a:pt x="16263"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65" name="Freeform: Shape 72">
              <a:extLst>
                <a:ext uri="{FF2B5EF4-FFF2-40B4-BE49-F238E27FC236}">
                  <a16:creationId xmlns:a16="http://schemas.microsoft.com/office/drawing/2014/main" id="{0161CCEA-CB5D-F04C-BA96-E170AA84649F}"/>
                </a:ext>
              </a:extLst>
            </p:cNvPr>
            <p:cNvSpPr/>
            <p:nvPr/>
          </p:nvSpPr>
          <p:spPr>
            <a:xfrm>
              <a:off x="10282381" y="7221447"/>
              <a:ext cx="72311" cy="105826"/>
            </a:xfrm>
            <a:custGeom>
              <a:avLst/>
              <a:gdLst>
                <a:gd name="connsiteX0" fmla="*/ -2 w 72311"/>
                <a:gd name="connsiteY0" fmla="*/ 105766 h 105826"/>
                <a:gd name="connsiteX1" fmla="*/ -2 w 72311"/>
                <a:gd name="connsiteY1" fmla="*/ -3 h 105826"/>
                <a:gd name="connsiteX2" fmla="*/ 17870 w 72311"/>
                <a:gd name="connsiteY2" fmla="*/ -3 h 105826"/>
                <a:gd name="connsiteX3" fmla="*/ 50531 w 72311"/>
                <a:gd name="connsiteY3" fmla="*/ 63177 h 105826"/>
                <a:gd name="connsiteX4" fmla="*/ 61746 w 72311"/>
                <a:gd name="connsiteY4" fmla="*/ 93914 h 105826"/>
                <a:gd name="connsiteX5" fmla="*/ 57839 w 72311"/>
                <a:gd name="connsiteY5" fmla="*/ 58170 h 105826"/>
                <a:gd name="connsiteX6" fmla="*/ 57839 w 72311"/>
                <a:gd name="connsiteY6" fmla="*/ -3 h 105826"/>
                <a:gd name="connsiteX7" fmla="*/ 72310 w 72311"/>
                <a:gd name="connsiteY7" fmla="*/ -3 h 105826"/>
                <a:gd name="connsiteX8" fmla="*/ 72310 w 72311"/>
                <a:gd name="connsiteY8" fmla="*/ 105766 h 105826"/>
                <a:gd name="connsiteX9" fmla="*/ 55089 w 72311"/>
                <a:gd name="connsiteY9" fmla="*/ 105766 h 105826"/>
                <a:gd name="connsiteX10" fmla="*/ 20793 w 72311"/>
                <a:gd name="connsiteY10" fmla="*/ 40024 h 105826"/>
                <a:gd name="connsiteX11" fmla="*/ 10663 w 72311"/>
                <a:gd name="connsiteY11" fmla="*/ 10952 h 105826"/>
                <a:gd name="connsiteX12" fmla="*/ 14237 w 72311"/>
                <a:gd name="connsiteY12" fmla="*/ 44741 h 105826"/>
                <a:gd name="connsiteX13" fmla="*/ 14237 w 72311"/>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11" h="105826">
                  <a:moveTo>
                    <a:pt x="-2" y="105766"/>
                  </a:moveTo>
                  <a:lnTo>
                    <a:pt x="-2" y="-3"/>
                  </a:lnTo>
                  <a:lnTo>
                    <a:pt x="17870" y="-3"/>
                  </a:lnTo>
                  <a:lnTo>
                    <a:pt x="50531" y="63177"/>
                  </a:lnTo>
                  <a:lnTo>
                    <a:pt x="61746" y="93914"/>
                  </a:lnTo>
                  <a:lnTo>
                    <a:pt x="57839" y="58170"/>
                  </a:lnTo>
                  <a:lnTo>
                    <a:pt x="57839" y="-3"/>
                  </a:lnTo>
                  <a:lnTo>
                    <a:pt x="72310" y="-3"/>
                  </a:lnTo>
                  <a:lnTo>
                    <a:pt x="72310" y="105766"/>
                  </a:lnTo>
                  <a:lnTo>
                    <a:pt x="55089" y="105766"/>
                  </a:lnTo>
                  <a:lnTo>
                    <a:pt x="20793" y="40024"/>
                  </a:lnTo>
                  <a:lnTo>
                    <a:pt x="10663" y="10952"/>
                  </a:lnTo>
                  <a:lnTo>
                    <a:pt x="14237" y="44741"/>
                  </a:lnTo>
                  <a:lnTo>
                    <a:pt x="14237" y="105823"/>
                  </a:lnTo>
                  <a:close/>
                </a:path>
              </a:pathLst>
            </a:custGeom>
            <a:grpFill/>
            <a:ln w="1444" cap="flat">
              <a:noFill/>
              <a:prstDash val="solid"/>
              <a:miter/>
            </a:ln>
          </p:spPr>
          <p:txBody>
            <a:bodyPr rtlCol="0" anchor="ctr"/>
            <a:lstStyle/>
            <a:p>
              <a:endParaRPr lang="en-US" sz="1755"/>
            </a:p>
          </p:txBody>
        </p:sp>
        <p:sp>
          <p:nvSpPr>
            <p:cNvPr id="66" name="Freeform: Shape 73">
              <a:extLst>
                <a:ext uri="{FF2B5EF4-FFF2-40B4-BE49-F238E27FC236}">
                  <a16:creationId xmlns:a16="http://schemas.microsoft.com/office/drawing/2014/main" id="{13BF4E95-E28B-AF46-96F4-4C96E455D137}"/>
                </a:ext>
              </a:extLst>
            </p:cNvPr>
            <p:cNvSpPr/>
            <p:nvPr/>
          </p:nvSpPr>
          <p:spPr>
            <a:xfrm>
              <a:off x="10374590" y="7221447"/>
              <a:ext cx="70907" cy="105783"/>
            </a:xfrm>
            <a:custGeom>
              <a:avLst/>
              <a:gdLst>
                <a:gd name="connsiteX0" fmla="*/ 27290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290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290" y="13166"/>
                  </a:moveTo>
                  <a:lnTo>
                    <a:pt x="-2" y="13166"/>
                  </a:lnTo>
                  <a:lnTo>
                    <a:pt x="-2" y="-3"/>
                  </a:lnTo>
                  <a:lnTo>
                    <a:pt x="70906" y="-3"/>
                  </a:lnTo>
                  <a:lnTo>
                    <a:pt x="70906" y="13166"/>
                  </a:lnTo>
                  <a:lnTo>
                    <a:pt x="43541" y="13166"/>
                  </a:lnTo>
                  <a:lnTo>
                    <a:pt x="43541" y="105780"/>
                  </a:lnTo>
                  <a:lnTo>
                    <a:pt x="27290" y="105780"/>
                  </a:lnTo>
                  <a:close/>
                </a:path>
              </a:pathLst>
            </a:custGeom>
            <a:grpFill/>
            <a:ln w="1444" cap="flat">
              <a:noFill/>
              <a:prstDash val="solid"/>
              <a:miter/>
            </a:ln>
          </p:spPr>
          <p:txBody>
            <a:bodyPr rtlCol="0" anchor="ctr"/>
            <a:lstStyle/>
            <a:p>
              <a:endParaRPr lang="en-US" sz="1755"/>
            </a:p>
          </p:txBody>
        </p:sp>
      </p:grpSp>
    </p:spTree>
    <p:extLst>
      <p:ext uri="{BB962C8B-B14F-4D97-AF65-F5344CB8AC3E}">
        <p14:creationId xmlns:p14="http://schemas.microsoft.com/office/powerpoint/2010/main" val="37073217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267921A-18B5-4EC0-B921-CA27E4A3D6A2}"/>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3" name="Date Placeholder 2">
            <a:extLst>
              <a:ext uri="{FF2B5EF4-FFF2-40B4-BE49-F238E27FC236}">
                <a16:creationId xmlns:a16="http://schemas.microsoft.com/office/drawing/2014/main" id="{CF0FC182-BEC5-4D59-8AE4-5F7278AAD8DA}"/>
              </a:ext>
            </a:extLst>
          </p:cNvPr>
          <p:cNvSpPr>
            <a:spLocks noGrp="1"/>
          </p:cNvSpPr>
          <p:nvPr>
            <p:ph type="dt" sz="half" idx="10"/>
          </p:nvPr>
        </p:nvSpPr>
        <p:spPr>
          <a:xfrm>
            <a:off x="7596878" y="657694"/>
            <a:ext cx="358513" cy="334011"/>
          </a:xfrm>
        </p:spPr>
        <p:txBody>
          <a:bodyPr/>
          <a:lstStyle>
            <a:lvl1pPr algn="ctr">
              <a:defRPr/>
            </a:lvl1pPr>
          </a:lstStyle>
          <a:p>
            <a:r>
              <a:rPr lang="en-US"/>
              <a:t>GTM</a:t>
            </a:r>
          </a:p>
        </p:txBody>
      </p:sp>
      <p:sp>
        <p:nvSpPr>
          <p:cNvPr id="4" name="Footer Placeholder 3">
            <a:extLst>
              <a:ext uri="{FF2B5EF4-FFF2-40B4-BE49-F238E27FC236}">
                <a16:creationId xmlns:a16="http://schemas.microsoft.com/office/drawing/2014/main" id="{9D3594AC-1835-4D6F-8929-8B5A7FB06BFE}"/>
              </a:ext>
            </a:extLst>
          </p:cNvPr>
          <p:cNvSpPr>
            <a:spLocks noGrp="1"/>
          </p:cNvSpPr>
          <p:nvPr>
            <p:ph type="ftr" sz="quarter" idx="11"/>
          </p:nvPr>
        </p:nvSpPr>
        <p:spPr>
          <a:xfrm>
            <a:off x="8107508" y="657694"/>
            <a:ext cx="358513" cy="334011"/>
          </a:xfrm>
        </p:spPr>
        <p:txBody>
          <a:bodyPr/>
          <a:lstStyle/>
          <a:p>
            <a:r>
              <a:rPr lang="en-US"/>
              <a:t>U.S.</a:t>
            </a:r>
          </a:p>
        </p:txBody>
      </p:sp>
    </p:spTree>
    <p:extLst>
      <p:ext uri="{BB962C8B-B14F-4D97-AF65-F5344CB8AC3E}">
        <p14:creationId xmlns:p14="http://schemas.microsoft.com/office/powerpoint/2010/main" val="1390203051"/>
      </p:ext>
    </p:extLst>
  </p:cSld>
  <p:clrMapOvr>
    <a:masterClrMapping/>
  </p:clrMapOvr>
  <p:extLst>
    <p:ext uri="{DCECCB84-F9BA-43D5-87BE-67443E8EF086}">
      <p15:sldGuideLst xmlns:p15="http://schemas.microsoft.com/office/powerpoint/2012/main">
        <p15:guide id="1" orient="horz" pos="138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sz="2000">
                <a:latin typeface="JPM AM Pro" panose="020B0503040102020003" pitchFamily="34" charset="0"/>
              </a:defRPr>
            </a:lvl1pPr>
          </a:lstStyle>
          <a:p>
            <a:r>
              <a:rPr lang="en-US"/>
              <a:t>[Slide title]</a:t>
            </a:r>
          </a:p>
        </p:txBody>
      </p:sp>
      <p:sp>
        <p:nvSpPr>
          <p:cNvPr id="3" name="Content Placeholder 4">
            <a:extLst>
              <a:ext uri="{FF2B5EF4-FFF2-40B4-BE49-F238E27FC236}">
                <a16:creationId xmlns:a16="http://schemas.microsoft.com/office/drawing/2014/main" id="{7E323959-B929-4872-A3D7-1BB1CAD1B2FD}"/>
              </a:ext>
            </a:extLst>
          </p:cNvPr>
          <p:cNvSpPr>
            <a:spLocks noGrp="1"/>
          </p:cNvSpPr>
          <p:nvPr>
            <p:ph idx="1"/>
          </p:nvPr>
        </p:nvSpPr>
        <p:spPr>
          <a:xfrm>
            <a:off x="762001" y="1204913"/>
            <a:ext cx="8166100" cy="4576762"/>
          </a:xfrm>
        </p:spPr>
        <p:txBody>
          <a:bodyPr/>
          <a:lstStyle>
            <a:lvl1pPr>
              <a:spcBef>
                <a:spcPts val="848"/>
              </a:spcBef>
              <a:defRPr sz="1200"/>
            </a:lvl1pPr>
            <a:lvl2pPr>
              <a:defRPr sz="11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 Placeholder 5">
            <a:extLst>
              <a:ext uri="{FF2B5EF4-FFF2-40B4-BE49-F238E27FC236}">
                <a16:creationId xmlns:a16="http://schemas.microsoft.com/office/drawing/2014/main" id="{97B35C38-AE14-4BF8-8E3E-3EEE27B47985}"/>
              </a:ext>
            </a:extLst>
          </p:cNvPr>
          <p:cNvSpPr>
            <a:spLocks noGrp="1"/>
          </p:cNvSpPr>
          <p:nvPr>
            <p:ph type="body" sz="quarter" idx="25" hasCustomPrompt="1"/>
          </p:nvPr>
        </p:nvSpPr>
        <p:spPr>
          <a:xfrm>
            <a:off x="762000" y="6001936"/>
            <a:ext cx="6784975" cy="114519"/>
          </a:xfrm>
        </p:spPr>
        <p:txBody>
          <a:bodyPr wrap="square" anchor="t" anchorCtr="0">
            <a:spAutoFit/>
          </a:bodyPr>
          <a:lstStyle>
            <a:lvl1pPr marL="0" indent="0">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6" name="Date Placeholder 5">
            <a:extLst>
              <a:ext uri="{FF2B5EF4-FFF2-40B4-BE49-F238E27FC236}">
                <a16:creationId xmlns:a16="http://schemas.microsoft.com/office/drawing/2014/main" id="{7ADCA168-2577-4E4C-B807-2A02065DDA9E}"/>
              </a:ext>
            </a:extLst>
          </p:cNvPr>
          <p:cNvSpPr>
            <a:spLocks noGrp="1"/>
          </p:cNvSpPr>
          <p:nvPr>
            <p:ph type="dt" sz="half" idx="26"/>
          </p:nvPr>
        </p:nvSpPr>
        <p:spPr/>
        <p:txBody>
          <a:bodyPr/>
          <a:lstStyle>
            <a:lvl1pPr>
              <a:defRPr sz="1200"/>
            </a:lvl1pPr>
          </a:lstStyle>
          <a:p>
            <a:r>
              <a:rPr lang="en-US"/>
              <a:t>GTM</a:t>
            </a:r>
          </a:p>
        </p:txBody>
      </p:sp>
      <p:sp>
        <p:nvSpPr>
          <p:cNvPr id="7" name="Footer Placeholder 6">
            <a:extLst>
              <a:ext uri="{FF2B5EF4-FFF2-40B4-BE49-F238E27FC236}">
                <a16:creationId xmlns:a16="http://schemas.microsoft.com/office/drawing/2014/main" id="{F7BB64DD-A634-45FF-BA2C-4136C334D78E}"/>
              </a:ext>
            </a:extLst>
          </p:cNvPr>
          <p:cNvSpPr>
            <a:spLocks noGrp="1"/>
          </p:cNvSpPr>
          <p:nvPr>
            <p:ph type="ftr" sz="quarter" idx="27"/>
          </p:nvPr>
        </p:nvSpPr>
        <p:spPr/>
        <p:txBody>
          <a:bodyPr/>
          <a:lstStyle>
            <a:lvl1pPr>
              <a:defRPr sz="1200"/>
            </a:lvl1pPr>
          </a:lstStyle>
          <a:p>
            <a:r>
              <a:rPr lang="en-US"/>
              <a:t>U.S.</a:t>
            </a:r>
          </a:p>
        </p:txBody>
      </p:sp>
    </p:spTree>
    <p:extLst>
      <p:ext uri="{BB962C8B-B14F-4D97-AF65-F5344CB8AC3E}">
        <p14:creationId xmlns:p14="http://schemas.microsoft.com/office/powerpoint/2010/main" val="227814981"/>
      </p:ext>
    </p:extLst>
  </p:cSld>
  <p:clrMapOvr>
    <a:masterClrMapping/>
  </p:clrMapOvr>
  <p:extLst>
    <p:ext uri="{DCECCB84-F9BA-43D5-87BE-67443E8EF086}">
      <p15:sldGuideLst xmlns:p15="http://schemas.microsoft.com/office/powerpoint/2012/main">
        <p15:guide id="1" orient="horz" pos="138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Ref idx="1001">
        <a:schemeClr val="bg1"/>
      </p:bgRef>
    </p:bg>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A22EED28-6B66-F64C-87BC-C120916B3AC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1" y="1"/>
            <a:ext cx="9144000" cy="6858000"/>
          </a:xfrm>
          <a:prstGeom prst="rect">
            <a:avLst/>
          </a:prstGeom>
        </p:spPr>
      </p:pic>
      <p:sp>
        <p:nvSpPr>
          <p:cNvPr id="2" name="Title 1">
            <a:extLst>
              <a:ext uri="{FF2B5EF4-FFF2-40B4-BE49-F238E27FC236}">
                <a16:creationId xmlns:a16="http://schemas.microsoft.com/office/drawing/2014/main" id="{53F8AB78-8FDA-46ED-B308-67C07FAC61F6}"/>
              </a:ext>
            </a:extLst>
          </p:cNvPr>
          <p:cNvSpPr>
            <a:spLocks noGrp="1"/>
          </p:cNvSpPr>
          <p:nvPr>
            <p:ph type="ctrTitle" hasCustomPrompt="1"/>
          </p:nvPr>
        </p:nvSpPr>
        <p:spPr>
          <a:xfrm>
            <a:off x="762001" y="2239061"/>
            <a:ext cx="5210176" cy="2031907"/>
          </a:xfrm>
        </p:spPr>
        <p:txBody>
          <a:bodyPr anchor="b" anchorCtr="0"/>
          <a:lstStyle>
            <a:lvl1pPr algn="l">
              <a:lnSpc>
                <a:spcPct val="87000"/>
              </a:lnSpc>
              <a:defRPr sz="6788">
                <a:solidFill>
                  <a:schemeClr val="tx1"/>
                </a:solidFill>
              </a:defRPr>
            </a:lvl1pPr>
          </a:lstStyle>
          <a:p>
            <a:r>
              <a:rPr lang="en-US"/>
              <a:t>[Presentation title]</a:t>
            </a:r>
          </a:p>
        </p:txBody>
      </p:sp>
      <p:sp>
        <p:nvSpPr>
          <p:cNvPr id="3" name="Subtitle 2">
            <a:extLst>
              <a:ext uri="{FF2B5EF4-FFF2-40B4-BE49-F238E27FC236}">
                <a16:creationId xmlns:a16="http://schemas.microsoft.com/office/drawing/2014/main" id="{61892C3E-3DA9-484B-A45D-DEED5EFA6C48}"/>
              </a:ext>
            </a:extLst>
          </p:cNvPr>
          <p:cNvSpPr>
            <a:spLocks noGrp="1"/>
          </p:cNvSpPr>
          <p:nvPr>
            <p:ph type="subTitle" idx="1" hasCustomPrompt="1"/>
          </p:nvPr>
        </p:nvSpPr>
        <p:spPr>
          <a:xfrm>
            <a:off x="761999" y="5103950"/>
            <a:ext cx="4013200" cy="1114288"/>
          </a:xfrm>
        </p:spPr>
        <p:txBody>
          <a:bodyPr>
            <a:noAutofit/>
          </a:bodyPr>
          <a:lstStyle>
            <a:lvl1pPr marL="0" indent="0" algn="l">
              <a:lnSpc>
                <a:spcPct val="100000"/>
              </a:lnSpc>
              <a:spcBef>
                <a:spcPts val="283"/>
              </a:spcBef>
              <a:buNone/>
              <a:defRPr sz="1696" b="0">
                <a:solidFill>
                  <a:schemeClr val="tx1"/>
                </a:solidFill>
                <a:latin typeface="+mn-lt"/>
              </a:defRPr>
            </a:lvl1pPr>
            <a:lvl2pPr marL="0" indent="0" algn="l">
              <a:lnSpc>
                <a:spcPct val="100000"/>
              </a:lnSpc>
              <a:spcBef>
                <a:spcPts val="0"/>
              </a:spcBef>
              <a:buNone/>
              <a:defRPr sz="1320" b="0">
                <a:solidFill>
                  <a:schemeClr val="tx2"/>
                </a:solidFill>
                <a:latin typeface="+mn-lt"/>
              </a:defRPr>
            </a:lvl2pPr>
            <a:lvl3pPr marL="0" indent="0" algn="l">
              <a:lnSpc>
                <a:spcPct val="100000"/>
              </a:lnSpc>
              <a:spcBef>
                <a:spcPts val="0"/>
              </a:spcBef>
              <a:buNone/>
              <a:defRPr sz="1320" b="0">
                <a:solidFill>
                  <a:schemeClr val="tx2"/>
                </a:solidFill>
                <a:latin typeface="+mn-lt"/>
              </a:defRPr>
            </a:lvl3pPr>
            <a:lvl4pPr marL="0" indent="0" algn="l">
              <a:lnSpc>
                <a:spcPct val="100000"/>
              </a:lnSpc>
              <a:spcBef>
                <a:spcPts val="0"/>
              </a:spcBef>
              <a:buNone/>
              <a:defRPr sz="1320" b="0">
                <a:solidFill>
                  <a:schemeClr val="tx2"/>
                </a:solidFill>
                <a:latin typeface="+mn-lt"/>
              </a:defRPr>
            </a:lvl4pPr>
            <a:lvl5pPr marL="0" indent="0" algn="l">
              <a:lnSpc>
                <a:spcPct val="100000"/>
              </a:lnSpc>
              <a:spcBef>
                <a:spcPts val="0"/>
              </a:spcBef>
              <a:buNone/>
              <a:defRPr sz="1320" b="0">
                <a:solidFill>
                  <a:schemeClr val="tx2"/>
                </a:solidFill>
                <a:latin typeface="+mn-lt"/>
              </a:defRPr>
            </a:lvl5pPr>
            <a:lvl6pPr marL="0" indent="0" algn="l">
              <a:lnSpc>
                <a:spcPct val="100000"/>
              </a:lnSpc>
              <a:spcBef>
                <a:spcPts val="0"/>
              </a:spcBef>
              <a:buNone/>
              <a:defRPr sz="1320" b="0">
                <a:solidFill>
                  <a:schemeClr val="tx2"/>
                </a:solidFill>
                <a:latin typeface="+mn-lt"/>
              </a:defRPr>
            </a:lvl6pPr>
            <a:lvl7pPr marL="0" indent="0" algn="l">
              <a:lnSpc>
                <a:spcPct val="100000"/>
              </a:lnSpc>
              <a:spcBef>
                <a:spcPts val="0"/>
              </a:spcBef>
              <a:buNone/>
              <a:defRPr sz="1320" b="0">
                <a:solidFill>
                  <a:schemeClr val="tx2"/>
                </a:solidFill>
                <a:latin typeface="+mn-lt"/>
              </a:defRPr>
            </a:lvl7pPr>
            <a:lvl8pPr marL="0" indent="0" algn="l">
              <a:lnSpc>
                <a:spcPct val="100000"/>
              </a:lnSpc>
              <a:spcBef>
                <a:spcPts val="0"/>
              </a:spcBef>
              <a:buNone/>
              <a:defRPr sz="1320" b="0">
                <a:solidFill>
                  <a:schemeClr val="tx2"/>
                </a:solidFill>
                <a:latin typeface="+mn-lt"/>
              </a:defRPr>
            </a:lvl8pPr>
            <a:lvl9pPr marL="0" indent="0" algn="l">
              <a:lnSpc>
                <a:spcPct val="100000"/>
              </a:lnSpc>
              <a:spcBef>
                <a:spcPts val="0"/>
              </a:spcBef>
              <a:buNone/>
              <a:defRPr sz="1320" b="0">
                <a:solidFill>
                  <a:schemeClr val="tx2"/>
                </a:solidFill>
                <a:latin typeface="+mn-lt"/>
              </a:defRPr>
            </a:lvl9pPr>
          </a:lstStyle>
          <a:p>
            <a:r>
              <a:rPr lang="en-US"/>
              <a:t>[Presentation subtitle]</a:t>
            </a:r>
          </a:p>
        </p:txBody>
      </p:sp>
      <p:sp>
        <p:nvSpPr>
          <p:cNvPr id="16" name="Text Placeholder 1">
            <a:extLst>
              <a:ext uri="{FF2B5EF4-FFF2-40B4-BE49-F238E27FC236}">
                <a16:creationId xmlns:a16="http://schemas.microsoft.com/office/drawing/2014/main" id="{BE80FF3A-D00B-485F-B6F8-00DDB17F8104}"/>
              </a:ext>
            </a:extLst>
          </p:cNvPr>
          <p:cNvSpPr>
            <a:spLocks noGrp="1"/>
          </p:cNvSpPr>
          <p:nvPr>
            <p:ph type="body" sz="quarter" idx="23" hasCustomPrompt="1"/>
          </p:nvPr>
        </p:nvSpPr>
        <p:spPr>
          <a:xfrm>
            <a:off x="762002" y="302401"/>
            <a:ext cx="5381624" cy="619200"/>
          </a:xfrm>
        </p:spPr>
        <p:txBody>
          <a:bodyPr anchor="b" anchorCtr="0"/>
          <a:lstStyle>
            <a:lvl1pPr marL="0" indent="0">
              <a:spcBef>
                <a:spcPts val="0"/>
              </a:spcBef>
              <a:buFontTx/>
              <a:buNone/>
              <a:defRPr sz="1696" b="1" cap="none" baseline="0"/>
            </a:lvl1pPr>
            <a:lvl2pPr marL="0" indent="0">
              <a:spcBef>
                <a:spcPts val="0"/>
              </a:spcBef>
              <a:buFontTx/>
              <a:buNone/>
              <a:defRPr sz="660" b="1" cap="all" baseline="0"/>
            </a:lvl2pPr>
            <a:lvl3pPr marL="0" indent="0">
              <a:spcBef>
                <a:spcPts val="0"/>
              </a:spcBef>
              <a:buFontTx/>
              <a:buNone/>
              <a:defRPr sz="660" b="1" cap="all" baseline="0"/>
            </a:lvl3pPr>
            <a:lvl4pPr marL="0" indent="0">
              <a:spcBef>
                <a:spcPts val="0"/>
              </a:spcBef>
              <a:buFontTx/>
              <a:buNone/>
              <a:defRPr sz="660" b="1" cap="all" baseline="0"/>
            </a:lvl4pPr>
            <a:lvl5pPr marL="0" indent="0">
              <a:spcBef>
                <a:spcPts val="0"/>
              </a:spcBef>
              <a:buFontTx/>
              <a:buNone/>
              <a:defRPr sz="660" b="1" cap="all" baseline="0"/>
            </a:lvl5pPr>
            <a:lvl6pPr marL="0" indent="0">
              <a:spcBef>
                <a:spcPts val="0"/>
              </a:spcBef>
              <a:buFontTx/>
              <a:buNone/>
              <a:defRPr sz="660" b="1" cap="all" baseline="0"/>
            </a:lvl6pPr>
            <a:lvl7pPr marL="0" indent="0">
              <a:spcBef>
                <a:spcPts val="0"/>
              </a:spcBef>
              <a:buFontTx/>
              <a:buNone/>
              <a:defRPr sz="660" b="1" cap="all" baseline="0"/>
            </a:lvl7pPr>
            <a:lvl8pPr marL="0" indent="0">
              <a:spcBef>
                <a:spcPts val="0"/>
              </a:spcBef>
              <a:buFontTx/>
              <a:buNone/>
              <a:defRPr sz="660" b="1" cap="all" baseline="0"/>
            </a:lvl8pPr>
            <a:lvl9pPr marL="0" indent="0">
              <a:spcBef>
                <a:spcPts val="0"/>
              </a:spcBef>
              <a:buFontTx/>
              <a:buNone/>
              <a:defRPr sz="660" b="1" cap="all" baseline="0"/>
            </a:lvl9pPr>
          </a:lstStyle>
          <a:p>
            <a:pPr lvl="0"/>
            <a:r>
              <a:rPr lang="en-US"/>
              <a:t>[Optional slide header]</a:t>
            </a:r>
          </a:p>
        </p:txBody>
      </p:sp>
      <p:cxnSp>
        <p:nvCxnSpPr>
          <p:cNvPr id="18" name="Straight Connector 17">
            <a:extLst>
              <a:ext uri="{FF2B5EF4-FFF2-40B4-BE49-F238E27FC236}">
                <a16:creationId xmlns:a16="http://schemas.microsoft.com/office/drawing/2014/main" id="{FB3F7B9B-96E9-4673-924B-E973134927ED}"/>
              </a:ext>
            </a:extLst>
          </p:cNvPr>
          <p:cNvCxnSpPr/>
          <p:nvPr userDrawn="1"/>
        </p:nvCxnSpPr>
        <p:spPr>
          <a:xfrm>
            <a:off x="636588" y="1"/>
            <a:ext cx="0" cy="685800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cxnSp>
        <p:nvCxnSpPr>
          <p:cNvPr id="22" name="Straight Connector 21">
            <a:extLst>
              <a:ext uri="{FF2B5EF4-FFF2-40B4-BE49-F238E27FC236}">
                <a16:creationId xmlns:a16="http://schemas.microsoft.com/office/drawing/2014/main" id="{4945E2C3-9CB1-44C3-B292-0251D821492E}"/>
              </a:ext>
            </a:extLst>
          </p:cNvPr>
          <p:cNvCxnSpPr/>
          <p:nvPr userDrawn="1"/>
        </p:nvCxnSpPr>
        <p:spPr>
          <a:xfrm>
            <a:off x="762000" y="1080294"/>
            <a:ext cx="8166098" cy="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sp>
        <p:nvSpPr>
          <p:cNvPr id="10" name="Freeform: Shape 9">
            <a:extLst>
              <a:ext uri="{FF2B5EF4-FFF2-40B4-BE49-F238E27FC236}">
                <a16:creationId xmlns:a16="http://schemas.microsoft.com/office/drawing/2014/main" id="{59B6B0C7-A326-4F93-81F8-53DBB655D9DD}"/>
              </a:ext>
            </a:extLst>
          </p:cNvPr>
          <p:cNvSpPr/>
          <p:nvPr userDrawn="1"/>
        </p:nvSpPr>
        <p:spPr>
          <a:xfrm>
            <a:off x="181791" y="595557"/>
            <a:ext cx="267747" cy="388767"/>
          </a:xfrm>
          <a:custGeom>
            <a:avLst/>
            <a:gdLst>
              <a:gd name="connsiteX0" fmla="*/ 2487 w 267747"/>
              <a:gd name="connsiteY0" fmla="*/ 79195 h 388767"/>
              <a:gd name="connsiteX1" fmla="*/ 111707 w 267747"/>
              <a:gd name="connsiteY1" fmla="*/ 188415 h 388767"/>
              <a:gd name="connsiteX2" fmla="*/ 111791 w 267747"/>
              <a:gd name="connsiteY2" fmla="*/ 200269 h 388767"/>
              <a:gd name="connsiteX3" fmla="*/ 111707 w 267747"/>
              <a:gd name="connsiteY3" fmla="*/ 200353 h 388767"/>
              <a:gd name="connsiteX4" fmla="*/ 2487 w 267747"/>
              <a:gd name="connsiteY4" fmla="*/ 309573 h 388767"/>
              <a:gd name="connsiteX5" fmla="*/ 2349 w 267747"/>
              <a:gd name="connsiteY5" fmla="*/ 321246 h 388767"/>
              <a:gd name="connsiteX6" fmla="*/ 2487 w 267747"/>
              <a:gd name="connsiteY6" fmla="*/ 321384 h 388767"/>
              <a:gd name="connsiteX7" fmla="*/ 67384 w 267747"/>
              <a:gd name="connsiteY7" fmla="*/ 386281 h 388767"/>
              <a:gd name="connsiteX8" fmla="*/ 79058 w 267747"/>
              <a:gd name="connsiteY8" fmla="*/ 386418 h 388767"/>
              <a:gd name="connsiteX9" fmla="*/ 79195 w 267747"/>
              <a:gd name="connsiteY9" fmla="*/ 386281 h 388767"/>
              <a:gd name="connsiteX10" fmla="*/ 265250 w 267747"/>
              <a:gd name="connsiteY10" fmla="*/ 200353 h 388767"/>
              <a:gd name="connsiteX11" fmla="*/ 265334 w 267747"/>
              <a:gd name="connsiteY11" fmla="*/ 188499 h 388767"/>
              <a:gd name="connsiteX12" fmla="*/ 265250 w 267747"/>
              <a:gd name="connsiteY12" fmla="*/ 188415 h 388767"/>
              <a:gd name="connsiteX13" fmla="*/ 79195 w 267747"/>
              <a:gd name="connsiteY13" fmla="*/ 2487 h 388767"/>
              <a:gd name="connsiteX14" fmla="*/ 67521 w 267747"/>
              <a:gd name="connsiteY14" fmla="*/ 2349 h 388767"/>
              <a:gd name="connsiteX15" fmla="*/ 67384 w 267747"/>
              <a:gd name="connsiteY15" fmla="*/ 2487 h 388767"/>
              <a:gd name="connsiteX16" fmla="*/ 2487 w 267747"/>
              <a:gd name="connsiteY16" fmla="*/ 67384 h 388767"/>
              <a:gd name="connsiteX17" fmla="*/ 2349 w 267747"/>
              <a:gd name="connsiteY17" fmla="*/ 79058 h 388767"/>
              <a:gd name="connsiteX18" fmla="*/ 2487 w 267747"/>
              <a:gd name="connsiteY18" fmla="*/ 79195 h 3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747" h="388767">
                <a:moveTo>
                  <a:pt x="2487" y="79195"/>
                </a:moveTo>
                <a:lnTo>
                  <a:pt x="111707" y="188415"/>
                </a:lnTo>
                <a:cubicBezTo>
                  <a:pt x="115004" y="191665"/>
                  <a:pt x="115041" y="196972"/>
                  <a:pt x="111791" y="200269"/>
                </a:cubicBezTo>
                <a:cubicBezTo>
                  <a:pt x="111763" y="200297"/>
                  <a:pt x="111735" y="200325"/>
                  <a:pt x="111707" y="200353"/>
                </a:cubicBezTo>
                <a:lnTo>
                  <a:pt x="2487" y="309573"/>
                </a:lnTo>
                <a:cubicBezTo>
                  <a:pt x="-775" y="312759"/>
                  <a:pt x="-836" y="317985"/>
                  <a:pt x="2349" y="321246"/>
                </a:cubicBezTo>
                <a:cubicBezTo>
                  <a:pt x="2395" y="321293"/>
                  <a:pt x="2441" y="321339"/>
                  <a:pt x="2487" y="321384"/>
                </a:cubicBezTo>
                <a:lnTo>
                  <a:pt x="67384" y="386281"/>
                </a:lnTo>
                <a:cubicBezTo>
                  <a:pt x="70570" y="389542"/>
                  <a:pt x="75796" y="389604"/>
                  <a:pt x="79058" y="386418"/>
                </a:cubicBezTo>
                <a:cubicBezTo>
                  <a:pt x="79104" y="386373"/>
                  <a:pt x="79150" y="386327"/>
                  <a:pt x="79195" y="386281"/>
                </a:cubicBezTo>
                <a:lnTo>
                  <a:pt x="265250" y="200353"/>
                </a:lnTo>
                <a:cubicBezTo>
                  <a:pt x="268547" y="197103"/>
                  <a:pt x="268584" y="191796"/>
                  <a:pt x="265334" y="188499"/>
                </a:cubicBezTo>
                <a:cubicBezTo>
                  <a:pt x="265306" y="188471"/>
                  <a:pt x="265278" y="188443"/>
                  <a:pt x="265250" y="188415"/>
                </a:cubicBezTo>
                <a:lnTo>
                  <a:pt x="79195" y="2487"/>
                </a:lnTo>
                <a:cubicBezTo>
                  <a:pt x="76009" y="-775"/>
                  <a:pt x="70783" y="-836"/>
                  <a:pt x="67521" y="2349"/>
                </a:cubicBezTo>
                <a:cubicBezTo>
                  <a:pt x="67475" y="2395"/>
                  <a:pt x="67429" y="2441"/>
                  <a:pt x="67384" y="2487"/>
                </a:cubicBezTo>
                <a:lnTo>
                  <a:pt x="2487" y="67384"/>
                </a:lnTo>
                <a:cubicBezTo>
                  <a:pt x="-775" y="70570"/>
                  <a:pt x="-836" y="75796"/>
                  <a:pt x="2349" y="79058"/>
                </a:cubicBezTo>
                <a:cubicBezTo>
                  <a:pt x="2395" y="79104"/>
                  <a:pt x="2441" y="79150"/>
                  <a:pt x="2487" y="79195"/>
                </a:cubicBezTo>
              </a:path>
            </a:pathLst>
          </a:custGeom>
          <a:solidFill>
            <a:srgbClr val="0092F9"/>
          </a:solidFill>
          <a:ln w="12700" cap="flat">
            <a:noFill/>
            <a:prstDash val="solid"/>
            <a:miter/>
          </a:ln>
        </p:spPr>
        <p:txBody>
          <a:bodyPr rtlCol="0" anchor="ctr"/>
          <a:lstStyle/>
          <a:p>
            <a:endParaRPr lang="en-US" sz="1935">
              <a:solidFill>
                <a:srgbClr val="000000"/>
              </a:solidFill>
            </a:endParaRPr>
          </a:p>
        </p:txBody>
      </p:sp>
      <p:grpSp>
        <p:nvGrpSpPr>
          <p:cNvPr id="41" name="Group 40">
            <a:extLst>
              <a:ext uri="{FF2B5EF4-FFF2-40B4-BE49-F238E27FC236}">
                <a16:creationId xmlns:a16="http://schemas.microsoft.com/office/drawing/2014/main" id="{13B34B4C-D739-664C-8011-64A73875FB8F}"/>
              </a:ext>
            </a:extLst>
          </p:cNvPr>
          <p:cNvGrpSpPr>
            <a:grpSpLocks noChangeAspect="1"/>
          </p:cNvGrpSpPr>
          <p:nvPr userDrawn="1"/>
        </p:nvGrpSpPr>
        <p:grpSpPr>
          <a:xfrm>
            <a:off x="7700622" y="6218573"/>
            <a:ext cx="1235601" cy="431612"/>
            <a:chOff x="9004113" y="6854839"/>
            <a:chExt cx="1441384" cy="474663"/>
          </a:xfrm>
          <a:solidFill>
            <a:schemeClr val="tx1"/>
          </a:solidFill>
        </p:grpSpPr>
        <p:sp>
          <p:nvSpPr>
            <p:cNvPr id="42" name="Freeform: Shape 49">
              <a:extLst>
                <a:ext uri="{FF2B5EF4-FFF2-40B4-BE49-F238E27FC236}">
                  <a16:creationId xmlns:a16="http://schemas.microsoft.com/office/drawing/2014/main" id="{9C166115-98EF-AC4D-AAEA-0A1F5C111B5A}"/>
                </a:ext>
              </a:extLst>
            </p:cNvPr>
            <p:cNvSpPr/>
            <p:nvPr/>
          </p:nvSpPr>
          <p:spPr>
            <a:xfrm>
              <a:off x="9004113" y="6854839"/>
              <a:ext cx="146924" cy="217571"/>
            </a:xfrm>
            <a:custGeom>
              <a:avLst/>
              <a:gdLst>
                <a:gd name="connsiteX0" fmla="*/ 146922 w 146924"/>
                <a:gd name="connsiteY0" fmla="*/ -3 h 217571"/>
                <a:gd name="connsiteX1" fmla="*/ 61254 w 146924"/>
                <a:gd name="connsiteY1" fmla="*/ -3 h 217571"/>
                <a:gd name="connsiteX2" fmla="*/ 61254 w 146924"/>
                <a:gd name="connsiteY2" fmla="*/ 7464 h 217571"/>
                <a:gd name="connsiteX3" fmla="*/ 88546 w 146924"/>
                <a:gd name="connsiteY3" fmla="*/ 7464 h 217571"/>
                <a:gd name="connsiteX4" fmla="*/ 88546 w 146924"/>
                <a:gd name="connsiteY4" fmla="*/ 152435 h 217571"/>
                <a:gd name="connsiteX5" fmla="*/ 50285 w 146924"/>
                <a:gd name="connsiteY5" fmla="*/ 208278 h 217571"/>
                <a:gd name="connsiteX6" fmla="*/ 30937 w 146924"/>
                <a:gd name="connsiteY6" fmla="*/ 188771 h 217571"/>
                <a:gd name="connsiteX7" fmla="*/ 15916 w 146924"/>
                <a:gd name="connsiteY7" fmla="*/ 163201 h 217571"/>
                <a:gd name="connsiteX8" fmla="*/ -2 w 146924"/>
                <a:gd name="connsiteY8" fmla="*/ 182332 h 217571"/>
                <a:gd name="connsiteX9" fmla="*/ 54018 w 146924"/>
                <a:gd name="connsiteY9" fmla="*/ 217569 h 217571"/>
                <a:gd name="connsiteX10" fmla="*/ 118718 w 146924"/>
                <a:gd name="connsiteY10" fmla="*/ 148614 h 217571"/>
                <a:gd name="connsiteX11" fmla="*/ 118718 w 146924"/>
                <a:gd name="connsiteY11" fmla="*/ 7406 h 217571"/>
                <a:gd name="connsiteX12" fmla="*/ 146922 w 146924"/>
                <a:gd name="connsiteY12" fmla="*/ 7406 h 21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924" h="217571">
                  <a:moveTo>
                    <a:pt x="146922" y="-3"/>
                  </a:moveTo>
                  <a:lnTo>
                    <a:pt x="61254" y="-3"/>
                  </a:lnTo>
                  <a:lnTo>
                    <a:pt x="61254" y="7464"/>
                  </a:lnTo>
                  <a:lnTo>
                    <a:pt x="88546" y="7464"/>
                  </a:lnTo>
                  <a:lnTo>
                    <a:pt x="88546" y="152435"/>
                  </a:lnTo>
                  <a:cubicBezTo>
                    <a:pt x="88546" y="196021"/>
                    <a:pt x="76665" y="208278"/>
                    <a:pt x="50285" y="208278"/>
                  </a:cubicBezTo>
                  <a:cubicBezTo>
                    <a:pt x="33643" y="208278"/>
                    <a:pt x="30937" y="195457"/>
                    <a:pt x="30937" y="188771"/>
                  </a:cubicBezTo>
                  <a:cubicBezTo>
                    <a:pt x="30937" y="172969"/>
                    <a:pt x="30069" y="163201"/>
                    <a:pt x="15916" y="163201"/>
                  </a:cubicBezTo>
                  <a:cubicBezTo>
                    <a:pt x="1763" y="163201"/>
                    <a:pt x="-2" y="177846"/>
                    <a:pt x="-2" y="182332"/>
                  </a:cubicBezTo>
                  <a:cubicBezTo>
                    <a:pt x="-2" y="202258"/>
                    <a:pt x="15149" y="217569"/>
                    <a:pt x="54018" y="217569"/>
                  </a:cubicBezTo>
                  <a:cubicBezTo>
                    <a:pt x="100412" y="217569"/>
                    <a:pt x="118718" y="201650"/>
                    <a:pt x="118718" y="148614"/>
                  </a:cubicBezTo>
                  <a:lnTo>
                    <a:pt x="118718" y="7406"/>
                  </a:lnTo>
                  <a:lnTo>
                    <a:pt x="146922" y="7406"/>
                  </a:lnTo>
                  <a:close/>
                </a:path>
              </a:pathLst>
            </a:custGeom>
            <a:grpFill/>
            <a:ln w="1444" cap="flat">
              <a:noFill/>
              <a:prstDash val="solid"/>
              <a:miter/>
            </a:ln>
          </p:spPr>
          <p:txBody>
            <a:bodyPr rtlCol="0" anchor="ctr"/>
            <a:lstStyle/>
            <a:p>
              <a:endParaRPr lang="en-US" sz="1755"/>
            </a:p>
          </p:txBody>
        </p:sp>
        <p:sp>
          <p:nvSpPr>
            <p:cNvPr id="43" name="Freeform: Shape 50">
              <a:extLst>
                <a:ext uri="{FF2B5EF4-FFF2-40B4-BE49-F238E27FC236}">
                  <a16:creationId xmlns:a16="http://schemas.microsoft.com/office/drawing/2014/main" id="{DA23B2C3-D1D4-CE47-996A-19CE031FE02A}"/>
                </a:ext>
              </a:extLst>
            </p:cNvPr>
            <p:cNvSpPr/>
            <p:nvPr/>
          </p:nvSpPr>
          <p:spPr>
            <a:xfrm>
              <a:off x="9139946" y="7038800"/>
              <a:ext cx="33831" cy="33890"/>
            </a:xfrm>
            <a:custGeom>
              <a:avLst/>
              <a:gdLst>
                <a:gd name="connsiteX0" fmla="*/ 16863 w 33831"/>
                <a:gd name="connsiteY0" fmla="*/ 6 h 33890"/>
                <a:gd name="connsiteX1" fmla="*/ 4939 w 33831"/>
                <a:gd name="connsiteY1" fmla="*/ 4868 h 33890"/>
                <a:gd name="connsiteX2" fmla="*/ 4 w 33831"/>
                <a:gd name="connsiteY2" fmla="*/ 17039 h 33890"/>
                <a:gd name="connsiteX3" fmla="*/ 4968 w 33831"/>
                <a:gd name="connsiteY3" fmla="*/ 28992 h 33890"/>
                <a:gd name="connsiteX4" fmla="*/ 16863 w 33831"/>
                <a:gd name="connsiteY4" fmla="*/ 33883 h 33890"/>
                <a:gd name="connsiteX5" fmla="*/ 28917 w 33831"/>
                <a:gd name="connsiteY5" fmla="*/ 28992 h 33890"/>
                <a:gd name="connsiteX6" fmla="*/ 33823 w 33831"/>
                <a:gd name="connsiteY6" fmla="*/ 17039 h 33890"/>
                <a:gd name="connsiteX7" fmla="*/ 28917 w 33831"/>
                <a:gd name="connsiteY7" fmla="*/ 4868 h 33890"/>
                <a:gd name="connsiteX8" fmla="*/ 16863 w 33831"/>
                <a:gd name="connsiteY8" fmla="*/ 6 h 3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31" h="33890">
                  <a:moveTo>
                    <a:pt x="16863" y="6"/>
                  </a:moveTo>
                  <a:cubicBezTo>
                    <a:pt x="12377" y="-147"/>
                    <a:pt x="8039" y="1623"/>
                    <a:pt x="4939" y="4868"/>
                  </a:cubicBezTo>
                  <a:cubicBezTo>
                    <a:pt x="1690" y="8074"/>
                    <a:pt x="-95" y="12476"/>
                    <a:pt x="4" y="17039"/>
                  </a:cubicBezTo>
                  <a:cubicBezTo>
                    <a:pt x="-124" y="21549"/>
                    <a:pt x="1683" y="25899"/>
                    <a:pt x="4968" y="28992"/>
                  </a:cubicBezTo>
                  <a:cubicBezTo>
                    <a:pt x="8081" y="32204"/>
                    <a:pt x="12390" y="33977"/>
                    <a:pt x="16863" y="33883"/>
                  </a:cubicBezTo>
                  <a:cubicBezTo>
                    <a:pt x="21385" y="33990"/>
                    <a:pt x="25748" y="32219"/>
                    <a:pt x="28917" y="28992"/>
                  </a:cubicBezTo>
                  <a:cubicBezTo>
                    <a:pt x="32169" y="25880"/>
                    <a:pt x="33950" y="21538"/>
                    <a:pt x="33823" y="17039"/>
                  </a:cubicBezTo>
                  <a:cubicBezTo>
                    <a:pt x="33929" y="12480"/>
                    <a:pt x="32155" y="8080"/>
                    <a:pt x="28917" y="4868"/>
                  </a:cubicBezTo>
                  <a:cubicBezTo>
                    <a:pt x="25764" y="1621"/>
                    <a:pt x="21387" y="-144"/>
                    <a:pt x="16863" y="6"/>
                  </a:cubicBezTo>
                </a:path>
              </a:pathLst>
            </a:custGeom>
            <a:grpFill/>
            <a:ln w="1444" cap="flat">
              <a:noFill/>
              <a:prstDash val="solid"/>
              <a:miter/>
            </a:ln>
          </p:spPr>
          <p:txBody>
            <a:bodyPr rtlCol="0" anchor="ctr"/>
            <a:lstStyle/>
            <a:p>
              <a:endParaRPr lang="en-US" sz="1755"/>
            </a:p>
          </p:txBody>
        </p:sp>
        <p:sp>
          <p:nvSpPr>
            <p:cNvPr id="44" name="Freeform: Shape 51">
              <a:extLst>
                <a:ext uri="{FF2B5EF4-FFF2-40B4-BE49-F238E27FC236}">
                  <a16:creationId xmlns:a16="http://schemas.microsoft.com/office/drawing/2014/main" id="{4A51C555-3EDA-B44B-92E4-FFB49B939914}"/>
                </a:ext>
              </a:extLst>
            </p:cNvPr>
            <p:cNvSpPr/>
            <p:nvPr/>
          </p:nvSpPr>
          <p:spPr>
            <a:xfrm>
              <a:off x="9323608" y="7038801"/>
              <a:ext cx="33835" cy="33881"/>
            </a:xfrm>
            <a:custGeom>
              <a:avLst/>
              <a:gdLst>
                <a:gd name="connsiteX0" fmla="*/ 16794 w 33835"/>
                <a:gd name="connsiteY0" fmla="*/ 5 h 33881"/>
                <a:gd name="connsiteX1" fmla="*/ 4855 w 33835"/>
                <a:gd name="connsiteY1" fmla="*/ 4867 h 33881"/>
                <a:gd name="connsiteX2" fmla="*/ 8 w 33835"/>
                <a:gd name="connsiteY2" fmla="*/ 17037 h 33881"/>
                <a:gd name="connsiteX3" fmla="*/ 4855 w 33835"/>
                <a:gd name="connsiteY3" fmla="*/ 28990 h 33881"/>
                <a:gd name="connsiteX4" fmla="*/ 28906 w 33835"/>
                <a:gd name="connsiteY4" fmla="*/ 28990 h 33881"/>
                <a:gd name="connsiteX5" fmla="*/ 33826 w 33835"/>
                <a:gd name="connsiteY5" fmla="*/ 17037 h 33881"/>
                <a:gd name="connsiteX6" fmla="*/ 28906 w 33835"/>
                <a:gd name="connsiteY6" fmla="*/ 4867 h 33881"/>
                <a:gd name="connsiteX7" fmla="*/ 16794 w 33835"/>
                <a:gd name="connsiteY7" fmla="*/ 5 h 3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35" h="33881">
                  <a:moveTo>
                    <a:pt x="16794" y="5"/>
                  </a:moveTo>
                  <a:cubicBezTo>
                    <a:pt x="12307" y="-130"/>
                    <a:pt x="7971" y="1636"/>
                    <a:pt x="4855" y="4867"/>
                  </a:cubicBezTo>
                  <a:cubicBezTo>
                    <a:pt x="1641" y="8088"/>
                    <a:pt x="-111" y="12488"/>
                    <a:pt x="8" y="17037"/>
                  </a:cubicBezTo>
                  <a:cubicBezTo>
                    <a:pt x="-149" y="21529"/>
                    <a:pt x="1614" y="25876"/>
                    <a:pt x="4855" y="28990"/>
                  </a:cubicBezTo>
                  <a:cubicBezTo>
                    <a:pt x="11547" y="35508"/>
                    <a:pt x="22215" y="35508"/>
                    <a:pt x="28906" y="28990"/>
                  </a:cubicBezTo>
                  <a:cubicBezTo>
                    <a:pt x="32172" y="25888"/>
                    <a:pt x="33962" y="21541"/>
                    <a:pt x="33826" y="17037"/>
                  </a:cubicBezTo>
                  <a:cubicBezTo>
                    <a:pt x="33948" y="12473"/>
                    <a:pt x="32165" y="8065"/>
                    <a:pt x="28906" y="4867"/>
                  </a:cubicBezTo>
                  <a:cubicBezTo>
                    <a:pt x="25724" y="1627"/>
                    <a:pt x="21334" y="-137"/>
                    <a:pt x="16794" y="5"/>
                  </a:cubicBezTo>
                </a:path>
              </a:pathLst>
            </a:custGeom>
            <a:grpFill/>
            <a:ln w="1444" cap="flat">
              <a:noFill/>
              <a:prstDash val="solid"/>
              <a:miter/>
            </a:ln>
          </p:spPr>
          <p:txBody>
            <a:bodyPr rtlCol="0" anchor="ctr"/>
            <a:lstStyle/>
            <a:p>
              <a:endParaRPr lang="en-US" sz="1755"/>
            </a:p>
          </p:txBody>
        </p:sp>
        <p:sp>
          <p:nvSpPr>
            <p:cNvPr id="45" name="Freeform: Shape 52">
              <a:extLst>
                <a:ext uri="{FF2B5EF4-FFF2-40B4-BE49-F238E27FC236}">
                  <a16:creationId xmlns:a16="http://schemas.microsoft.com/office/drawing/2014/main" id="{EB6154AA-D78C-3E44-92FD-3A11DF4E8CC3}"/>
                </a:ext>
              </a:extLst>
            </p:cNvPr>
            <p:cNvSpPr/>
            <p:nvPr/>
          </p:nvSpPr>
          <p:spPr>
            <a:xfrm>
              <a:off x="9198342" y="6854839"/>
              <a:ext cx="165664" cy="212275"/>
            </a:xfrm>
            <a:custGeom>
              <a:avLst/>
              <a:gdLst>
                <a:gd name="connsiteX0" fmla="*/ 77331 w 165664"/>
                <a:gd name="connsiteY0" fmla="*/ 114926 h 212275"/>
                <a:gd name="connsiteX1" fmla="*/ 60241 w 165664"/>
                <a:gd name="connsiteY1" fmla="*/ 114926 h 212275"/>
                <a:gd name="connsiteX2" fmla="*/ 60241 w 165664"/>
                <a:gd name="connsiteY2" fmla="*/ 8419 h 212275"/>
                <a:gd name="connsiteX3" fmla="*/ 75754 w 165664"/>
                <a:gd name="connsiteY3" fmla="*/ 8173 h 212275"/>
                <a:gd name="connsiteX4" fmla="*/ 136735 w 165664"/>
                <a:gd name="connsiteY4" fmla="*/ 63163 h 212275"/>
                <a:gd name="connsiteX5" fmla="*/ 77331 w 165664"/>
                <a:gd name="connsiteY5" fmla="*/ 114882 h 212275"/>
                <a:gd name="connsiteX6" fmla="*/ 88821 w 165664"/>
                <a:gd name="connsiteY6" fmla="*/ -3 h 212275"/>
                <a:gd name="connsiteX7" fmla="*/ 4889 w 165664"/>
                <a:gd name="connsiteY7" fmla="*/ -3 h 212275"/>
                <a:gd name="connsiteX8" fmla="*/ 4889 w 165664"/>
                <a:gd name="connsiteY8" fmla="*/ 7464 h 212275"/>
                <a:gd name="connsiteX9" fmla="*/ 29490 w 165664"/>
                <a:gd name="connsiteY9" fmla="*/ 7464 h 212275"/>
                <a:gd name="connsiteX10" fmla="*/ 29490 w 165664"/>
                <a:gd name="connsiteY10" fmla="*/ 172911 h 212275"/>
                <a:gd name="connsiteX11" fmla="*/ 27319 w 165664"/>
                <a:gd name="connsiteY11" fmla="*/ 190276 h 212275"/>
                <a:gd name="connsiteX12" fmla="*/ 17190 w 165664"/>
                <a:gd name="connsiteY12" fmla="*/ 199943 h 212275"/>
                <a:gd name="connsiteX13" fmla="*/ -2 w 165664"/>
                <a:gd name="connsiteY13" fmla="*/ 202678 h 212275"/>
                <a:gd name="connsiteX14" fmla="*/ -2 w 165664"/>
                <a:gd name="connsiteY14" fmla="*/ 212272 h 212275"/>
                <a:gd name="connsiteX15" fmla="*/ 90268 w 165664"/>
                <a:gd name="connsiteY15" fmla="*/ 212272 h 212275"/>
                <a:gd name="connsiteX16" fmla="*/ 90268 w 165664"/>
                <a:gd name="connsiteY16" fmla="*/ 202678 h 212275"/>
                <a:gd name="connsiteX17" fmla="*/ 72975 w 165664"/>
                <a:gd name="connsiteY17" fmla="*/ 200203 h 212275"/>
                <a:gd name="connsiteX18" fmla="*/ 62383 w 165664"/>
                <a:gd name="connsiteY18" fmla="*/ 190464 h 212275"/>
                <a:gd name="connsiteX19" fmla="*/ 60140 w 165664"/>
                <a:gd name="connsiteY19" fmla="*/ 176948 h 212275"/>
                <a:gd name="connsiteX20" fmla="*/ 60140 w 165664"/>
                <a:gd name="connsiteY20" fmla="*/ 123116 h 212275"/>
                <a:gd name="connsiteX21" fmla="*/ 82570 w 165664"/>
                <a:gd name="connsiteY21" fmla="*/ 123001 h 212275"/>
                <a:gd name="connsiteX22" fmla="*/ 165662 w 165664"/>
                <a:gd name="connsiteY22" fmla="*/ 61253 h 212275"/>
                <a:gd name="connsiteX23" fmla="*/ 88821 w 165664"/>
                <a:gd name="connsiteY23" fmla="*/ -3 h 21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5664" h="212275">
                  <a:moveTo>
                    <a:pt x="77331" y="114926"/>
                  </a:moveTo>
                  <a:lnTo>
                    <a:pt x="60241" y="114926"/>
                  </a:lnTo>
                  <a:lnTo>
                    <a:pt x="60241" y="8419"/>
                  </a:lnTo>
                  <a:lnTo>
                    <a:pt x="75754" y="8173"/>
                  </a:lnTo>
                  <a:cubicBezTo>
                    <a:pt x="125795" y="8173"/>
                    <a:pt x="136735" y="29200"/>
                    <a:pt x="136735" y="63163"/>
                  </a:cubicBezTo>
                  <a:cubicBezTo>
                    <a:pt x="136735" y="97416"/>
                    <a:pt x="117054" y="114882"/>
                    <a:pt x="77331" y="114882"/>
                  </a:cubicBezTo>
                  <a:moveTo>
                    <a:pt x="88821" y="-3"/>
                  </a:moveTo>
                  <a:lnTo>
                    <a:pt x="4889" y="-3"/>
                  </a:lnTo>
                  <a:lnTo>
                    <a:pt x="4889" y="7464"/>
                  </a:lnTo>
                  <a:lnTo>
                    <a:pt x="29490" y="7464"/>
                  </a:lnTo>
                  <a:lnTo>
                    <a:pt x="29490" y="172911"/>
                  </a:lnTo>
                  <a:cubicBezTo>
                    <a:pt x="29490" y="185935"/>
                    <a:pt x="28723" y="186499"/>
                    <a:pt x="27319" y="190276"/>
                  </a:cubicBezTo>
                  <a:cubicBezTo>
                    <a:pt x="25771" y="194516"/>
                    <a:pt x="22327" y="197816"/>
                    <a:pt x="17190" y="199943"/>
                  </a:cubicBezTo>
                  <a:cubicBezTo>
                    <a:pt x="13398" y="201607"/>
                    <a:pt x="7639" y="202475"/>
                    <a:pt x="-2" y="202678"/>
                  </a:cubicBezTo>
                  <a:lnTo>
                    <a:pt x="-2" y="212272"/>
                  </a:lnTo>
                  <a:lnTo>
                    <a:pt x="90268" y="212272"/>
                  </a:lnTo>
                  <a:lnTo>
                    <a:pt x="90268" y="202678"/>
                  </a:lnTo>
                  <a:cubicBezTo>
                    <a:pt x="82642" y="202475"/>
                    <a:pt x="76781" y="201607"/>
                    <a:pt x="72975" y="200203"/>
                  </a:cubicBezTo>
                  <a:cubicBezTo>
                    <a:pt x="67621" y="198033"/>
                    <a:pt x="64076" y="194849"/>
                    <a:pt x="62383" y="190464"/>
                  </a:cubicBezTo>
                  <a:cubicBezTo>
                    <a:pt x="60935" y="186789"/>
                    <a:pt x="60140" y="183533"/>
                    <a:pt x="60140" y="176948"/>
                  </a:cubicBezTo>
                  <a:lnTo>
                    <a:pt x="60140" y="123116"/>
                  </a:lnTo>
                  <a:lnTo>
                    <a:pt x="82570" y="123001"/>
                  </a:lnTo>
                  <a:cubicBezTo>
                    <a:pt x="147472" y="123001"/>
                    <a:pt x="165662" y="96953"/>
                    <a:pt x="165662" y="61253"/>
                  </a:cubicBezTo>
                  <a:cubicBezTo>
                    <a:pt x="165662" y="25234"/>
                    <a:pt x="154519" y="-3"/>
                    <a:pt x="88821" y="-3"/>
                  </a:cubicBezTo>
                </a:path>
              </a:pathLst>
            </a:custGeom>
            <a:grpFill/>
            <a:ln w="1444" cap="flat">
              <a:noFill/>
              <a:prstDash val="solid"/>
              <a:miter/>
            </a:ln>
          </p:spPr>
          <p:txBody>
            <a:bodyPr rtlCol="0" anchor="ctr"/>
            <a:lstStyle/>
            <a:p>
              <a:endParaRPr lang="en-US" sz="1755"/>
            </a:p>
          </p:txBody>
        </p:sp>
        <p:sp>
          <p:nvSpPr>
            <p:cNvPr id="46" name="Freeform: Shape 53">
              <a:extLst>
                <a:ext uri="{FF2B5EF4-FFF2-40B4-BE49-F238E27FC236}">
                  <a16:creationId xmlns:a16="http://schemas.microsoft.com/office/drawing/2014/main" id="{2E2FE067-2837-EC48-B782-8A986350E8B2}"/>
                </a:ext>
              </a:extLst>
            </p:cNvPr>
            <p:cNvSpPr/>
            <p:nvPr/>
          </p:nvSpPr>
          <p:spPr>
            <a:xfrm>
              <a:off x="9394338" y="6854839"/>
              <a:ext cx="252012" cy="212289"/>
            </a:xfrm>
            <a:custGeom>
              <a:avLst/>
              <a:gdLst>
                <a:gd name="connsiteX0" fmla="*/ 227844 w 252012"/>
                <a:gd name="connsiteY0" fmla="*/ 189683 h 212289"/>
                <a:gd name="connsiteX1" fmla="*/ 226079 w 252012"/>
                <a:gd name="connsiteY1" fmla="*/ 175212 h 212289"/>
                <a:gd name="connsiteX2" fmla="*/ 226079 w 252012"/>
                <a:gd name="connsiteY2" fmla="*/ 7493 h 212289"/>
                <a:gd name="connsiteX3" fmla="*/ 247785 w 252012"/>
                <a:gd name="connsiteY3" fmla="*/ 7493 h 212289"/>
                <a:gd name="connsiteX4" fmla="*/ 247785 w 252012"/>
                <a:gd name="connsiteY4" fmla="*/ -3 h 212289"/>
                <a:gd name="connsiteX5" fmla="*/ 194850 w 252012"/>
                <a:gd name="connsiteY5" fmla="*/ -3 h 212289"/>
                <a:gd name="connsiteX6" fmla="*/ 130946 w 252012"/>
                <a:gd name="connsiteY6" fmla="*/ 162072 h 212289"/>
                <a:gd name="connsiteX7" fmla="*/ 129499 w 252012"/>
                <a:gd name="connsiteY7" fmla="*/ 163071 h 212289"/>
                <a:gd name="connsiteX8" fmla="*/ 127965 w 252012"/>
                <a:gd name="connsiteY8" fmla="*/ 162072 h 212289"/>
                <a:gd name="connsiteX9" fmla="*/ 60111 w 252012"/>
                <a:gd name="connsiteY9" fmla="*/ -3 h 212289"/>
                <a:gd name="connsiteX10" fmla="*/ 1214 w 252012"/>
                <a:gd name="connsiteY10" fmla="*/ -3 h 212289"/>
                <a:gd name="connsiteX11" fmla="*/ 1214 w 252012"/>
                <a:gd name="connsiteY11" fmla="*/ 7507 h 212289"/>
                <a:gd name="connsiteX12" fmla="*/ 25597 w 252012"/>
                <a:gd name="connsiteY12" fmla="*/ 7507 h 212289"/>
                <a:gd name="connsiteX13" fmla="*/ 25597 w 252012"/>
                <a:gd name="connsiteY13" fmla="*/ 168787 h 212289"/>
                <a:gd name="connsiteX14" fmla="*/ 25091 w 252012"/>
                <a:gd name="connsiteY14" fmla="*/ 183779 h 212289"/>
                <a:gd name="connsiteX15" fmla="*/ 21574 w 252012"/>
                <a:gd name="connsiteY15" fmla="*/ 194039 h 212289"/>
                <a:gd name="connsiteX16" fmla="*/ 12110 w 252012"/>
                <a:gd name="connsiteY16" fmla="*/ 200927 h 212289"/>
                <a:gd name="connsiteX17" fmla="*/ -2 w 252012"/>
                <a:gd name="connsiteY17" fmla="*/ 202635 h 212289"/>
                <a:gd name="connsiteX18" fmla="*/ -2 w 252012"/>
                <a:gd name="connsiteY18" fmla="*/ 212287 h 212289"/>
                <a:gd name="connsiteX19" fmla="*/ 59821 w 252012"/>
                <a:gd name="connsiteY19" fmla="*/ 212287 h 212289"/>
                <a:gd name="connsiteX20" fmla="*/ 59821 w 252012"/>
                <a:gd name="connsiteY20" fmla="*/ 202591 h 212289"/>
                <a:gd name="connsiteX21" fmla="*/ 49691 w 252012"/>
                <a:gd name="connsiteY21" fmla="*/ 200884 h 212289"/>
                <a:gd name="connsiteX22" fmla="*/ 40010 w 252012"/>
                <a:gd name="connsiteY22" fmla="*/ 194140 h 212289"/>
                <a:gd name="connsiteX23" fmla="*/ 36479 w 252012"/>
                <a:gd name="connsiteY23" fmla="*/ 183677 h 212289"/>
                <a:gd name="connsiteX24" fmla="*/ 35785 w 252012"/>
                <a:gd name="connsiteY24" fmla="*/ 168729 h 212289"/>
                <a:gd name="connsiteX25" fmla="*/ 35785 w 252012"/>
                <a:gd name="connsiteY25" fmla="*/ 29720 h 212289"/>
                <a:gd name="connsiteX26" fmla="*/ 39287 w 252012"/>
                <a:gd name="connsiteY26" fmla="*/ 29720 h 212289"/>
                <a:gd name="connsiteX27" fmla="*/ 115867 w 252012"/>
                <a:gd name="connsiteY27" fmla="*/ 212243 h 212289"/>
                <a:gd name="connsiteX28" fmla="*/ 122235 w 252012"/>
                <a:gd name="connsiteY28" fmla="*/ 212243 h 212289"/>
                <a:gd name="connsiteX29" fmla="*/ 194054 w 252012"/>
                <a:gd name="connsiteY29" fmla="*/ 31674 h 212289"/>
                <a:gd name="connsiteX30" fmla="*/ 195849 w 252012"/>
                <a:gd name="connsiteY30" fmla="*/ 31674 h 212289"/>
                <a:gd name="connsiteX31" fmla="*/ 195849 w 252012"/>
                <a:gd name="connsiteY31" fmla="*/ 175255 h 212289"/>
                <a:gd name="connsiteX32" fmla="*/ 194011 w 252012"/>
                <a:gd name="connsiteY32" fmla="*/ 190117 h 212289"/>
                <a:gd name="connsiteX33" fmla="*/ 185053 w 252012"/>
                <a:gd name="connsiteY33" fmla="*/ 200030 h 212289"/>
                <a:gd name="connsiteX34" fmla="*/ 170163 w 252012"/>
                <a:gd name="connsiteY34" fmla="*/ 202649 h 212289"/>
                <a:gd name="connsiteX35" fmla="*/ 170163 w 252012"/>
                <a:gd name="connsiteY35" fmla="*/ 212243 h 212289"/>
                <a:gd name="connsiteX36" fmla="*/ 252011 w 252012"/>
                <a:gd name="connsiteY36" fmla="*/ 212243 h 212289"/>
                <a:gd name="connsiteX37" fmla="*/ 252011 w 252012"/>
                <a:gd name="connsiteY37" fmla="*/ 202591 h 212289"/>
                <a:gd name="connsiteX38" fmla="*/ 236961 w 252012"/>
                <a:gd name="connsiteY38" fmla="*/ 199813 h 212289"/>
                <a:gd name="connsiteX39" fmla="*/ 227801 w 252012"/>
                <a:gd name="connsiteY39" fmla="*/ 189683 h 212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2012" h="212289">
                  <a:moveTo>
                    <a:pt x="227844" y="189683"/>
                  </a:moveTo>
                  <a:cubicBezTo>
                    <a:pt x="226524" y="184977"/>
                    <a:pt x="225930" y="180097"/>
                    <a:pt x="226079" y="175212"/>
                  </a:cubicBezTo>
                  <a:lnTo>
                    <a:pt x="226079" y="7493"/>
                  </a:lnTo>
                  <a:lnTo>
                    <a:pt x="247785" y="7493"/>
                  </a:lnTo>
                  <a:lnTo>
                    <a:pt x="247785" y="-3"/>
                  </a:lnTo>
                  <a:lnTo>
                    <a:pt x="194850" y="-3"/>
                  </a:lnTo>
                  <a:lnTo>
                    <a:pt x="130946" y="162072"/>
                  </a:lnTo>
                  <a:cubicBezTo>
                    <a:pt x="130722" y="162676"/>
                    <a:pt x="130143" y="163075"/>
                    <a:pt x="129499" y="163071"/>
                  </a:cubicBezTo>
                  <a:cubicBezTo>
                    <a:pt x="128829" y="163094"/>
                    <a:pt x="128216" y="162695"/>
                    <a:pt x="127965" y="162072"/>
                  </a:cubicBezTo>
                  <a:cubicBezTo>
                    <a:pt x="127965" y="162072"/>
                    <a:pt x="60878" y="1922"/>
                    <a:pt x="60111" y="-3"/>
                  </a:cubicBezTo>
                  <a:lnTo>
                    <a:pt x="1214" y="-3"/>
                  </a:lnTo>
                  <a:lnTo>
                    <a:pt x="1214" y="7507"/>
                  </a:lnTo>
                  <a:lnTo>
                    <a:pt x="25597" y="7507"/>
                  </a:lnTo>
                  <a:lnTo>
                    <a:pt x="25597" y="168787"/>
                  </a:lnTo>
                  <a:cubicBezTo>
                    <a:pt x="25597" y="168787"/>
                    <a:pt x="25091" y="183677"/>
                    <a:pt x="25091" y="183779"/>
                  </a:cubicBezTo>
                  <a:cubicBezTo>
                    <a:pt x="24765" y="187433"/>
                    <a:pt x="23558" y="190954"/>
                    <a:pt x="21574" y="194039"/>
                  </a:cubicBezTo>
                  <a:cubicBezTo>
                    <a:pt x="19263" y="197314"/>
                    <a:pt x="15938" y="199736"/>
                    <a:pt x="12110" y="200927"/>
                  </a:cubicBezTo>
                  <a:cubicBezTo>
                    <a:pt x="8174" y="202070"/>
                    <a:pt x="4096" y="202645"/>
                    <a:pt x="-2" y="202635"/>
                  </a:cubicBezTo>
                  <a:lnTo>
                    <a:pt x="-2" y="212287"/>
                  </a:lnTo>
                  <a:lnTo>
                    <a:pt x="59821" y="212287"/>
                  </a:lnTo>
                  <a:lnTo>
                    <a:pt x="59821" y="202591"/>
                  </a:lnTo>
                  <a:cubicBezTo>
                    <a:pt x="56371" y="202619"/>
                    <a:pt x="52942" y="202040"/>
                    <a:pt x="49691" y="200884"/>
                  </a:cubicBezTo>
                  <a:cubicBezTo>
                    <a:pt x="45806" y="199771"/>
                    <a:pt x="42401" y="197399"/>
                    <a:pt x="40010" y="194140"/>
                  </a:cubicBezTo>
                  <a:cubicBezTo>
                    <a:pt x="38010" y="190987"/>
                    <a:pt x="36799" y="187398"/>
                    <a:pt x="36479" y="183677"/>
                  </a:cubicBezTo>
                  <a:cubicBezTo>
                    <a:pt x="36479" y="183677"/>
                    <a:pt x="35785" y="168743"/>
                    <a:pt x="35785" y="168729"/>
                  </a:cubicBezTo>
                  <a:lnTo>
                    <a:pt x="35785" y="29720"/>
                  </a:lnTo>
                  <a:lnTo>
                    <a:pt x="39287" y="29720"/>
                  </a:lnTo>
                  <a:cubicBezTo>
                    <a:pt x="39287" y="29720"/>
                    <a:pt x="115086" y="210261"/>
                    <a:pt x="115867" y="212243"/>
                  </a:cubicBezTo>
                  <a:lnTo>
                    <a:pt x="122235" y="212243"/>
                  </a:lnTo>
                  <a:lnTo>
                    <a:pt x="194054" y="31674"/>
                  </a:lnTo>
                  <a:lnTo>
                    <a:pt x="195849" y="31674"/>
                  </a:lnTo>
                  <a:lnTo>
                    <a:pt x="195849" y="175255"/>
                  </a:lnTo>
                  <a:cubicBezTo>
                    <a:pt x="195988" y="180274"/>
                    <a:pt x="195368" y="185284"/>
                    <a:pt x="194011" y="190117"/>
                  </a:cubicBezTo>
                  <a:cubicBezTo>
                    <a:pt x="192522" y="194516"/>
                    <a:pt x="189280" y="198105"/>
                    <a:pt x="185053" y="200030"/>
                  </a:cubicBezTo>
                  <a:cubicBezTo>
                    <a:pt x="181826" y="201477"/>
                    <a:pt x="176761" y="202417"/>
                    <a:pt x="170163" y="202649"/>
                  </a:cubicBezTo>
                  <a:lnTo>
                    <a:pt x="170163" y="212243"/>
                  </a:lnTo>
                  <a:lnTo>
                    <a:pt x="252011" y="212243"/>
                  </a:lnTo>
                  <a:lnTo>
                    <a:pt x="252011" y="202591"/>
                  </a:lnTo>
                  <a:cubicBezTo>
                    <a:pt x="245470" y="202287"/>
                    <a:pt x="240434" y="201376"/>
                    <a:pt x="236961" y="199813"/>
                  </a:cubicBezTo>
                  <a:cubicBezTo>
                    <a:pt x="232612" y="197884"/>
                    <a:pt x="229284" y="194204"/>
                    <a:pt x="227801" y="189683"/>
                  </a:cubicBezTo>
                </a:path>
              </a:pathLst>
            </a:custGeom>
            <a:grpFill/>
            <a:ln w="1444" cap="flat">
              <a:noFill/>
              <a:prstDash val="solid"/>
              <a:miter/>
            </a:ln>
          </p:spPr>
          <p:txBody>
            <a:bodyPr rtlCol="0" anchor="ctr"/>
            <a:lstStyle/>
            <a:p>
              <a:endParaRPr lang="en-US" sz="1755"/>
            </a:p>
          </p:txBody>
        </p:sp>
        <p:sp>
          <p:nvSpPr>
            <p:cNvPr id="47" name="Freeform: Shape 54">
              <a:extLst>
                <a:ext uri="{FF2B5EF4-FFF2-40B4-BE49-F238E27FC236}">
                  <a16:creationId xmlns:a16="http://schemas.microsoft.com/office/drawing/2014/main" id="{64294639-D374-D949-AECA-88461A32535E}"/>
                </a:ext>
              </a:extLst>
            </p:cNvPr>
            <p:cNvSpPr/>
            <p:nvPr/>
          </p:nvSpPr>
          <p:spPr>
            <a:xfrm>
              <a:off x="9661183" y="6911580"/>
              <a:ext cx="141483" cy="161713"/>
            </a:xfrm>
            <a:custGeom>
              <a:avLst/>
              <a:gdLst>
                <a:gd name="connsiteX0" fmla="*/ 70501 w 141483"/>
                <a:gd name="connsiteY0" fmla="*/ 152348 h 161713"/>
                <a:gd name="connsiteX1" fmla="*/ 32572 w 141483"/>
                <a:gd name="connsiteY1" fmla="*/ 82004 h 161713"/>
                <a:gd name="connsiteX2" fmla="*/ 70501 w 141483"/>
                <a:gd name="connsiteY2" fmla="*/ 9418 h 161713"/>
                <a:gd name="connsiteX3" fmla="*/ 108863 w 141483"/>
                <a:gd name="connsiteY3" fmla="*/ 79356 h 161713"/>
                <a:gd name="connsiteX4" fmla="*/ 70501 w 141483"/>
                <a:gd name="connsiteY4" fmla="*/ 152348 h 161713"/>
                <a:gd name="connsiteX5" fmla="*/ 71094 w 141483"/>
                <a:gd name="connsiteY5" fmla="*/ -3 h 161713"/>
                <a:gd name="connsiteX6" fmla="*/ -2 w 141483"/>
                <a:gd name="connsiteY6" fmla="*/ 81165 h 161713"/>
                <a:gd name="connsiteX7" fmla="*/ 70081 w 141483"/>
                <a:gd name="connsiteY7" fmla="*/ 161711 h 161713"/>
                <a:gd name="connsiteX8" fmla="*/ 141481 w 141483"/>
                <a:gd name="connsiteY8" fmla="*/ 79732 h 161713"/>
                <a:gd name="connsiteX9" fmla="*/ 71094 w 141483"/>
                <a:gd name="connsiteY9" fmla="*/ -3 h 16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483" h="161713">
                  <a:moveTo>
                    <a:pt x="70501" y="152348"/>
                  </a:moveTo>
                  <a:cubicBezTo>
                    <a:pt x="37681" y="152348"/>
                    <a:pt x="32572" y="135634"/>
                    <a:pt x="32572" y="82004"/>
                  </a:cubicBezTo>
                  <a:cubicBezTo>
                    <a:pt x="32572" y="40559"/>
                    <a:pt x="35134" y="9418"/>
                    <a:pt x="70501" y="9418"/>
                  </a:cubicBezTo>
                  <a:cubicBezTo>
                    <a:pt x="108704" y="9418"/>
                    <a:pt x="108863" y="41630"/>
                    <a:pt x="108863" y="79356"/>
                  </a:cubicBezTo>
                  <a:cubicBezTo>
                    <a:pt x="108863" y="133637"/>
                    <a:pt x="99819" y="152348"/>
                    <a:pt x="70501" y="152348"/>
                  </a:cubicBezTo>
                  <a:moveTo>
                    <a:pt x="71094" y="-3"/>
                  </a:moveTo>
                  <a:cubicBezTo>
                    <a:pt x="27377" y="-3"/>
                    <a:pt x="-2" y="29590"/>
                    <a:pt x="-2" y="81165"/>
                  </a:cubicBezTo>
                  <a:cubicBezTo>
                    <a:pt x="-2" y="156718"/>
                    <a:pt x="57665" y="161711"/>
                    <a:pt x="70081" y="161711"/>
                  </a:cubicBezTo>
                  <a:cubicBezTo>
                    <a:pt x="94682" y="161711"/>
                    <a:pt x="141481" y="146053"/>
                    <a:pt x="141481" y="79732"/>
                  </a:cubicBezTo>
                  <a:cubicBezTo>
                    <a:pt x="141481" y="28129"/>
                    <a:pt x="111555" y="-3"/>
                    <a:pt x="71094" y="-3"/>
                  </a:cubicBezTo>
                </a:path>
              </a:pathLst>
            </a:custGeom>
            <a:grpFill/>
            <a:ln w="1444" cap="flat">
              <a:noFill/>
              <a:prstDash val="solid"/>
              <a:miter/>
            </a:ln>
          </p:spPr>
          <p:txBody>
            <a:bodyPr rtlCol="0" anchor="ctr"/>
            <a:lstStyle/>
            <a:p>
              <a:endParaRPr lang="en-US" sz="1755"/>
            </a:p>
          </p:txBody>
        </p:sp>
        <p:sp>
          <p:nvSpPr>
            <p:cNvPr id="48" name="Freeform: Shape 55">
              <a:extLst>
                <a:ext uri="{FF2B5EF4-FFF2-40B4-BE49-F238E27FC236}">
                  <a16:creationId xmlns:a16="http://schemas.microsoft.com/office/drawing/2014/main" id="{92F3959C-5962-EC40-AF22-79B74731D33A}"/>
                </a:ext>
              </a:extLst>
            </p:cNvPr>
            <p:cNvSpPr/>
            <p:nvPr/>
          </p:nvSpPr>
          <p:spPr>
            <a:xfrm>
              <a:off x="9817745" y="6913910"/>
              <a:ext cx="130123" cy="153349"/>
            </a:xfrm>
            <a:custGeom>
              <a:avLst/>
              <a:gdLst>
                <a:gd name="connsiteX0" fmla="*/ 99139 w 130123"/>
                <a:gd name="connsiteY0" fmla="*/ 26 h 153349"/>
                <a:gd name="connsiteX1" fmla="*/ 56840 w 130123"/>
                <a:gd name="connsiteY1" fmla="*/ 31862 h 153349"/>
                <a:gd name="connsiteX2" fmla="*/ 54742 w 130123"/>
                <a:gd name="connsiteY2" fmla="*/ 31862 h 153349"/>
                <a:gd name="connsiteX3" fmla="*/ 49532 w 130123"/>
                <a:gd name="connsiteY3" fmla="*/ 1473 h 153349"/>
                <a:gd name="connsiteX4" fmla="*/ -2 w 130123"/>
                <a:gd name="connsiteY4" fmla="*/ 1473 h 153349"/>
                <a:gd name="connsiteX5" fmla="*/ -2 w 130123"/>
                <a:gd name="connsiteY5" fmla="*/ 9519 h 153349"/>
                <a:gd name="connsiteX6" fmla="*/ 27203 w 130123"/>
                <a:gd name="connsiteY6" fmla="*/ 9519 h 153349"/>
                <a:gd name="connsiteX7" fmla="*/ 27203 w 130123"/>
                <a:gd name="connsiteY7" fmla="*/ 114014 h 153349"/>
                <a:gd name="connsiteX8" fmla="*/ 24107 w 130123"/>
                <a:gd name="connsiteY8" fmla="*/ 136791 h 153349"/>
                <a:gd name="connsiteX9" fmla="*/ 4368 w 130123"/>
                <a:gd name="connsiteY9" fmla="*/ 143781 h 153349"/>
                <a:gd name="connsiteX10" fmla="*/ 27 w 130123"/>
                <a:gd name="connsiteY10" fmla="*/ 143781 h 153349"/>
                <a:gd name="connsiteX11" fmla="*/ 27 w 130123"/>
                <a:gd name="connsiteY11" fmla="*/ 153346 h 153349"/>
                <a:gd name="connsiteX12" fmla="*/ 84697 w 130123"/>
                <a:gd name="connsiteY12" fmla="*/ 153346 h 153349"/>
                <a:gd name="connsiteX13" fmla="*/ 84697 w 130123"/>
                <a:gd name="connsiteY13" fmla="*/ 143781 h 153349"/>
                <a:gd name="connsiteX14" fmla="*/ 80167 w 130123"/>
                <a:gd name="connsiteY14" fmla="*/ 143781 h 153349"/>
                <a:gd name="connsiteX15" fmla="*/ 60386 w 130123"/>
                <a:gd name="connsiteY15" fmla="*/ 136372 h 153349"/>
                <a:gd name="connsiteX16" fmla="*/ 56507 w 130123"/>
                <a:gd name="connsiteY16" fmla="*/ 114014 h 153349"/>
                <a:gd name="connsiteX17" fmla="*/ 56507 w 130123"/>
                <a:gd name="connsiteY17" fmla="*/ 59675 h 153349"/>
                <a:gd name="connsiteX18" fmla="*/ 87142 w 130123"/>
                <a:gd name="connsiteY18" fmla="*/ 20459 h 153349"/>
                <a:gd name="connsiteX19" fmla="*/ 122944 w 130123"/>
                <a:gd name="connsiteY19" fmla="*/ 36377 h 153349"/>
                <a:gd name="connsiteX20" fmla="*/ 99168 w 130123"/>
                <a:gd name="connsiteY20" fmla="*/ -3 h 153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0123" h="153349">
                  <a:moveTo>
                    <a:pt x="99139" y="26"/>
                  </a:moveTo>
                  <a:cubicBezTo>
                    <a:pt x="73091" y="26"/>
                    <a:pt x="64003" y="15756"/>
                    <a:pt x="56840" y="31862"/>
                  </a:cubicBezTo>
                  <a:cubicBezTo>
                    <a:pt x="56141" y="31809"/>
                    <a:pt x="55441" y="31809"/>
                    <a:pt x="54742" y="31862"/>
                  </a:cubicBezTo>
                  <a:cubicBezTo>
                    <a:pt x="54568" y="31862"/>
                    <a:pt x="49532" y="1473"/>
                    <a:pt x="49532" y="1473"/>
                  </a:cubicBezTo>
                  <a:lnTo>
                    <a:pt x="-2" y="1473"/>
                  </a:lnTo>
                  <a:lnTo>
                    <a:pt x="-2" y="9519"/>
                  </a:lnTo>
                  <a:lnTo>
                    <a:pt x="27203" y="9519"/>
                  </a:lnTo>
                  <a:lnTo>
                    <a:pt x="27203" y="114014"/>
                  </a:lnTo>
                  <a:cubicBezTo>
                    <a:pt x="27203" y="124361"/>
                    <a:pt x="26683" y="132436"/>
                    <a:pt x="24107" y="136791"/>
                  </a:cubicBezTo>
                  <a:cubicBezTo>
                    <a:pt x="21068" y="141813"/>
                    <a:pt x="14773" y="143781"/>
                    <a:pt x="4368" y="143781"/>
                  </a:cubicBezTo>
                  <a:lnTo>
                    <a:pt x="27" y="143781"/>
                  </a:lnTo>
                  <a:lnTo>
                    <a:pt x="27" y="153346"/>
                  </a:lnTo>
                  <a:lnTo>
                    <a:pt x="84697" y="153346"/>
                  </a:lnTo>
                  <a:lnTo>
                    <a:pt x="84697" y="143781"/>
                  </a:lnTo>
                  <a:lnTo>
                    <a:pt x="80167" y="143781"/>
                  </a:lnTo>
                  <a:cubicBezTo>
                    <a:pt x="69010" y="143781"/>
                    <a:pt x="63352" y="141321"/>
                    <a:pt x="60386" y="136372"/>
                  </a:cubicBezTo>
                  <a:cubicBezTo>
                    <a:pt x="57708" y="132030"/>
                    <a:pt x="56507" y="124795"/>
                    <a:pt x="56507" y="114014"/>
                  </a:cubicBezTo>
                  <a:lnTo>
                    <a:pt x="56507" y="59675"/>
                  </a:lnTo>
                  <a:cubicBezTo>
                    <a:pt x="56507" y="41341"/>
                    <a:pt x="70891" y="20459"/>
                    <a:pt x="87142" y="20459"/>
                  </a:cubicBezTo>
                  <a:cubicBezTo>
                    <a:pt x="104102" y="20459"/>
                    <a:pt x="104710" y="45291"/>
                    <a:pt x="122944" y="36377"/>
                  </a:cubicBezTo>
                  <a:cubicBezTo>
                    <a:pt x="135968" y="30053"/>
                    <a:pt x="133073" y="-3"/>
                    <a:pt x="99168" y="-3"/>
                  </a:cubicBezTo>
                </a:path>
              </a:pathLst>
            </a:custGeom>
            <a:grpFill/>
            <a:ln w="1444" cap="flat">
              <a:noFill/>
              <a:prstDash val="solid"/>
              <a:miter/>
            </a:ln>
          </p:spPr>
          <p:txBody>
            <a:bodyPr rtlCol="0" anchor="ctr"/>
            <a:lstStyle/>
            <a:p>
              <a:endParaRPr lang="en-US" sz="1755"/>
            </a:p>
          </p:txBody>
        </p:sp>
        <p:sp>
          <p:nvSpPr>
            <p:cNvPr id="49" name="Freeform: Shape 56">
              <a:extLst>
                <a:ext uri="{FF2B5EF4-FFF2-40B4-BE49-F238E27FC236}">
                  <a16:creationId xmlns:a16="http://schemas.microsoft.com/office/drawing/2014/main" id="{68B67442-F118-2A42-8C86-97A7CD312E0E}"/>
                </a:ext>
              </a:extLst>
            </p:cNvPr>
            <p:cNvSpPr/>
            <p:nvPr/>
          </p:nvSpPr>
          <p:spPr>
            <a:xfrm>
              <a:off x="10121575" y="6911594"/>
              <a:ext cx="151138" cy="159890"/>
            </a:xfrm>
            <a:custGeom>
              <a:avLst/>
              <a:gdLst>
                <a:gd name="connsiteX0" fmla="*/ 88448 w 151138"/>
                <a:gd name="connsiteY0" fmla="*/ 123927 h 159890"/>
                <a:gd name="connsiteX1" fmla="*/ 87884 w 151138"/>
                <a:gd name="connsiteY1" fmla="*/ 125113 h 159890"/>
                <a:gd name="connsiteX2" fmla="*/ 87262 w 151138"/>
                <a:gd name="connsiteY2" fmla="*/ 125736 h 159890"/>
                <a:gd name="connsiteX3" fmla="*/ 53573 w 151138"/>
                <a:gd name="connsiteY3" fmla="*/ 143955 h 159890"/>
                <a:gd name="connsiteX4" fmla="*/ 29710 w 151138"/>
                <a:gd name="connsiteY4" fmla="*/ 117458 h 159890"/>
                <a:gd name="connsiteX5" fmla="*/ 88448 w 151138"/>
                <a:gd name="connsiteY5" fmla="*/ 75102 h 159890"/>
                <a:gd name="connsiteX6" fmla="*/ 132831 w 151138"/>
                <a:gd name="connsiteY6" fmla="*/ 139961 h 159890"/>
                <a:gd name="connsiteX7" fmla="*/ 120212 w 151138"/>
                <a:gd name="connsiteY7" fmla="*/ 126228 h 159890"/>
                <a:gd name="connsiteX8" fmla="*/ 119706 w 151138"/>
                <a:gd name="connsiteY8" fmla="*/ 106836 h 159890"/>
                <a:gd name="connsiteX9" fmla="*/ 119706 w 151138"/>
                <a:gd name="connsiteY9" fmla="*/ 43294 h 159890"/>
                <a:gd name="connsiteX10" fmla="*/ 109576 w 151138"/>
                <a:gd name="connsiteY10" fmla="*/ 12268 h 159890"/>
                <a:gd name="connsiteX11" fmla="*/ 64817 w 151138"/>
                <a:gd name="connsiteY11" fmla="*/ -3 h 159890"/>
                <a:gd name="connsiteX12" fmla="*/ 18380 w 151138"/>
                <a:gd name="connsiteY12" fmla="*/ 11719 h 159890"/>
                <a:gd name="connsiteX13" fmla="*/ 4965 w 151138"/>
                <a:gd name="connsiteY13" fmla="*/ 36088 h 159890"/>
                <a:gd name="connsiteX14" fmla="*/ 8684 w 151138"/>
                <a:gd name="connsiteY14" fmla="*/ 46217 h 159890"/>
                <a:gd name="connsiteX15" fmla="*/ 17902 w 151138"/>
                <a:gd name="connsiteY15" fmla="*/ 49618 h 159890"/>
                <a:gd name="connsiteX16" fmla="*/ 32836 w 151138"/>
                <a:gd name="connsiteY16" fmla="*/ 33946 h 159890"/>
                <a:gd name="connsiteX17" fmla="*/ 39985 w 151138"/>
                <a:gd name="connsiteY17" fmla="*/ 16422 h 159890"/>
                <a:gd name="connsiteX18" fmla="*/ 60244 w 151138"/>
                <a:gd name="connsiteY18" fmla="*/ 9461 h 159890"/>
                <a:gd name="connsiteX19" fmla="*/ 82573 w 151138"/>
                <a:gd name="connsiteY19" fmla="*/ 18216 h 159890"/>
                <a:gd name="connsiteX20" fmla="*/ 88506 w 151138"/>
                <a:gd name="connsiteY20" fmla="*/ 40386 h 159890"/>
                <a:gd name="connsiteX21" fmla="*/ 88506 w 151138"/>
                <a:gd name="connsiteY21" fmla="*/ 65739 h 159890"/>
                <a:gd name="connsiteX22" fmla="*/ 88 w 151138"/>
                <a:gd name="connsiteY22" fmla="*/ 123319 h 159890"/>
                <a:gd name="connsiteX23" fmla="*/ 39782 w 151138"/>
                <a:gd name="connsiteY23" fmla="*/ 159887 h 159890"/>
                <a:gd name="connsiteX24" fmla="*/ 89418 w 151138"/>
                <a:gd name="connsiteY24" fmla="*/ 134751 h 159890"/>
                <a:gd name="connsiteX25" fmla="*/ 118259 w 151138"/>
                <a:gd name="connsiteY25" fmla="*/ 157991 h 159890"/>
                <a:gd name="connsiteX26" fmla="*/ 151137 w 151138"/>
                <a:gd name="connsiteY26" fmla="*/ 123507 h 159890"/>
                <a:gd name="connsiteX27" fmla="*/ 146043 w 151138"/>
                <a:gd name="connsiteY27" fmla="*/ 123507 h 159890"/>
                <a:gd name="connsiteX28" fmla="*/ 132860 w 151138"/>
                <a:gd name="connsiteY28" fmla="*/ 139961 h 15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1138" h="159890">
                  <a:moveTo>
                    <a:pt x="88448" y="123927"/>
                  </a:moveTo>
                  <a:cubicBezTo>
                    <a:pt x="88525" y="124401"/>
                    <a:pt x="88301" y="124873"/>
                    <a:pt x="87884" y="125113"/>
                  </a:cubicBezTo>
                  <a:lnTo>
                    <a:pt x="87262" y="125736"/>
                  </a:lnTo>
                  <a:cubicBezTo>
                    <a:pt x="72791" y="139165"/>
                    <a:pt x="61662" y="143955"/>
                    <a:pt x="53573" y="143955"/>
                  </a:cubicBezTo>
                  <a:cubicBezTo>
                    <a:pt x="32822" y="143955"/>
                    <a:pt x="29710" y="126285"/>
                    <a:pt x="29710" y="117458"/>
                  </a:cubicBezTo>
                  <a:cubicBezTo>
                    <a:pt x="29710" y="89211"/>
                    <a:pt x="67610" y="75102"/>
                    <a:pt x="88448" y="75102"/>
                  </a:cubicBezTo>
                  <a:close/>
                  <a:moveTo>
                    <a:pt x="132831" y="139961"/>
                  </a:moveTo>
                  <a:cubicBezTo>
                    <a:pt x="123786" y="139961"/>
                    <a:pt x="120907" y="134823"/>
                    <a:pt x="120212" y="126228"/>
                  </a:cubicBezTo>
                  <a:lnTo>
                    <a:pt x="119706" y="106836"/>
                  </a:lnTo>
                  <a:lnTo>
                    <a:pt x="119706" y="43294"/>
                  </a:lnTo>
                  <a:cubicBezTo>
                    <a:pt x="119706" y="29590"/>
                    <a:pt x="117535" y="20314"/>
                    <a:pt x="109576" y="12268"/>
                  </a:cubicBezTo>
                  <a:cubicBezTo>
                    <a:pt x="101617" y="4223"/>
                    <a:pt x="86668" y="-3"/>
                    <a:pt x="64817" y="-3"/>
                  </a:cubicBezTo>
                  <a:cubicBezTo>
                    <a:pt x="43863" y="-3"/>
                    <a:pt x="28263" y="4005"/>
                    <a:pt x="18380" y="11719"/>
                  </a:cubicBezTo>
                  <a:cubicBezTo>
                    <a:pt x="8684" y="19200"/>
                    <a:pt x="4965" y="26190"/>
                    <a:pt x="4965" y="36088"/>
                  </a:cubicBezTo>
                  <a:cubicBezTo>
                    <a:pt x="4965" y="40747"/>
                    <a:pt x="6152" y="44003"/>
                    <a:pt x="8684" y="46217"/>
                  </a:cubicBezTo>
                  <a:cubicBezTo>
                    <a:pt x="11195" y="48511"/>
                    <a:pt x="14503" y="49732"/>
                    <a:pt x="17902" y="49618"/>
                  </a:cubicBezTo>
                  <a:cubicBezTo>
                    <a:pt x="26339" y="49618"/>
                    <a:pt x="31085" y="45277"/>
                    <a:pt x="32836" y="33946"/>
                  </a:cubicBezTo>
                  <a:cubicBezTo>
                    <a:pt x="34095" y="25553"/>
                    <a:pt x="35918" y="20763"/>
                    <a:pt x="39985" y="16422"/>
                  </a:cubicBezTo>
                  <a:cubicBezTo>
                    <a:pt x="44254" y="11776"/>
                    <a:pt x="51055" y="9461"/>
                    <a:pt x="60244" y="9461"/>
                  </a:cubicBezTo>
                  <a:cubicBezTo>
                    <a:pt x="70823" y="9461"/>
                    <a:pt x="78376" y="12355"/>
                    <a:pt x="82573" y="18216"/>
                  </a:cubicBezTo>
                  <a:cubicBezTo>
                    <a:pt x="86451" y="23715"/>
                    <a:pt x="88506" y="31168"/>
                    <a:pt x="88506" y="40386"/>
                  </a:cubicBezTo>
                  <a:lnTo>
                    <a:pt x="88506" y="65739"/>
                  </a:lnTo>
                  <a:cubicBezTo>
                    <a:pt x="61358" y="68300"/>
                    <a:pt x="-2734" y="73510"/>
                    <a:pt x="88" y="123319"/>
                  </a:cubicBezTo>
                  <a:cubicBezTo>
                    <a:pt x="1159" y="142797"/>
                    <a:pt x="18003" y="159887"/>
                    <a:pt x="39782" y="159887"/>
                  </a:cubicBezTo>
                  <a:cubicBezTo>
                    <a:pt x="63819" y="159887"/>
                    <a:pt x="79057" y="145937"/>
                    <a:pt x="89418" y="134751"/>
                  </a:cubicBezTo>
                  <a:cubicBezTo>
                    <a:pt x="91068" y="145315"/>
                    <a:pt x="100705" y="157991"/>
                    <a:pt x="118259" y="157991"/>
                  </a:cubicBezTo>
                  <a:cubicBezTo>
                    <a:pt x="137954" y="157991"/>
                    <a:pt x="149762" y="148137"/>
                    <a:pt x="151137" y="123507"/>
                  </a:cubicBezTo>
                  <a:lnTo>
                    <a:pt x="146043" y="123507"/>
                  </a:lnTo>
                  <a:cubicBezTo>
                    <a:pt x="144740" y="134216"/>
                    <a:pt x="138229" y="139961"/>
                    <a:pt x="132860" y="139961"/>
                  </a:cubicBezTo>
                </a:path>
              </a:pathLst>
            </a:custGeom>
            <a:grpFill/>
            <a:ln w="1444" cap="flat">
              <a:noFill/>
              <a:prstDash val="solid"/>
              <a:miter/>
            </a:ln>
          </p:spPr>
          <p:txBody>
            <a:bodyPr rtlCol="0" anchor="ctr"/>
            <a:lstStyle/>
            <a:p>
              <a:endParaRPr lang="en-US" sz="1755"/>
            </a:p>
          </p:txBody>
        </p:sp>
        <p:sp>
          <p:nvSpPr>
            <p:cNvPr id="50" name="Freeform: Shape 57">
              <a:extLst>
                <a:ext uri="{FF2B5EF4-FFF2-40B4-BE49-F238E27FC236}">
                  <a16:creationId xmlns:a16="http://schemas.microsoft.com/office/drawing/2014/main" id="{1F107D34-1A79-DC4B-A5E3-6D1AFD2F8F52}"/>
                </a:ext>
              </a:extLst>
            </p:cNvPr>
            <p:cNvSpPr/>
            <p:nvPr/>
          </p:nvSpPr>
          <p:spPr>
            <a:xfrm>
              <a:off x="10278213" y="6913498"/>
              <a:ext cx="167212" cy="153587"/>
            </a:xfrm>
            <a:custGeom>
              <a:avLst/>
              <a:gdLst>
                <a:gd name="connsiteX0" fmla="*/ 149324 w 167212"/>
                <a:gd name="connsiteY0" fmla="*/ 137117 h 153587"/>
                <a:gd name="connsiteX1" fmla="*/ 167211 w 167212"/>
                <a:gd name="connsiteY1" fmla="*/ 144034 h 153587"/>
                <a:gd name="connsiteX2" fmla="*/ 167211 w 167212"/>
                <a:gd name="connsiteY2" fmla="*/ 153585 h 153587"/>
                <a:gd name="connsiteX3" fmla="*/ 96650 w 167212"/>
                <a:gd name="connsiteY3" fmla="*/ 153585 h 153587"/>
                <a:gd name="connsiteX4" fmla="*/ 96650 w 167212"/>
                <a:gd name="connsiteY4" fmla="*/ 144063 h 153587"/>
                <a:gd name="connsiteX5" fmla="*/ 108357 w 167212"/>
                <a:gd name="connsiteY5" fmla="*/ 140749 h 153587"/>
                <a:gd name="connsiteX6" fmla="*/ 113784 w 167212"/>
                <a:gd name="connsiteY6" fmla="*/ 130069 h 153587"/>
                <a:gd name="connsiteX7" fmla="*/ 114579 w 167212"/>
                <a:gd name="connsiteY7" fmla="*/ 111908 h 153587"/>
                <a:gd name="connsiteX8" fmla="*/ 114579 w 167212"/>
                <a:gd name="connsiteY8" fmla="*/ 62287 h 153587"/>
                <a:gd name="connsiteX9" fmla="*/ 109819 w 167212"/>
                <a:gd name="connsiteY9" fmla="*/ 26906 h 153587"/>
                <a:gd name="connsiteX10" fmla="*/ 89111 w 167212"/>
                <a:gd name="connsiteY10" fmla="*/ 16038 h 153587"/>
                <a:gd name="connsiteX11" fmla="*/ 59590 w 167212"/>
                <a:gd name="connsiteY11" fmla="*/ 32969 h 153587"/>
                <a:gd name="connsiteX12" fmla="*/ 54062 w 167212"/>
                <a:gd name="connsiteY12" fmla="*/ 75977 h 153587"/>
                <a:gd name="connsiteX13" fmla="*/ 54062 w 167212"/>
                <a:gd name="connsiteY13" fmla="*/ 116032 h 153587"/>
                <a:gd name="connsiteX14" fmla="*/ 58258 w 167212"/>
                <a:gd name="connsiteY14" fmla="*/ 137450 h 153587"/>
                <a:gd name="connsiteX15" fmla="*/ 73207 w 167212"/>
                <a:gd name="connsiteY15" fmla="*/ 143961 h 153587"/>
                <a:gd name="connsiteX16" fmla="*/ 73207 w 167212"/>
                <a:gd name="connsiteY16" fmla="*/ 153585 h 153587"/>
                <a:gd name="connsiteX17" fmla="*/ -2 w 167212"/>
                <a:gd name="connsiteY17" fmla="*/ 153585 h 153587"/>
                <a:gd name="connsiteX18" fmla="*/ -2 w 167212"/>
                <a:gd name="connsiteY18" fmla="*/ 144034 h 153587"/>
                <a:gd name="connsiteX19" fmla="*/ 12747 w 167212"/>
                <a:gd name="connsiteY19" fmla="*/ 141892 h 153587"/>
                <a:gd name="connsiteX20" fmla="*/ 21285 w 167212"/>
                <a:gd name="connsiteY20" fmla="*/ 132153 h 153587"/>
                <a:gd name="connsiteX21" fmla="*/ 23065 w 167212"/>
                <a:gd name="connsiteY21" fmla="*/ 114354 h 153587"/>
                <a:gd name="connsiteX22" fmla="*/ 23065 w 167212"/>
                <a:gd name="connsiteY22" fmla="*/ 9714 h 153587"/>
                <a:gd name="connsiteX23" fmla="*/ -2 w 167212"/>
                <a:gd name="connsiteY23" fmla="*/ 9714 h 153587"/>
                <a:gd name="connsiteX24" fmla="*/ -2 w 167212"/>
                <a:gd name="connsiteY24" fmla="*/ 1784 h 153587"/>
                <a:gd name="connsiteX25" fmla="*/ 46160 w 167212"/>
                <a:gd name="connsiteY25" fmla="*/ 1784 h 153587"/>
                <a:gd name="connsiteX26" fmla="*/ 51356 w 167212"/>
                <a:gd name="connsiteY26" fmla="*/ 29279 h 153587"/>
                <a:gd name="connsiteX27" fmla="*/ 53729 w 167212"/>
                <a:gd name="connsiteY27" fmla="*/ 29279 h 153587"/>
                <a:gd name="connsiteX28" fmla="*/ 102294 w 167212"/>
                <a:gd name="connsiteY28" fmla="*/ 4 h 153587"/>
                <a:gd name="connsiteX29" fmla="*/ 124695 w 167212"/>
                <a:gd name="connsiteY29" fmla="*/ 5025 h 153587"/>
                <a:gd name="connsiteX30" fmla="*/ 140005 w 167212"/>
                <a:gd name="connsiteY30" fmla="*/ 20365 h 153587"/>
                <a:gd name="connsiteX31" fmla="*/ 144925 w 167212"/>
                <a:gd name="connsiteY31" fmla="*/ 45761 h 153587"/>
                <a:gd name="connsiteX32" fmla="*/ 144925 w 167212"/>
                <a:gd name="connsiteY32" fmla="*/ 114556 h 153587"/>
                <a:gd name="connsiteX33" fmla="*/ 149266 w 167212"/>
                <a:gd name="connsiteY33" fmla="*/ 137218 h 15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212" h="153587">
                  <a:moveTo>
                    <a:pt x="149324" y="137117"/>
                  </a:moveTo>
                  <a:cubicBezTo>
                    <a:pt x="152928" y="141863"/>
                    <a:pt x="158239" y="143426"/>
                    <a:pt x="167211" y="144034"/>
                  </a:cubicBezTo>
                  <a:lnTo>
                    <a:pt x="167211" y="153585"/>
                  </a:lnTo>
                  <a:lnTo>
                    <a:pt x="96650" y="153585"/>
                  </a:lnTo>
                  <a:lnTo>
                    <a:pt x="96650" y="144063"/>
                  </a:lnTo>
                  <a:cubicBezTo>
                    <a:pt x="101816" y="143701"/>
                    <a:pt x="105825" y="142543"/>
                    <a:pt x="108357" y="140749"/>
                  </a:cubicBezTo>
                  <a:cubicBezTo>
                    <a:pt x="111888" y="138361"/>
                    <a:pt x="112915" y="134613"/>
                    <a:pt x="113784" y="130069"/>
                  </a:cubicBezTo>
                  <a:cubicBezTo>
                    <a:pt x="114461" y="124041"/>
                    <a:pt x="114727" y="117973"/>
                    <a:pt x="114579" y="111908"/>
                  </a:cubicBezTo>
                  <a:lnTo>
                    <a:pt x="114579" y="62287"/>
                  </a:lnTo>
                  <a:cubicBezTo>
                    <a:pt x="114579" y="50233"/>
                    <a:pt x="113784" y="35053"/>
                    <a:pt x="109819" y="26906"/>
                  </a:cubicBezTo>
                  <a:cubicBezTo>
                    <a:pt x="106259" y="19670"/>
                    <a:pt x="100268" y="16038"/>
                    <a:pt x="89111" y="16038"/>
                  </a:cubicBezTo>
                  <a:cubicBezTo>
                    <a:pt x="76890" y="15760"/>
                    <a:pt x="65521" y="22280"/>
                    <a:pt x="59590" y="32969"/>
                  </a:cubicBezTo>
                  <a:cubicBezTo>
                    <a:pt x="53960" y="42983"/>
                    <a:pt x="54062" y="59161"/>
                    <a:pt x="54062" y="75977"/>
                  </a:cubicBezTo>
                  <a:lnTo>
                    <a:pt x="54062" y="116032"/>
                  </a:lnTo>
                  <a:cubicBezTo>
                    <a:pt x="54062" y="126321"/>
                    <a:pt x="55364" y="133398"/>
                    <a:pt x="58258" y="137450"/>
                  </a:cubicBezTo>
                  <a:cubicBezTo>
                    <a:pt x="60849" y="141313"/>
                    <a:pt x="65856" y="143354"/>
                    <a:pt x="73207" y="143961"/>
                  </a:cubicBezTo>
                  <a:lnTo>
                    <a:pt x="73207" y="153585"/>
                  </a:lnTo>
                  <a:lnTo>
                    <a:pt x="-2" y="153585"/>
                  </a:lnTo>
                  <a:lnTo>
                    <a:pt x="-2" y="144034"/>
                  </a:lnTo>
                  <a:cubicBezTo>
                    <a:pt x="4336" y="144032"/>
                    <a:pt x="8646" y="143309"/>
                    <a:pt x="12747" y="141892"/>
                  </a:cubicBezTo>
                  <a:cubicBezTo>
                    <a:pt x="16993" y="140206"/>
                    <a:pt x="20169" y="136583"/>
                    <a:pt x="21285" y="132153"/>
                  </a:cubicBezTo>
                  <a:cubicBezTo>
                    <a:pt x="22428" y="128275"/>
                    <a:pt x="23065" y="122443"/>
                    <a:pt x="23065" y="114354"/>
                  </a:cubicBezTo>
                  <a:lnTo>
                    <a:pt x="23065" y="9714"/>
                  </a:lnTo>
                  <a:lnTo>
                    <a:pt x="-2" y="9714"/>
                  </a:lnTo>
                  <a:lnTo>
                    <a:pt x="-2" y="1784"/>
                  </a:lnTo>
                  <a:lnTo>
                    <a:pt x="46160" y="1784"/>
                  </a:lnTo>
                  <a:lnTo>
                    <a:pt x="51356" y="29279"/>
                  </a:lnTo>
                  <a:lnTo>
                    <a:pt x="53729" y="29279"/>
                  </a:lnTo>
                  <a:cubicBezTo>
                    <a:pt x="59647" y="17485"/>
                    <a:pt x="72541" y="4"/>
                    <a:pt x="102294" y="4"/>
                  </a:cubicBezTo>
                  <a:cubicBezTo>
                    <a:pt x="110053" y="-126"/>
                    <a:pt x="117733" y="1595"/>
                    <a:pt x="124695" y="5025"/>
                  </a:cubicBezTo>
                  <a:cubicBezTo>
                    <a:pt x="131225" y="8482"/>
                    <a:pt x="136561" y="13828"/>
                    <a:pt x="140005" y="20365"/>
                  </a:cubicBezTo>
                  <a:cubicBezTo>
                    <a:pt x="143695" y="27340"/>
                    <a:pt x="144925" y="35849"/>
                    <a:pt x="144925" y="45761"/>
                  </a:cubicBezTo>
                  <a:lnTo>
                    <a:pt x="144925" y="114556"/>
                  </a:lnTo>
                  <a:cubicBezTo>
                    <a:pt x="144925" y="122298"/>
                    <a:pt x="145678" y="132486"/>
                    <a:pt x="149266" y="137218"/>
                  </a:cubicBezTo>
                </a:path>
              </a:pathLst>
            </a:custGeom>
            <a:grpFill/>
            <a:ln w="1444" cap="flat">
              <a:noFill/>
              <a:prstDash val="solid"/>
              <a:miter/>
            </a:ln>
          </p:spPr>
          <p:txBody>
            <a:bodyPr rtlCol="0" anchor="ctr"/>
            <a:lstStyle/>
            <a:p>
              <a:endParaRPr lang="en-US" sz="1755"/>
            </a:p>
          </p:txBody>
        </p:sp>
        <p:sp>
          <p:nvSpPr>
            <p:cNvPr id="51" name="Freeform: Shape 58">
              <a:extLst>
                <a:ext uri="{FF2B5EF4-FFF2-40B4-BE49-F238E27FC236}">
                  <a16:creationId xmlns:a16="http://schemas.microsoft.com/office/drawing/2014/main" id="{F3C380FF-1941-0C43-BEBD-634B43E6E41A}"/>
                </a:ext>
              </a:extLst>
            </p:cNvPr>
            <p:cNvSpPr/>
            <p:nvPr/>
          </p:nvSpPr>
          <p:spPr>
            <a:xfrm>
              <a:off x="9956653" y="6904420"/>
              <a:ext cx="157127" cy="252568"/>
            </a:xfrm>
            <a:custGeom>
              <a:avLst/>
              <a:gdLst>
                <a:gd name="connsiteX0" fmla="*/ 67028 w 157127"/>
                <a:gd name="connsiteY0" fmla="*/ 111638 h 252568"/>
                <a:gd name="connsiteX1" fmla="*/ 36725 w 157127"/>
                <a:gd name="connsiteY1" fmla="*/ 64491 h 252568"/>
                <a:gd name="connsiteX2" fmla="*/ 67028 w 157127"/>
                <a:gd name="connsiteY2" fmla="*/ 15290 h 252568"/>
                <a:gd name="connsiteX3" fmla="*/ 98083 w 157127"/>
                <a:gd name="connsiteY3" fmla="*/ 63854 h 252568"/>
                <a:gd name="connsiteX4" fmla="*/ 67028 w 157127"/>
                <a:gd name="connsiteY4" fmla="*/ 111609 h 252568"/>
                <a:gd name="connsiteX5" fmla="*/ 139889 w 157127"/>
                <a:gd name="connsiteY5" fmla="*/ 1065 h 252568"/>
                <a:gd name="connsiteX6" fmla="*/ 131062 w 157127"/>
                <a:gd name="connsiteY6" fmla="*/ 13148 h 252568"/>
                <a:gd name="connsiteX7" fmla="*/ 124579 w 157127"/>
                <a:gd name="connsiteY7" fmla="*/ 23900 h 252568"/>
                <a:gd name="connsiteX8" fmla="*/ 114030 w 157127"/>
                <a:gd name="connsiteY8" fmla="*/ 23133 h 252568"/>
                <a:gd name="connsiteX9" fmla="*/ 66275 w 157127"/>
                <a:gd name="connsiteY9" fmla="*/ 7215 h 252568"/>
                <a:gd name="connsiteX10" fmla="*/ 6886 w 157127"/>
                <a:gd name="connsiteY10" fmla="*/ 64491 h 252568"/>
                <a:gd name="connsiteX11" fmla="*/ 45509 w 157127"/>
                <a:gd name="connsiteY11" fmla="*/ 117715 h 252568"/>
                <a:gd name="connsiteX12" fmla="*/ 46721 w 157127"/>
                <a:gd name="connsiteY12" fmla="*/ 119048 h 252568"/>
                <a:gd name="connsiteX13" fmla="*/ 45712 w 157127"/>
                <a:gd name="connsiteY13" fmla="*/ 120233 h 252568"/>
                <a:gd name="connsiteX14" fmla="*/ 2994 w 157127"/>
                <a:gd name="connsiteY14" fmla="*/ 153517 h 252568"/>
                <a:gd name="connsiteX15" fmla="*/ 19939 w 157127"/>
                <a:gd name="connsiteY15" fmla="*/ 177973 h 252568"/>
                <a:gd name="connsiteX16" fmla="*/ 63844 w 157127"/>
                <a:gd name="connsiteY16" fmla="*/ 184933 h 252568"/>
                <a:gd name="connsiteX17" fmla="*/ 99038 w 157127"/>
                <a:gd name="connsiteY17" fmla="*/ 186641 h 252568"/>
                <a:gd name="connsiteX18" fmla="*/ 118284 w 157127"/>
                <a:gd name="connsiteY18" fmla="*/ 193428 h 252568"/>
                <a:gd name="connsiteX19" fmla="*/ 125708 w 157127"/>
                <a:gd name="connsiteY19" fmla="*/ 210388 h 252568"/>
                <a:gd name="connsiteX20" fmla="*/ 109790 w 157127"/>
                <a:gd name="connsiteY20" fmla="*/ 234742 h 252568"/>
                <a:gd name="connsiteX21" fmla="*/ 69633 w 157127"/>
                <a:gd name="connsiteY21" fmla="*/ 243251 h 252568"/>
                <a:gd name="connsiteX22" fmla="*/ 32804 w 157127"/>
                <a:gd name="connsiteY22" fmla="*/ 234945 h 252568"/>
                <a:gd name="connsiteX23" fmla="*/ 25076 w 157127"/>
                <a:gd name="connsiteY23" fmla="*/ 213123 h 252568"/>
                <a:gd name="connsiteX24" fmla="*/ 15931 w 157127"/>
                <a:gd name="connsiteY24" fmla="*/ 197132 h 252568"/>
                <a:gd name="connsiteX25" fmla="*/ 3283 w 157127"/>
                <a:gd name="connsiteY25" fmla="*/ 202921 h 252568"/>
                <a:gd name="connsiteX26" fmla="*/ -2 w 157127"/>
                <a:gd name="connsiteY26" fmla="*/ 216741 h 252568"/>
                <a:gd name="connsiteX27" fmla="*/ 24107 w 157127"/>
                <a:gd name="connsiteY27" fmla="*/ 246377 h 252568"/>
                <a:gd name="connsiteX28" fmla="*/ 65291 w 157127"/>
                <a:gd name="connsiteY28" fmla="*/ 252542 h 252568"/>
                <a:gd name="connsiteX29" fmla="*/ 111772 w 157127"/>
                <a:gd name="connsiteY29" fmla="*/ 243642 h 252568"/>
                <a:gd name="connsiteX30" fmla="*/ 135099 w 157127"/>
                <a:gd name="connsiteY30" fmla="*/ 222572 h 252568"/>
                <a:gd name="connsiteX31" fmla="*/ 141626 w 157127"/>
                <a:gd name="connsiteY31" fmla="*/ 197885 h 252568"/>
                <a:gd name="connsiteX32" fmla="*/ 134723 w 157127"/>
                <a:gd name="connsiteY32" fmla="*/ 171504 h 252568"/>
                <a:gd name="connsiteX33" fmla="*/ 51992 w 157127"/>
                <a:gd name="connsiteY33" fmla="*/ 151245 h 252568"/>
                <a:gd name="connsiteX34" fmla="*/ 24975 w 157127"/>
                <a:gd name="connsiteY34" fmla="*/ 139986 h 252568"/>
                <a:gd name="connsiteX35" fmla="*/ 66131 w 157127"/>
                <a:gd name="connsiteY35" fmla="*/ 120320 h 252568"/>
                <a:gd name="connsiteX36" fmla="*/ 128443 w 157127"/>
                <a:gd name="connsiteY36" fmla="*/ 63030 h 252568"/>
                <a:gd name="connsiteX37" fmla="*/ 122654 w 157127"/>
                <a:gd name="connsiteY37" fmla="*/ 34608 h 252568"/>
                <a:gd name="connsiteX38" fmla="*/ 141206 w 157127"/>
                <a:gd name="connsiteY38" fmla="*/ 34218 h 252568"/>
                <a:gd name="connsiteX39" fmla="*/ 154389 w 157127"/>
                <a:gd name="connsiteY39" fmla="*/ 24160 h 252568"/>
                <a:gd name="connsiteX40" fmla="*/ 156763 w 157127"/>
                <a:gd name="connsiteY40" fmla="*/ 9689 h 252568"/>
                <a:gd name="connsiteX41" fmla="*/ 140020 w 157127"/>
                <a:gd name="connsiteY41" fmla="*/ 1007 h 25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127" h="252568">
                  <a:moveTo>
                    <a:pt x="67028" y="111638"/>
                  </a:moveTo>
                  <a:cubicBezTo>
                    <a:pt x="47752" y="111638"/>
                    <a:pt x="36725" y="104402"/>
                    <a:pt x="36725" y="64491"/>
                  </a:cubicBezTo>
                  <a:cubicBezTo>
                    <a:pt x="36725" y="36302"/>
                    <a:pt x="46378" y="15290"/>
                    <a:pt x="67028" y="15290"/>
                  </a:cubicBezTo>
                  <a:cubicBezTo>
                    <a:pt x="91079" y="15290"/>
                    <a:pt x="98083" y="34362"/>
                    <a:pt x="98083" y="63854"/>
                  </a:cubicBezTo>
                  <a:cubicBezTo>
                    <a:pt x="98083" y="106066"/>
                    <a:pt x="85059" y="111609"/>
                    <a:pt x="67028" y="111609"/>
                  </a:cubicBezTo>
                  <a:moveTo>
                    <a:pt x="139889" y="1065"/>
                  </a:moveTo>
                  <a:cubicBezTo>
                    <a:pt x="135548" y="2512"/>
                    <a:pt x="132654" y="6462"/>
                    <a:pt x="131062" y="13148"/>
                  </a:cubicBezTo>
                  <a:cubicBezTo>
                    <a:pt x="129919" y="19313"/>
                    <a:pt x="127603" y="22872"/>
                    <a:pt x="124579" y="23900"/>
                  </a:cubicBezTo>
                  <a:cubicBezTo>
                    <a:pt x="121555" y="24927"/>
                    <a:pt x="116302" y="24942"/>
                    <a:pt x="114030" y="23133"/>
                  </a:cubicBezTo>
                  <a:cubicBezTo>
                    <a:pt x="106432" y="15897"/>
                    <a:pt x="91846" y="7215"/>
                    <a:pt x="66275" y="7215"/>
                  </a:cubicBezTo>
                  <a:cubicBezTo>
                    <a:pt x="24989" y="7157"/>
                    <a:pt x="6886" y="37242"/>
                    <a:pt x="6886" y="64491"/>
                  </a:cubicBezTo>
                  <a:cubicBezTo>
                    <a:pt x="6886" y="96530"/>
                    <a:pt x="18941" y="112072"/>
                    <a:pt x="45509" y="117715"/>
                  </a:cubicBezTo>
                  <a:cubicBezTo>
                    <a:pt x="46211" y="117749"/>
                    <a:pt x="46754" y="118345"/>
                    <a:pt x="46721" y="119048"/>
                  </a:cubicBezTo>
                  <a:cubicBezTo>
                    <a:pt x="46693" y="119627"/>
                    <a:pt x="46279" y="120113"/>
                    <a:pt x="45712" y="120233"/>
                  </a:cubicBezTo>
                  <a:cubicBezTo>
                    <a:pt x="23065" y="124893"/>
                    <a:pt x="2994" y="131651"/>
                    <a:pt x="2994" y="153517"/>
                  </a:cubicBezTo>
                  <a:cubicBezTo>
                    <a:pt x="2994" y="166743"/>
                    <a:pt x="10417" y="174022"/>
                    <a:pt x="19939" y="177973"/>
                  </a:cubicBezTo>
                  <a:cubicBezTo>
                    <a:pt x="30474" y="182314"/>
                    <a:pt x="45278" y="184600"/>
                    <a:pt x="63844" y="184933"/>
                  </a:cubicBezTo>
                  <a:cubicBezTo>
                    <a:pt x="75597" y="184888"/>
                    <a:pt x="87344" y="185459"/>
                    <a:pt x="99038" y="186641"/>
                  </a:cubicBezTo>
                  <a:cubicBezTo>
                    <a:pt x="107127" y="187567"/>
                    <a:pt x="113509" y="189911"/>
                    <a:pt x="118284" y="193428"/>
                  </a:cubicBezTo>
                  <a:cubicBezTo>
                    <a:pt x="123146" y="197277"/>
                    <a:pt x="125708" y="202964"/>
                    <a:pt x="125708" y="210388"/>
                  </a:cubicBezTo>
                  <a:cubicBezTo>
                    <a:pt x="125708" y="220517"/>
                    <a:pt x="120426" y="228694"/>
                    <a:pt x="109790" y="234742"/>
                  </a:cubicBezTo>
                  <a:cubicBezTo>
                    <a:pt x="99920" y="240328"/>
                    <a:pt x="86404" y="243251"/>
                    <a:pt x="69633" y="243251"/>
                  </a:cubicBezTo>
                  <a:cubicBezTo>
                    <a:pt x="55292" y="243251"/>
                    <a:pt x="43469" y="241717"/>
                    <a:pt x="32804" y="234945"/>
                  </a:cubicBezTo>
                  <a:cubicBezTo>
                    <a:pt x="24975" y="229953"/>
                    <a:pt x="23427" y="220214"/>
                    <a:pt x="25076" y="213123"/>
                  </a:cubicBezTo>
                  <a:cubicBezTo>
                    <a:pt x="26726" y="206032"/>
                    <a:pt x="24049" y="198507"/>
                    <a:pt x="15931" y="197132"/>
                  </a:cubicBezTo>
                  <a:cubicBezTo>
                    <a:pt x="10963" y="196538"/>
                    <a:pt x="6080" y="198772"/>
                    <a:pt x="3283" y="202921"/>
                  </a:cubicBezTo>
                  <a:cubicBezTo>
                    <a:pt x="881" y="206712"/>
                    <a:pt x="-2" y="211299"/>
                    <a:pt x="-2" y="216741"/>
                  </a:cubicBezTo>
                  <a:cubicBezTo>
                    <a:pt x="-2" y="234786"/>
                    <a:pt x="13688" y="243208"/>
                    <a:pt x="24107" y="246377"/>
                  </a:cubicBezTo>
                  <a:cubicBezTo>
                    <a:pt x="37391" y="250733"/>
                    <a:pt x="51314" y="252817"/>
                    <a:pt x="65291" y="252542"/>
                  </a:cubicBezTo>
                  <a:cubicBezTo>
                    <a:pt x="84682" y="252542"/>
                    <a:pt x="100499" y="249488"/>
                    <a:pt x="111772" y="243642"/>
                  </a:cubicBezTo>
                  <a:cubicBezTo>
                    <a:pt x="123045" y="237796"/>
                    <a:pt x="130888" y="230734"/>
                    <a:pt x="135099" y="222572"/>
                  </a:cubicBezTo>
                  <a:cubicBezTo>
                    <a:pt x="139283" y="215010"/>
                    <a:pt x="141526" y="206527"/>
                    <a:pt x="141626" y="197885"/>
                  </a:cubicBezTo>
                  <a:cubicBezTo>
                    <a:pt x="141626" y="186945"/>
                    <a:pt x="139267" y="178045"/>
                    <a:pt x="134723" y="171504"/>
                  </a:cubicBezTo>
                  <a:cubicBezTo>
                    <a:pt x="119977" y="150869"/>
                    <a:pt x="99052" y="153473"/>
                    <a:pt x="51992" y="151245"/>
                  </a:cubicBezTo>
                  <a:cubicBezTo>
                    <a:pt x="29331" y="151245"/>
                    <a:pt x="24975" y="147106"/>
                    <a:pt x="24975" y="139986"/>
                  </a:cubicBezTo>
                  <a:cubicBezTo>
                    <a:pt x="24975" y="129553"/>
                    <a:pt x="33383" y="125515"/>
                    <a:pt x="66131" y="120320"/>
                  </a:cubicBezTo>
                  <a:cubicBezTo>
                    <a:pt x="98300" y="115299"/>
                    <a:pt x="128443" y="103187"/>
                    <a:pt x="128443" y="63030"/>
                  </a:cubicBezTo>
                  <a:cubicBezTo>
                    <a:pt x="128535" y="53254"/>
                    <a:pt x="126563" y="43569"/>
                    <a:pt x="122654" y="34608"/>
                  </a:cubicBezTo>
                  <a:cubicBezTo>
                    <a:pt x="128758" y="36172"/>
                    <a:pt x="135173" y="36037"/>
                    <a:pt x="141206" y="34218"/>
                  </a:cubicBezTo>
                  <a:cubicBezTo>
                    <a:pt x="147718" y="32163"/>
                    <a:pt x="151958" y="28806"/>
                    <a:pt x="154389" y="24160"/>
                  </a:cubicBezTo>
                  <a:cubicBezTo>
                    <a:pt x="156842" y="19760"/>
                    <a:pt x="157681" y="14642"/>
                    <a:pt x="156763" y="9689"/>
                  </a:cubicBezTo>
                  <a:cubicBezTo>
                    <a:pt x="154679" y="428"/>
                    <a:pt x="147979" y="-1511"/>
                    <a:pt x="140020" y="1007"/>
                  </a:cubicBezTo>
                </a:path>
              </a:pathLst>
            </a:custGeom>
            <a:grpFill/>
            <a:ln w="1444" cap="flat">
              <a:noFill/>
              <a:prstDash val="solid"/>
              <a:miter/>
            </a:ln>
          </p:spPr>
          <p:txBody>
            <a:bodyPr rtlCol="0" anchor="ctr"/>
            <a:lstStyle/>
            <a:p>
              <a:endParaRPr lang="en-US" sz="1755"/>
            </a:p>
          </p:txBody>
        </p:sp>
        <p:sp>
          <p:nvSpPr>
            <p:cNvPr id="52" name="Freeform: Shape 59">
              <a:extLst>
                <a:ext uri="{FF2B5EF4-FFF2-40B4-BE49-F238E27FC236}">
                  <a16:creationId xmlns:a16="http://schemas.microsoft.com/office/drawing/2014/main" id="{DA2D7D86-F674-D540-B25A-C774CD7A9F7A}"/>
                </a:ext>
              </a:extLst>
            </p:cNvPr>
            <p:cNvSpPr/>
            <p:nvPr/>
          </p:nvSpPr>
          <p:spPr>
            <a:xfrm>
              <a:off x="9008251"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61 w 83830"/>
                <a:gd name="connsiteY8" fmla="*/ 73611 h 105768"/>
                <a:gd name="connsiteX9" fmla="*/ 45336 w 83830"/>
                <a:gd name="connsiteY9" fmla="*/ 33468 h 105768"/>
                <a:gd name="connsiteX10" fmla="*/ 41429 w 83830"/>
                <a:gd name="connsiteY10" fmla="*/ 12457 h 105768"/>
                <a:gd name="connsiteX11" fmla="*/ 36725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61" y="73611"/>
                  </a:moveTo>
                  <a:lnTo>
                    <a:pt x="45336" y="33468"/>
                  </a:lnTo>
                  <a:lnTo>
                    <a:pt x="41429" y="12457"/>
                  </a:lnTo>
                  <a:lnTo>
                    <a:pt x="36725" y="33411"/>
                  </a:lnTo>
                  <a:lnTo>
                    <a:pt x="24208" y="73553"/>
                  </a:lnTo>
                  <a:close/>
                </a:path>
              </a:pathLst>
            </a:custGeom>
            <a:grpFill/>
            <a:ln w="1444" cap="flat">
              <a:noFill/>
              <a:prstDash val="solid"/>
              <a:miter/>
            </a:ln>
          </p:spPr>
          <p:txBody>
            <a:bodyPr rtlCol="0" anchor="ctr"/>
            <a:lstStyle/>
            <a:p>
              <a:endParaRPr lang="en-US" sz="1755"/>
            </a:p>
          </p:txBody>
        </p:sp>
        <p:sp>
          <p:nvSpPr>
            <p:cNvPr id="53" name="Freeform: Shape 60">
              <a:extLst>
                <a:ext uri="{FF2B5EF4-FFF2-40B4-BE49-F238E27FC236}">
                  <a16:creationId xmlns:a16="http://schemas.microsoft.com/office/drawing/2014/main" id="{FE037514-40A1-584C-B885-E2604D08F399}"/>
                </a:ext>
              </a:extLst>
            </p:cNvPr>
            <p:cNvSpPr/>
            <p:nvPr/>
          </p:nvSpPr>
          <p:spPr>
            <a:xfrm>
              <a:off x="9108854" y="7219508"/>
              <a:ext cx="65524" cy="109979"/>
            </a:xfrm>
            <a:custGeom>
              <a:avLst/>
              <a:gdLst>
                <a:gd name="connsiteX0" fmla="*/ 31516 w 65524"/>
                <a:gd name="connsiteY0" fmla="*/ 109977 h 109979"/>
                <a:gd name="connsiteX1" fmla="*/ -2 w 65524"/>
                <a:gd name="connsiteY1" fmla="*/ 102495 h 109979"/>
                <a:gd name="connsiteX2" fmla="*/ 2892 w 65524"/>
                <a:gd name="connsiteY2" fmla="*/ 90918 h 109979"/>
                <a:gd name="connsiteX3" fmla="*/ 29215 w 65524"/>
                <a:gd name="connsiteY3" fmla="*/ 97575 h 109979"/>
                <a:gd name="connsiteX4" fmla="*/ 49691 w 65524"/>
                <a:gd name="connsiteY4" fmla="*/ 80355 h 109979"/>
                <a:gd name="connsiteX5" fmla="*/ 29866 w 65524"/>
                <a:gd name="connsiteY5" fmla="*/ 61832 h 109979"/>
                <a:gd name="connsiteX6" fmla="*/ 779 w 65524"/>
                <a:gd name="connsiteY6" fmla="*/ 29822 h 109979"/>
                <a:gd name="connsiteX7" fmla="*/ 33469 w 65524"/>
                <a:gd name="connsiteY7" fmla="*/ -3 h 109979"/>
                <a:gd name="connsiteX8" fmla="*/ 60964 w 65524"/>
                <a:gd name="connsiteY8" fmla="*/ 5207 h 109979"/>
                <a:gd name="connsiteX9" fmla="*/ 58692 w 65524"/>
                <a:gd name="connsiteY9" fmla="*/ 17550 h 109979"/>
                <a:gd name="connsiteX10" fmla="*/ 34005 w 65524"/>
                <a:gd name="connsiteY10" fmla="*/ 13209 h 109979"/>
                <a:gd name="connsiteX11" fmla="*/ 15960 w 65524"/>
                <a:gd name="connsiteY11" fmla="*/ 28476 h 109979"/>
                <a:gd name="connsiteX12" fmla="*/ 35466 w 65524"/>
                <a:gd name="connsiteY12" fmla="*/ 46521 h 109979"/>
                <a:gd name="connsiteX13" fmla="*/ 65523 w 65524"/>
                <a:gd name="connsiteY13" fmla="*/ 78531 h 109979"/>
                <a:gd name="connsiteX14" fmla="*/ 31516 w 65524"/>
                <a:gd name="connsiteY14" fmla="*/ 109977 h 10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4" h="109979">
                  <a:moveTo>
                    <a:pt x="31516" y="109977"/>
                  </a:moveTo>
                  <a:cubicBezTo>
                    <a:pt x="15916" y="109977"/>
                    <a:pt x="6915" y="106402"/>
                    <a:pt x="-2" y="102495"/>
                  </a:cubicBezTo>
                  <a:lnTo>
                    <a:pt x="2892" y="90918"/>
                  </a:lnTo>
                  <a:cubicBezTo>
                    <a:pt x="11821" y="94811"/>
                    <a:pt x="19143" y="97575"/>
                    <a:pt x="29215" y="97575"/>
                  </a:cubicBezTo>
                  <a:cubicBezTo>
                    <a:pt x="43180" y="97575"/>
                    <a:pt x="49691" y="93841"/>
                    <a:pt x="49691" y="80355"/>
                  </a:cubicBezTo>
                  <a:cubicBezTo>
                    <a:pt x="49691" y="69791"/>
                    <a:pt x="45799" y="66057"/>
                    <a:pt x="29866" y="61832"/>
                  </a:cubicBezTo>
                  <a:cubicBezTo>
                    <a:pt x="10851" y="56637"/>
                    <a:pt x="779" y="50790"/>
                    <a:pt x="779" y="29822"/>
                  </a:cubicBezTo>
                  <a:cubicBezTo>
                    <a:pt x="808" y="10546"/>
                    <a:pt x="12472" y="-3"/>
                    <a:pt x="33469" y="-3"/>
                  </a:cubicBezTo>
                  <a:cubicBezTo>
                    <a:pt x="46493" y="-3"/>
                    <a:pt x="54105" y="2283"/>
                    <a:pt x="60964" y="5207"/>
                  </a:cubicBezTo>
                  <a:lnTo>
                    <a:pt x="58692" y="17550"/>
                  </a:lnTo>
                  <a:cubicBezTo>
                    <a:pt x="50241" y="14786"/>
                    <a:pt x="45046" y="13209"/>
                    <a:pt x="34005" y="13209"/>
                  </a:cubicBezTo>
                  <a:cubicBezTo>
                    <a:pt x="21328" y="13209"/>
                    <a:pt x="15960" y="17102"/>
                    <a:pt x="15960" y="28476"/>
                  </a:cubicBezTo>
                  <a:cubicBezTo>
                    <a:pt x="15960" y="39199"/>
                    <a:pt x="18854" y="42122"/>
                    <a:pt x="35466" y="46521"/>
                  </a:cubicBezTo>
                  <a:cubicBezTo>
                    <a:pt x="53989" y="51557"/>
                    <a:pt x="65523" y="58098"/>
                    <a:pt x="65523" y="78531"/>
                  </a:cubicBezTo>
                  <a:cubicBezTo>
                    <a:pt x="65523" y="98964"/>
                    <a:pt x="53613" y="109977"/>
                    <a:pt x="31516" y="109977"/>
                  </a:cubicBezTo>
                  <a:close/>
                </a:path>
              </a:pathLst>
            </a:custGeom>
            <a:grpFill/>
            <a:ln w="1444" cap="flat">
              <a:noFill/>
              <a:prstDash val="solid"/>
              <a:miter/>
            </a:ln>
          </p:spPr>
          <p:txBody>
            <a:bodyPr rtlCol="0" anchor="ctr"/>
            <a:lstStyle/>
            <a:p>
              <a:endParaRPr lang="en-US" sz="1755"/>
            </a:p>
          </p:txBody>
        </p:sp>
        <p:sp>
          <p:nvSpPr>
            <p:cNvPr id="54" name="Freeform: Shape 61">
              <a:extLst>
                <a:ext uri="{FF2B5EF4-FFF2-40B4-BE49-F238E27FC236}">
                  <a16:creationId xmlns:a16="http://schemas.microsoft.com/office/drawing/2014/main" id="{470AFF0A-369B-C445-BE56-AA8FB2A17A23}"/>
                </a:ext>
              </a:extLst>
            </p:cNvPr>
            <p:cNvSpPr/>
            <p:nvPr/>
          </p:nvSpPr>
          <p:spPr>
            <a:xfrm>
              <a:off x="9190977" y="7219436"/>
              <a:ext cx="65495" cy="110052"/>
            </a:xfrm>
            <a:custGeom>
              <a:avLst/>
              <a:gdLst>
                <a:gd name="connsiteX0" fmla="*/ 31530 w 65495"/>
                <a:gd name="connsiteY0" fmla="*/ 110049 h 110052"/>
                <a:gd name="connsiteX1" fmla="*/ -2 w 65495"/>
                <a:gd name="connsiteY1" fmla="*/ 102567 h 110052"/>
                <a:gd name="connsiteX2" fmla="*/ 2892 w 65495"/>
                <a:gd name="connsiteY2" fmla="*/ 90991 h 110052"/>
                <a:gd name="connsiteX3" fmla="*/ 29215 w 65495"/>
                <a:gd name="connsiteY3" fmla="*/ 97647 h 110052"/>
                <a:gd name="connsiteX4" fmla="*/ 49691 w 65495"/>
                <a:gd name="connsiteY4" fmla="*/ 80427 h 110052"/>
                <a:gd name="connsiteX5" fmla="*/ 29866 w 65495"/>
                <a:gd name="connsiteY5" fmla="*/ 61904 h 110052"/>
                <a:gd name="connsiteX6" fmla="*/ 794 w 65495"/>
                <a:gd name="connsiteY6" fmla="*/ 29894 h 110052"/>
                <a:gd name="connsiteX7" fmla="*/ 33441 w 65495"/>
                <a:gd name="connsiteY7" fmla="*/ -3 h 110052"/>
                <a:gd name="connsiteX8" fmla="*/ 60935 w 65495"/>
                <a:gd name="connsiteY8" fmla="*/ 5207 h 110052"/>
                <a:gd name="connsiteX9" fmla="*/ 58678 w 65495"/>
                <a:gd name="connsiteY9" fmla="*/ 17550 h 110052"/>
                <a:gd name="connsiteX10" fmla="*/ 33976 w 65495"/>
                <a:gd name="connsiteY10" fmla="*/ 13209 h 110052"/>
                <a:gd name="connsiteX11" fmla="*/ 15931 w 65495"/>
                <a:gd name="connsiteY11" fmla="*/ 28476 h 110052"/>
                <a:gd name="connsiteX12" fmla="*/ 35438 w 65495"/>
                <a:gd name="connsiteY12" fmla="*/ 46521 h 110052"/>
                <a:gd name="connsiteX13" fmla="*/ 65494 w 65495"/>
                <a:gd name="connsiteY13" fmla="*/ 78531 h 110052"/>
                <a:gd name="connsiteX14" fmla="*/ 31530 w 65495"/>
                <a:gd name="connsiteY14" fmla="*/ 110049 h 11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495" h="110052">
                  <a:moveTo>
                    <a:pt x="31530" y="110049"/>
                  </a:moveTo>
                  <a:cubicBezTo>
                    <a:pt x="15916" y="110049"/>
                    <a:pt x="6930" y="106475"/>
                    <a:pt x="-2" y="102567"/>
                  </a:cubicBezTo>
                  <a:lnTo>
                    <a:pt x="2892" y="90991"/>
                  </a:lnTo>
                  <a:cubicBezTo>
                    <a:pt x="11835" y="94883"/>
                    <a:pt x="19143" y="97647"/>
                    <a:pt x="29215" y="97647"/>
                  </a:cubicBezTo>
                  <a:cubicBezTo>
                    <a:pt x="43194" y="97647"/>
                    <a:pt x="49691" y="93914"/>
                    <a:pt x="49691" y="80427"/>
                  </a:cubicBezTo>
                  <a:cubicBezTo>
                    <a:pt x="49691" y="69863"/>
                    <a:pt x="45799" y="66130"/>
                    <a:pt x="29866" y="61904"/>
                  </a:cubicBezTo>
                  <a:cubicBezTo>
                    <a:pt x="10866" y="56709"/>
                    <a:pt x="794" y="50863"/>
                    <a:pt x="794" y="29894"/>
                  </a:cubicBezTo>
                  <a:cubicBezTo>
                    <a:pt x="794" y="10561"/>
                    <a:pt x="12486" y="-3"/>
                    <a:pt x="33441" y="-3"/>
                  </a:cubicBezTo>
                  <a:cubicBezTo>
                    <a:pt x="46464" y="-3"/>
                    <a:pt x="54076" y="2283"/>
                    <a:pt x="60935" y="5207"/>
                  </a:cubicBezTo>
                  <a:lnTo>
                    <a:pt x="58678" y="17550"/>
                  </a:lnTo>
                  <a:cubicBezTo>
                    <a:pt x="50212" y="14786"/>
                    <a:pt x="45017" y="13209"/>
                    <a:pt x="33976" y="13209"/>
                  </a:cubicBezTo>
                  <a:cubicBezTo>
                    <a:pt x="21299" y="13209"/>
                    <a:pt x="15931" y="17102"/>
                    <a:pt x="15931" y="28476"/>
                  </a:cubicBezTo>
                  <a:cubicBezTo>
                    <a:pt x="15931" y="39199"/>
                    <a:pt x="18825" y="42122"/>
                    <a:pt x="35438" y="46521"/>
                  </a:cubicBezTo>
                  <a:cubicBezTo>
                    <a:pt x="53960" y="51557"/>
                    <a:pt x="65494" y="58098"/>
                    <a:pt x="65494" y="78531"/>
                  </a:cubicBezTo>
                  <a:cubicBezTo>
                    <a:pt x="65494" y="98964"/>
                    <a:pt x="53613" y="110049"/>
                    <a:pt x="31530" y="110049"/>
                  </a:cubicBezTo>
                  <a:close/>
                </a:path>
              </a:pathLst>
            </a:custGeom>
            <a:grpFill/>
            <a:ln w="1444" cap="flat">
              <a:noFill/>
              <a:prstDash val="solid"/>
              <a:miter/>
            </a:ln>
          </p:spPr>
          <p:txBody>
            <a:bodyPr rtlCol="0" anchor="ctr"/>
            <a:lstStyle/>
            <a:p>
              <a:endParaRPr lang="en-US" sz="1755"/>
            </a:p>
          </p:txBody>
        </p:sp>
        <p:sp>
          <p:nvSpPr>
            <p:cNvPr id="55" name="Freeform: Shape 62">
              <a:extLst>
                <a:ext uri="{FF2B5EF4-FFF2-40B4-BE49-F238E27FC236}">
                  <a16:creationId xmlns:a16="http://schemas.microsoft.com/office/drawing/2014/main" id="{ED42DFA1-EDEE-134D-95EE-204C208F8E6B}"/>
                </a:ext>
              </a:extLst>
            </p:cNvPr>
            <p:cNvSpPr/>
            <p:nvPr/>
          </p:nvSpPr>
          <p:spPr>
            <a:xfrm>
              <a:off x="9278555"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49 w 61747"/>
                <a:gd name="connsiteY4" fmla="*/ 13166 h 105768"/>
                <a:gd name="connsiteX5" fmla="*/ 16249 w 61747"/>
                <a:gd name="connsiteY5" fmla="*/ 45494 h 105768"/>
                <a:gd name="connsiteX6" fmla="*/ 52803 w 61747"/>
                <a:gd name="connsiteY6" fmla="*/ 45494 h 105768"/>
                <a:gd name="connsiteX7" fmla="*/ 52803 w 61747"/>
                <a:gd name="connsiteY7" fmla="*/ 57678 h 105768"/>
                <a:gd name="connsiteX8" fmla="*/ 16249 w 61747"/>
                <a:gd name="connsiteY8" fmla="*/ 57678 h 105768"/>
                <a:gd name="connsiteX9" fmla="*/ 16249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49" y="13166"/>
                  </a:lnTo>
                  <a:lnTo>
                    <a:pt x="16249" y="45494"/>
                  </a:lnTo>
                  <a:lnTo>
                    <a:pt x="52803" y="45494"/>
                  </a:lnTo>
                  <a:lnTo>
                    <a:pt x="52803" y="57678"/>
                  </a:lnTo>
                  <a:lnTo>
                    <a:pt x="16249" y="57678"/>
                  </a:lnTo>
                  <a:lnTo>
                    <a:pt x="16249"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56" name="Freeform: Shape 63">
              <a:extLst>
                <a:ext uri="{FF2B5EF4-FFF2-40B4-BE49-F238E27FC236}">
                  <a16:creationId xmlns:a16="http://schemas.microsoft.com/office/drawing/2014/main" id="{1CC6693C-81C2-4443-92D2-48ABCE205CB2}"/>
                </a:ext>
              </a:extLst>
            </p:cNvPr>
            <p:cNvSpPr/>
            <p:nvPr/>
          </p:nvSpPr>
          <p:spPr>
            <a:xfrm>
              <a:off x="9355758" y="7221447"/>
              <a:ext cx="70907" cy="105783"/>
            </a:xfrm>
            <a:custGeom>
              <a:avLst/>
              <a:gdLst>
                <a:gd name="connsiteX0" fmla="*/ 27305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305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305" y="13166"/>
                  </a:moveTo>
                  <a:lnTo>
                    <a:pt x="-2" y="13166"/>
                  </a:lnTo>
                  <a:lnTo>
                    <a:pt x="-2" y="-3"/>
                  </a:lnTo>
                  <a:lnTo>
                    <a:pt x="70906" y="-3"/>
                  </a:lnTo>
                  <a:lnTo>
                    <a:pt x="70906" y="13166"/>
                  </a:lnTo>
                  <a:lnTo>
                    <a:pt x="43541" y="13166"/>
                  </a:lnTo>
                  <a:lnTo>
                    <a:pt x="43541" y="105780"/>
                  </a:lnTo>
                  <a:lnTo>
                    <a:pt x="27305" y="105780"/>
                  </a:lnTo>
                  <a:close/>
                </a:path>
              </a:pathLst>
            </a:custGeom>
            <a:grpFill/>
            <a:ln w="1444" cap="flat">
              <a:noFill/>
              <a:prstDash val="solid"/>
              <a:miter/>
            </a:ln>
          </p:spPr>
          <p:txBody>
            <a:bodyPr rtlCol="0" anchor="ctr"/>
            <a:lstStyle/>
            <a:p>
              <a:endParaRPr lang="en-US" sz="1755"/>
            </a:p>
          </p:txBody>
        </p:sp>
        <p:sp>
          <p:nvSpPr>
            <p:cNvPr id="57" name="Freeform: Shape 64">
              <a:extLst>
                <a:ext uri="{FF2B5EF4-FFF2-40B4-BE49-F238E27FC236}">
                  <a16:creationId xmlns:a16="http://schemas.microsoft.com/office/drawing/2014/main" id="{F3E04056-1989-E146-A05C-79937E8A394C}"/>
                </a:ext>
              </a:extLst>
            </p:cNvPr>
            <p:cNvSpPr/>
            <p:nvPr/>
          </p:nvSpPr>
          <p:spPr>
            <a:xfrm>
              <a:off x="9489528" y="7221447"/>
              <a:ext cx="92527" cy="105768"/>
            </a:xfrm>
            <a:custGeom>
              <a:avLst/>
              <a:gdLst>
                <a:gd name="connsiteX0" fmla="*/ -2 w 92527"/>
                <a:gd name="connsiteY0" fmla="*/ 105766 h 105768"/>
                <a:gd name="connsiteX1" fmla="*/ -2 w 92527"/>
                <a:gd name="connsiteY1" fmla="*/ -3 h 105768"/>
                <a:gd name="connsiteX2" fmla="*/ 21444 w 92527"/>
                <a:gd name="connsiteY2" fmla="*/ -3 h 105768"/>
                <a:gd name="connsiteX3" fmla="*/ 40937 w 92527"/>
                <a:gd name="connsiteY3" fmla="*/ 70196 h 105768"/>
                <a:gd name="connsiteX4" fmla="*/ 45480 w 92527"/>
                <a:gd name="connsiteY4" fmla="*/ 99442 h 105768"/>
                <a:gd name="connsiteX5" fmla="*/ 50010 w 92527"/>
                <a:gd name="connsiteY5" fmla="*/ 70196 h 105768"/>
                <a:gd name="connsiteX6" fmla="*/ 70269 w 92527"/>
                <a:gd name="connsiteY6" fmla="*/ -3 h 105768"/>
                <a:gd name="connsiteX7" fmla="*/ 92526 w 92527"/>
                <a:gd name="connsiteY7" fmla="*/ -3 h 105768"/>
                <a:gd name="connsiteX8" fmla="*/ 92526 w 92527"/>
                <a:gd name="connsiteY8" fmla="*/ 105766 h 105768"/>
                <a:gd name="connsiteX9" fmla="*/ 76608 w 92527"/>
                <a:gd name="connsiteY9" fmla="*/ 105766 h 105768"/>
                <a:gd name="connsiteX10" fmla="*/ 76608 w 92527"/>
                <a:gd name="connsiteY10" fmla="*/ 53135 h 105768"/>
                <a:gd name="connsiteX11" fmla="*/ 79502 w 92527"/>
                <a:gd name="connsiteY11" fmla="*/ 6335 h 105768"/>
                <a:gd name="connsiteX12" fmla="*/ 72035 w 92527"/>
                <a:gd name="connsiteY12" fmla="*/ 40299 h 105768"/>
                <a:gd name="connsiteX13" fmla="*/ 53020 w 92527"/>
                <a:gd name="connsiteY13" fmla="*/ 105766 h 105768"/>
                <a:gd name="connsiteX14" fmla="*/ 36060 w 92527"/>
                <a:gd name="connsiteY14" fmla="*/ 105766 h 105768"/>
                <a:gd name="connsiteX15" fmla="*/ 17870 w 92527"/>
                <a:gd name="connsiteY15" fmla="*/ 41268 h 105768"/>
                <a:gd name="connsiteX16" fmla="*/ 10938 w 92527"/>
                <a:gd name="connsiteY16" fmla="*/ 6335 h 105768"/>
                <a:gd name="connsiteX17" fmla="*/ 13702 w 92527"/>
                <a:gd name="connsiteY17" fmla="*/ 53294 h 105768"/>
                <a:gd name="connsiteX18" fmla="*/ 13702 w 92527"/>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27" h="105768">
                  <a:moveTo>
                    <a:pt x="-2" y="105766"/>
                  </a:moveTo>
                  <a:lnTo>
                    <a:pt x="-2" y="-3"/>
                  </a:lnTo>
                  <a:lnTo>
                    <a:pt x="21444" y="-3"/>
                  </a:lnTo>
                  <a:lnTo>
                    <a:pt x="40937" y="70196"/>
                  </a:lnTo>
                  <a:lnTo>
                    <a:pt x="45480" y="99442"/>
                  </a:lnTo>
                  <a:lnTo>
                    <a:pt x="50010" y="70196"/>
                  </a:lnTo>
                  <a:lnTo>
                    <a:pt x="70269" y="-3"/>
                  </a:lnTo>
                  <a:lnTo>
                    <a:pt x="92526" y="-3"/>
                  </a:lnTo>
                  <a:lnTo>
                    <a:pt x="92526" y="105766"/>
                  </a:lnTo>
                  <a:lnTo>
                    <a:pt x="76608" y="105766"/>
                  </a:lnTo>
                  <a:lnTo>
                    <a:pt x="76608" y="53135"/>
                  </a:lnTo>
                  <a:lnTo>
                    <a:pt x="79502" y="6335"/>
                  </a:lnTo>
                  <a:lnTo>
                    <a:pt x="72035" y="40299"/>
                  </a:lnTo>
                  <a:lnTo>
                    <a:pt x="53020" y="105766"/>
                  </a:lnTo>
                  <a:lnTo>
                    <a:pt x="36060" y="105766"/>
                  </a:lnTo>
                  <a:lnTo>
                    <a:pt x="17870" y="41268"/>
                  </a:lnTo>
                  <a:lnTo>
                    <a:pt x="10938" y="6335"/>
                  </a:lnTo>
                  <a:lnTo>
                    <a:pt x="13702" y="53294"/>
                  </a:lnTo>
                  <a:lnTo>
                    <a:pt x="13702" y="105766"/>
                  </a:lnTo>
                  <a:close/>
                </a:path>
              </a:pathLst>
            </a:custGeom>
            <a:grpFill/>
            <a:ln w="1444" cap="flat">
              <a:noFill/>
              <a:prstDash val="solid"/>
              <a:miter/>
            </a:ln>
          </p:spPr>
          <p:txBody>
            <a:bodyPr rtlCol="0" anchor="ctr"/>
            <a:lstStyle/>
            <a:p>
              <a:endParaRPr lang="en-US" sz="1755"/>
            </a:p>
          </p:txBody>
        </p:sp>
        <p:sp>
          <p:nvSpPr>
            <p:cNvPr id="58" name="Freeform: Shape 65">
              <a:extLst>
                <a:ext uri="{FF2B5EF4-FFF2-40B4-BE49-F238E27FC236}">
                  <a16:creationId xmlns:a16="http://schemas.microsoft.com/office/drawing/2014/main" id="{97B75789-3840-7746-91DC-E55BFC916744}"/>
                </a:ext>
              </a:extLst>
            </p:cNvPr>
            <p:cNvSpPr/>
            <p:nvPr/>
          </p:nvSpPr>
          <p:spPr>
            <a:xfrm>
              <a:off x="9602446"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47 w 83830"/>
                <a:gd name="connsiteY8" fmla="*/ 73611 h 105768"/>
                <a:gd name="connsiteX9" fmla="*/ 45336 w 83830"/>
                <a:gd name="connsiteY9" fmla="*/ 33468 h 105768"/>
                <a:gd name="connsiteX10" fmla="*/ 41429 w 83830"/>
                <a:gd name="connsiteY10" fmla="*/ 12457 h 105768"/>
                <a:gd name="connsiteX11" fmla="*/ 36711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47" y="73611"/>
                  </a:moveTo>
                  <a:lnTo>
                    <a:pt x="45336" y="33468"/>
                  </a:lnTo>
                  <a:lnTo>
                    <a:pt x="41429" y="12457"/>
                  </a:lnTo>
                  <a:lnTo>
                    <a:pt x="36711" y="33411"/>
                  </a:lnTo>
                  <a:lnTo>
                    <a:pt x="24208" y="73553"/>
                  </a:lnTo>
                  <a:close/>
                </a:path>
              </a:pathLst>
            </a:custGeom>
            <a:grpFill/>
            <a:ln w="1444" cap="flat">
              <a:noFill/>
              <a:prstDash val="solid"/>
              <a:miter/>
            </a:ln>
          </p:spPr>
          <p:txBody>
            <a:bodyPr rtlCol="0" anchor="ctr"/>
            <a:lstStyle/>
            <a:p>
              <a:endParaRPr lang="en-US" sz="1755"/>
            </a:p>
          </p:txBody>
        </p:sp>
        <p:sp>
          <p:nvSpPr>
            <p:cNvPr id="59" name="Freeform: Shape 66">
              <a:extLst>
                <a:ext uri="{FF2B5EF4-FFF2-40B4-BE49-F238E27FC236}">
                  <a16:creationId xmlns:a16="http://schemas.microsoft.com/office/drawing/2014/main" id="{68EBB2A9-BB23-E547-B007-658EDE772488}"/>
                </a:ext>
              </a:extLst>
            </p:cNvPr>
            <p:cNvSpPr/>
            <p:nvPr/>
          </p:nvSpPr>
          <p:spPr>
            <a:xfrm>
              <a:off x="9706420" y="7221447"/>
              <a:ext cx="72326" cy="105826"/>
            </a:xfrm>
            <a:custGeom>
              <a:avLst/>
              <a:gdLst>
                <a:gd name="connsiteX0" fmla="*/ -2 w 72326"/>
                <a:gd name="connsiteY0" fmla="*/ 105766 h 105826"/>
                <a:gd name="connsiteX1" fmla="*/ -2 w 72326"/>
                <a:gd name="connsiteY1" fmla="*/ -3 h 105826"/>
                <a:gd name="connsiteX2" fmla="*/ 17884 w 72326"/>
                <a:gd name="connsiteY2" fmla="*/ -3 h 105826"/>
                <a:gd name="connsiteX3" fmla="*/ 50545 w 72326"/>
                <a:gd name="connsiteY3" fmla="*/ 63177 h 105826"/>
                <a:gd name="connsiteX4" fmla="*/ 61760 w 72326"/>
                <a:gd name="connsiteY4" fmla="*/ 93914 h 105826"/>
                <a:gd name="connsiteX5" fmla="*/ 57853 w 72326"/>
                <a:gd name="connsiteY5" fmla="*/ 58170 h 105826"/>
                <a:gd name="connsiteX6" fmla="*/ 57853 w 72326"/>
                <a:gd name="connsiteY6" fmla="*/ -3 h 105826"/>
                <a:gd name="connsiteX7" fmla="*/ 72324 w 72326"/>
                <a:gd name="connsiteY7" fmla="*/ -3 h 105826"/>
                <a:gd name="connsiteX8" fmla="*/ 72324 w 72326"/>
                <a:gd name="connsiteY8" fmla="*/ 105766 h 105826"/>
                <a:gd name="connsiteX9" fmla="*/ 55104 w 72326"/>
                <a:gd name="connsiteY9" fmla="*/ 105766 h 105826"/>
                <a:gd name="connsiteX10" fmla="*/ 20807 w 72326"/>
                <a:gd name="connsiteY10" fmla="*/ 40024 h 105826"/>
                <a:gd name="connsiteX11" fmla="*/ 10678 w 72326"/>
                <a:gd name="connsiteY11" fmla="*/ 10952 h 105826"/>
                <a:gd name="connsiteX12" fmla="*/ 14266 w 72326"/>
                <a:gd name="connsiteY12" fmla="*/ 44741 h 105826"/>
                <a:gd name="connsiteX13" fmla="*/ 14266 w 72326"/>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26" h="105826">
                  <a:moveTo>
                    <a:pt x="-2" y="105766"/>
                  </a:moveTo>
                  <a:lnTo>
                    <a:pt x="-2" y="-3"/>
                  </a:lnTo>
                  <a:lnTo>
                    <a:pt x="17884" y="-3"/>
                  </a:lnTo>
                  <a:lnTo>
                    <a:pt x="50545" y="63177"/>
                  </a:lnTo>
                  <a:lnTo>
                    <a:pt x="61760" y="93914"/>
                  </a:lnTo>
                  <a:lnTo>
                    <a:pt x="57853" y="58170"/>
                  </a:lnTo>
                  <a:lnTo>
                    <a:pt x="57853" y="-3"/>
                  </a:lnTo>
                  <a:lnTo>
                    <a:pt x="72324" y="-3"/>
                  </a:lnTo>
                  <a:lnTo>
                    <a:pt x="72324" y="105766"/>
                  </a:lnTo>
                  <a:lnTo>
                    <a:pt x="55104" y="105766"/>
                  </a:lnTo>
                  <a:lnTo>
                    <a:pt x="20807" y="40024"/>
                  </a:lnTo>
                  <a:lnTo>
                    <a:pt x="10678" y="10952"/>
                  </a:lnTo>
                  <a:lnTo>
                    <a:pt x="14266" y="44741"/>
                  </a:lnTo>
                  <a:lnTo>
                    <a:pt x="14266" y="105823"/>
                  </a:lnTo>
                  <a:close/>
                </a:path>
              </a:pathLst>
            </a:custGeom>
            <a:grpFill/>
            <a:ln w="1444" cap="flat">
              <a:noFill/>
              <a:prstDash val="solid"/>
              <a:miter/>
            </a:ln>
          </p:spPr>
          <p:txBody>
            <a:bodyPr rtlCol="0" anchor="ctr"/>
            <a:lstStyle/>
            <a:p>
              <a:endParaRPr lang="en-US" sz="1755"/>
            </a:p>
          </p:txBody>
        </p:sp>
        <p:sp>
          <p:nvSpPr>
            <p:cNvPr id="60" name="Freeform: Shape 67">
              <a:extLst>
                <a:ext uri="{FF2B5EF4-FFF2-40B4-BE49-F238E27FC236}">
                  <a16:creationId xmlns:a16="http://schemas.microsoft.com/office/drawing/2014/main" id="{9456123E-62F9-144F-8C49-3F7C9E3A7BAB}"/>
                </a:ext>
              </a:extLst>
            </p:cNvPr>
            <p:cNvSpPr/>
            <p:nvPr/>
          </p:nvSpPr>
          <p:spPr>
            <a:xfrm>
              <a:off x="9798904" y="7221447"/>
              <a:ext cx="83830" cy="105768"/>
            </a:xfrm>
            <a:custGeom>
              <a:avLst/>
              <a:gdLst>
                <a:gd name="connsiteX0" fmla="*/ 20605 w 83830"/>
                <a:gd name="connsiteY0" fmla="*/ 84884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12 w 83830"/>
                <a:gd name="connsiteY6" fmla="*/ 105766 h 105768"/>
                <a:gd name="connsiteX7" fmla="*/ 60733 w 83830"/>
                <a:gd name="connsiteY7" fmla="*/ 84884 h 105768"/>
                <a:gd name="connsiteX8" fmla="*/ 57332 w 83830"/>
                <a:gd name="connsiteY8" fmla="*/ 73683 h 105768"/>
                <a:gd name="connsiteX9" fmla="*/ 45307 w 83830"/>
                <a:gd name="connsiteY9" fmla="*/ 33541 h 105768"/>
                <a:gd name="connsiteX10" fmla="*/ 41400 w 83830"/>
                <a:gd name="connsiteY10" fmla="*/ 12529 h 105768"/>
                <a:gd name="connsiteX11" fmla="*/ 36697 w 83830"/>
                <a:gd name="connsiteY11" fmla="*/ 33483 h 105768"/>
                <a:gd name="connsiteX12" fmla="*/ 24179 w 83830"/>
                <a:gd name="connsiteY12" fmla="*/ 73625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05" y="84884"/>
                  </a:moveTo>
                  <a:lnTo>
                    <a:pt x="14136" y="105766"/>
                  </a:lnTo>
                  <a:lnTo>
                    <a:pt x="-2" y="105766"/>
                  </a:lnTo>
                  <a:lnTo>
                    <a:pt x="34280" y="-3"/>
                  </a:lnTo>
                  <a:lnTo>
                    <a:pt x="50198" y="-3"/>
                  </a:lnTo>
                  <a:lnTo>
                    <a:pt x="83829" y="105766"/>
                  </a:lnTo>
                  <a:lnTo>
                    <a:pt x="66912" y="105766"/>
                  </a:lnTo>
                  <a:lnTo>
                    <a:pt x="60733" y="84884"/>
                  </a:lnTo>
                  <a:close/>
                  <a:moveTo>
                    <a:pt x="57332" y="73683"/>
                  </a:moveTo>
                  <a:lnTo>
                    <a:pt x="45307" y="33541"/>
                  </a:lnTo>
                  <a:lnTo>
                    <a:pt x="41400" y="12529"/>
                  </a:lnTo>
                  <a:lnTo>
                    <a:pt x="36697" y="33483"/>
                  </a:lnTo>
                  <a:lnTo>
                    <a:pt x="24179" y="73625"/>
                  </a:lnTo>
                  <a:close/>
                </a:path>
              </a:pathLst>
            </a:custGeom>
            <a:grpFill/>
            <a:ln w="1444" cap="flat">
              <a:noFill/>
              <a:prstDash val="solid"/>
              <a:miter/>
            </a:ln>
          </p:spPr>
          <p:txBody>
            <a:bodyPr rtlCol="0" anchor="ctr"/>
            <a:lstStyle/>
            <a:p>
              <a:endParaRPr lang="en-US" sz="1755"/>
            </a:p>
          </p:txBody>
        </p:sp>
        <p:sp>
          <p:nvSpPr>
            <p:cNvPr id="61" name="Freeform: Shape 68">
              <a:extLst>
                <a:ext uri="{FF2B5EF4-FFF2-40B4-BE49-F238E27FC236}">
                  <a16:creationId xmlns:a16="http://schemas.microsoft.com/office/drawing/2014/main" id="{49B0E899-A126-314A-9782-E1723F244664}"/>
                </a:ext>
              </a:extLst>
            </p:cNvPr>
            <p:cNvSpPr/>
            <p:nvPr/>
          </p:nvSpPr>
          <p:spPr>
            <a:xfrm>
              <a:off x="9894543" y="7219490"/>
              <a:ext cx="74786" cy="110012"/>
            </a:xfrm>
            <a:custGeom>
              <a:avLst/>
              <a:gdLst>
                <a:gd name="connsiteX0" fmla="*/ 64654 w 74786"/>
                <a:gd name="connsiteY0" fmla="*/ 99446 h 110012"/>
                <a:gd name="connsiteX1" fmla="*/ 55234 w 74786"/>
                <a:gd name="connsiteY1" fmla="*/ 108708 h 110012"/>
                <a:gd name="connsiteX2" fmla="*/ 42080 w 74786"/>
                <a:gd name="connsiteY2" fmla="*/ 110010 h 110012"/>
                <a:gd name="connsiteX3" fmla="*/ -2 w 74786"/>
                <a:gd name="connsiteY3" fmla="*/ 54600 h 110012"/>
                <a:gd name="connsiteX4" fmla="*/ 43541 w 74786"/>
                <a:gd name="connsiteY4" fmla="*/ 1 h 110012"/>
                <a:gd name="connsiteX5" fmla="*/ 71485 w 74786"/>
                <a:gd name="connsiteY5" fmla="*/ 5370 h 110012"/>
                <a:gd name="connsiteX6" fmla="*/ 69531 w 74786"/>
                <a:gd name="connsiteY6" fmla="*/ 18394 h 110012"/>
                <a:gd name="connsiteX7" fmla="*/ 42731 w 74786"/>
                <a:gd name="connsiteY7" fmla="*/ 13517 h 110012"/>
                <a:gd name="connsiteX8" fmla="*/ 17059 w 74786"/>
                <a:gd name="connsiteY8" fmla="*/ 51388 h 110012"/>
                <a:gd name="connsiteX9" fmla="*/ 17059 w 74786"/>
                <a:gd name="connsiteY9" fmla="*/ 56583 h 110012"/>
                <a:gd name="connsiteX10" fmla="*/ 41920 w 74786"/>
                <a:gd name="connsiteY10" fmla="*/ 97521 h 110012"/>
                <a:gd name="connsiteX11" fmla="*/ 59633 w 74786"/>
                <a:gd name="connsiteY11" fmla="*/ 94077 h 110012"/>
                <a:gd name="connsiteX12" fmla="*/ 59633 w 74786"/>
                <a:gd name="connsiteY12" fmla="*/ 63862 h 110012"/>
                <a:gd name="connsiteX13" fmla="*/ 43368 w 74786"/>
                <a:gd name="connsiteY13" fmla="*/ 63862 h 110012"/>
                <a:gd name="connsiteX14" fmla="*/ 43368 w 74786"/>
                <a:gd name="connsiteY14" fmla="*/ 52285 h 110012"/>
                <a:gd name="connsiteX15" fmla="*/ 74784 w 74786"/>
                <a:gd name="connsiteY15" fmla="*/ 52285 h 110012"/>
                <a:gd name="connsiteX16" fmla="*/ 74784 w 74786"/>
                <a:gd name="connsiteY16" fmla="*/ 108982 h 110012"/>
                <a:gd name="connsiteX17" fmla="*/ 69430 w 74786"/>
                <a:gd name="connsiteY17" fmla="*/ 108982 h 1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786" h="110012">
                  <a:moveTo>
                    <a:pt x="64654" y="99446"/>
                  </a:moveTo>
                  <a:lnTo>
                    <a:pt x="55234" y="108708"/>
                  </a:lnTo>
                  <a:cubicBezTo>
                    <a:pt x="50903" y="109574"/>
                    <a:pt x="46496" y="110010"/>
                    <a:pt x="42080" y="110010"/>
                  </a:cubicBezTo>
                  <a:cubicBezTo>
                    <a:pt x="11213" y="110010"/>
                    <a:pt x="-2" y="86610"/>
                    <a:pt x="-2" y="54600"/>
                  </a:cubicBezTo>
                  <a:cubicBezTo>
                    <a:pt x="-2" y="23575"/>
                    <a:pt x="12675" y="1"/>
                    <a:pt x="43541" y="1"/>
                  </a:cubicBezTo>
                  <a:cubicBezTo>
                    <a:pt x="53121" y="-104"/>
                    <a:pt x="62626" y="1722"/>
                    <a:pt x="71485" y="5370"/>
                  </a:cubicBezTo>
                  <a:lnTo>
                    <a:pt x="69531" y="18394"/>
                  </a:lnTo>
                  <a:cubicBezTo>
                    <a:pt x="59633" y="15500"/>
                    <a:pt x="52311" y="13517"/>
                    <a:pt x="42731" y="13517"/>
                  </a:cubicBezTo>
                  <a:cubicBezTo>
                    <a:pt x="27942" y="13517"/>
                    <a:pt x="17059" y="21317"/>
                    <a:pt x="17059" y="51388"/>
                  </a:cubicBezTo>
                  <a:lnTo>
                    <a:pt x="17059" y="56583"/>
                  </a:lnTo>
                  <a:cubicBezTo>
                    <a:pt x="17059" y="87609"/>
                    <a:pt x="26480" y="97521"/>
                    <a:pt x="41920" y="97521"/>
                  </a:cubicBezTo>
                  <a:cubicBezTo>
                    <a:pt x="48003" y="97647"/>
                    <a:pt x="54041" y="96472"/>
                    <a:pt x="59633" y="94077"/>
                  </a:cubicBezTo>
                  <a:lnTo>
                    <a:pt x="59633" y="63862"/>
                  </a:lnTo>
                  <a:lnTo>
                    <a:pt x="43368" y="63862"/>
                  </a:lnTo>
                  <a:lnTo>
                    <a:pt x="43368" y="52285"/>
                  </a:lnTo>
                  <a:lnTo>
                    <a:pt x="74784" y="52285"/>
                  </a:lnTo>
                  <a:lnTo>
                    <a:pt x="74784" y="108982"/>
                  </a:lnTo>
                  <a:lnTo>
                    <a:pt x="69430" y="108982"/>
                  </a:lnTo>
                  <a:close/>
                </a:path>
              </a:pathLst>
            </a:custGeom>
            <a:grpFill/>
            <a:ln w="1444" cap="flat">
              <a:noFill/>
              <a:prstDash val="solid"/>
              <a:miter/>
            </a:ln>
          </p:spPr>
          <p:txBody>
            <a:bodyPr rtlCol="0" anchor="ctr"/>
            <a:lstStyle/>
            <a:p>
              <a:endParaRPr lang="en-US" sz="1755"/>
            </a:p>
          </p:txBody>
        </p:sp>
        <p:sp>
          <p:nvSpPr>
            <p:cNvPr id="62" name="Freeform: Shape 69">
              <a:extLst>
                <a:ext uri="{FF2B5EF4-FFF2-40B4-BE49-F238E27FC236}">
                  <a16:creationId xmlns:a16="http://schemas.microsoft.com/office/drawing/2014/main" id="{7C6445A5-61E6-F146-A3A6-FA168D9235C9}"/>
                </a:ext>
              </a:extLst>
            </p:cNvPr>
            <p:cNvSpPr/>
            <p:nvPr/>
          </p:nvSpPr>
          <p:spPr>
            <a:xfrm>
              <a:off x="9994972" y="7221447"/>
              <a:ext cx="61805" cy="105768"/>
            </a:xfrm>
            <a:custGeom>
              <a:avLst/>
              <a:gdLst>
                <a:gd name="connsiteX0" fmla="*/ -2 w 61805"/>
                <a:gd name="connsiteY0" fmla="*/ 105766 h 105768"/>
                <a:gd name="connsiteX1" fmla="*/ -2 w 61805"/>
                <a:gd name="connsiteY1" fmla="*/ -3 h 105768"/>
                <a:gd name="connsiteX2" fmla="*/ 58823 w 61805"/>
                <a:gd name="connsiteY2" fmla="*/ -3 h 105768"/>
                <a:gd name="connsiteX3" fmla="*/ 58823 w 61805"/>
                <a:gd name="connsiteY3" fmla="*/ 13166 h 105768"/>
                <a:gd name="connsiteX4" fmla="*/ 16321 w 61805"/>
                <a:gd name="connsiteY4" fmla="*/ 13166 h 105768"/>
                <a:gd name="connsiteX5" fmla="*/ 16321 w 61805"/>
                <a:gd name="connsiteY5" fmla="*/ 45494 h 105768"/>
                <a:gd name="connsiteX6" fmla="*/ 52875 w 61805"/>
                <a:gd name="connsiteY6" fmla="*/ 45494 h 105768"/>
                <a:gd name="connsiteX7" fmla="*/ 52875 w 61805"/>
                <a:gd name="connsiteY7" fmla="*/ 57678 h 105768"/>
                <a:gd name="connsiteX8" fmla="*/ 16321 w 61805"/>
                <a:gd name="connsiteY8" fmla="*/ 57678 h 105768"/>
                <a:gd name="connsiteX9" fmla="*/ 16321 w 61805"/>
                <a:gd name="connsiteY9" fmla="*/ 92930 h 105768"/>
                <a:gd name="connsiteX10" fmla="*/ 61804 w 61805"/>
                <a:gd name="connsiteY10" fmla="*/ 92930 h 105768"/>
                <a:gd name="connsiteX11" fmla="*/ 61804 w 61805"/>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805" h="105768">
                  <a:moveTo>
                    <a:pt x="-2" y="105766"/>
                  </a:moveTo>
                  <a:lnTo>
                    <a:pt x="-2" y="-3"/>
                  </a:lnTo>
                  <a:lnTo>
                    <a:pt x="58823" y="-3"/>
                  </a:lnTo>
                  <a:lnTo>
                    <a:pt x="58823" y="13166"/>
                  </a:lnTo>
                  <a:lnTo>
                    <a:pt x="16321" y="13166"/>
                  </a:lnTo>
                  <a:lnTo>
                    <a:pt x="16321" y="45494"/>
                  </a:lnTo>
                  <a:lnTo>
                    <a:pt x="52875" y="45494"/>
                  </a:lnTo>
                  <a:lnTo>
                    <a:pt x="52875" y="57678"/>
                  </a:lnTo>
                  <a:lnTo>
                    <a:pt x="16321" y="57678"/>
                  </a:lnTo>
                  <a:lnTo>
                    <a:pt x="16321" y="92930"/>
                  </a:lnTo>
                  <a:lnTo>
                    <a:pt x="61804" y="92930"/>
                  </a:lnTo>
                  <a:lnTo>
                    <a:pt x="61804" y="105766"/>
                  </a:lnTo>
                  <a:close/>
                </a:path>
              </a:pathLst>
            </a:custGeom>
            <a:grpFill/>
            <a:ln w="1444" cap="flat">
              <a:noFill/>
              <a:prstDash val="solid"/>
              <a:miter/>
            </a:ln>
          </p:spPr>
          <p:txBody>
            <a:bodyPr rtlCol="0" anchor="ctr"/>
            <a:lstStyle/>
            <a:p>
              <a:endParaRPr lang="en-US" sz="1755"/>
            </a:p>
          </p:txBody>
        </p:sp>
        <p:sp>
          <p:nvSpPr>
            <p:cNvPr id="63" name="Freeform: Shape 70">
              <a:extLst>
                <a:ext uri="{FF2B5EF4-FFF2-40B4-BE49-F238E27FC236}">
                  <a16:creationId xmlns:a16="http://schemas.microsoft.com/office/drawing/2014/main" id="{2F933C78-6B15-CA47-924F-8148CE77AE04}"/>
                </a:ext>
              </a:extLst>
            </p:cNvPr>
            <p:cNvSpPr/>
            <p:nvPr/>
          </p:nvSpPr>
          <p:spPr>
            <a:xfrm>
              <a:off x="10078137" y="7221447"/>
              <a:ext cx="92542" cy="105768"/>
            </a:xfrm>
            <a:custGeom>
              <a:avLst/>
              <a:gdLst>
                <a:gd name="connsiteX0" fmla="*/ -2 w 92542"/>
                <a:gd name="connsiteY0" fmla="*/ 105766 h 105768"/>
                <a:gd name="connsiteX1" fmla="*/ -2 w 92542"/>
                <a:gd name="connsiteY1" fmla="*/ -3 h 105768"/>
                <a:gd name="connsiteX2" fmla="*/ 21430 w 92542"/>
                <a:gd name="connsiteY2" fmla="*/ -3 h 105768"/>
                <a:gd name="connsiteX3" fmla="*/ 40922 w 92542"/>
                <a:gd name="connsiteY3" fmla="*/ 70196 h 105768"/>
                <a:gd name="connsiteX4" fmla="*/ 45466 w 92542"/>
                <a:gd name="connsiteY4" fmla="*/ 99442 h 105768"/>
                <a:gd name="connsiteX5" fmla="*/ 50024 w 92542"/>
                <a:gd name="connsiteY5" fmla="*/ 70196 h 105768"/>
                <a:gd name="connsiteX6" fmla="*/ 70284 w 92542"/>
                <a:gd name="connsiteY6" fmla="*/ -3 h 105768"/>
                <a:gd name="connsiteX7" fmla="*/ 92540 w 92542"/>
                <a:gd name="connsiteY7" fmla="*/ -3 h 105768"/>
                <a:gd name="connsiteX8" fmla="*/ 92540 w 92542"/>
                <a:gd name="connsiteY8" fmla="*/ 105766 h 105768"/>
                <a:gd name="connsiteX9" fmla="*/ 76622 w 92542"/>
                <a:gd name="connsiteY9" fmla="*/ 105766 h 105768"/>
                <a:gd name="connsiteX10" fmla="*/ 76622 w 92542"/>
                <a:gd name="connsiteY10" fmla="*/ 53135 h 105768"/>
                <a:gd name="connsiteX11" fmla="*/ 79516 w 92542"/>
                <a:gd name="connsiteY11" fmla="*/ 6335 h 105768"/>
                <a:gd name="connsiteX12" fmla="*/ 72078 w 92542"/>
                <a:gd name="connsiteY12" fmla="*/ 40299 h 105768"/>
                <a:gd name="connsiteX13" fmla="*/ 53078 w 92542"/>
                <a:gd name="connsiteY13" fmla="*/ 105766 h 105768"/>
                <a:gd name="connsiteX14" fmla="*/ 36074 w 92542"/>
                <a:gd name="connsiteY14" fmla="*/ 105766 h 105768"/>
                <a:gd name="connsiteX15" fmla="*/ 17870 w 92542"/>
                <a:gd name="connsiteY15" fmla="*/ 41268 h 105768"/>
                <a:gd name="connsiteX16" fmla="*/ 10895 w 92542"/>
                <a:gd name="connsiteY16" fmla="*/ 6335 h 105768"/>
                <a:gd name="connsiteX17" fmla="*/ 13644 w 92542"/>
                <a:gd name="connsiteY17" fmla="*/ 53294 h 105768"/>
                <a:gd name="connsiteX18" fmla="*/ 13644 w 92542"/>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42" h="105768">
                  <a:moveTo>
                    <a:pt x="-2" y="105766"/>
                  </a:moveTo>
                  <a:lnTo>
                    <a:pt x="-2" y="-3"/>
                  </a:lnTo>
                  <a:lnTo>
                    <a:pt x="21430" y="-3"/>
                  </a:lnTo>
                  <a:lnTo>
                    <a:pt x="40922" y="70196"/>
                  </a:lnTo>
                  <a:lnTo>
                    <a:pt x="45466" y="99442"/>
                  </a:lnTo>
                  <a:lnTo>
                    <a:pt x="50024" y="70196"/>
                  </a:lnTo>
                  <a:lnTo>
                    <a:pt x="70284" y="-3"/>
                  </a:lnTo>
                  <a:lnTo>
                    <a:pt x="92540" y="-3"/>
                  </a:lnTo>
                  <a:lnTo>
                    <a:pt x="92540" y="105766"/>
                  </a:lnTo>
                  <a:lnTo>
                    <a:pt x="76622" y="105766"/>
                  </a:lnTo>
                  <a:lnTo>
                    <a:pt x="76622" y="53135"/>
                  </a:lnTo>
                  <a:lnTo>
                    <a:pt x="79516" y="6335"/>
                  </a:lnTo>
                  <a:lnTo>
                    <a:pt x="72078" y="40299"/>
                  </a:lnTo>
                  <a:lnTo>
                    <a:pt x="53078" y="105766"/>
                  </a:lnTo>
                  <a:lnTo>
                    <a:pt x="36074" y="105766"/>
                  </a:lnTo>
                  <a:lnTo>
                    <a:pt x="17870" y="41268"/>
                  </a:lnTo>
                  <a:lnTo>
                    <a:pt x="10895" y="6335"/>
                  </a:lnTo>
                  <a:lnTo>
                    <a:pt x="13644" y="53294"/>
                  </a:lnTo>
                  <a:lnTo>
                    <a:pt x="13644" y="105766"/>
                  </a:lnTo>
                  <a:close/>
                </a:path>
              </a:pathLst>
            </a:custGeom>
            <a:grpFill/>
            <a:ln w="1444" cap="flat">
              <a:noFill/>
              <a:prstDash val="solid"/>
              <a:miter/>
            </a:ln>
          </p:spPr>
          <p:txBody>
            <a:bodyPr rtlCol="0" anchor="ctr"/>
            <a:lstStyle/>
            <a:p>
              <a:endParaRPr lang="en-US" sz="1755"/>
            </a:p>
          </p:txBody>
        </p:sp>
        <p:sp>
          <p:nvSpPr>
            <p:cNvPr id="64" name="Freeform: Shape 71">
              <a:extLst>
                <a:ext uri="{FF2B5EF4-FFF2-40B4-BE49-F238E27FC236}">
                  <a16:creationId xmlns:a16="http://schemas.microsoft.com/office/drawing/2014/main" id="{B270C831-90DF-FB42-A491-5044ED528CB1}"/>
                </a:ext>
              </a:extLst>
            </p:cNvPr>
            <p:cNvSpPr/>
            <p:nvPr/>
          </p:nvSpPr>
          <p:spPr>
            <a:xfrm>
              <a:off x="10199216"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63 w 61747"/>
                <a:gd name="connsiteY4" fmla="*/ 13166 h 105768"/>
                <a:gd name="connsiteX5" fmla="*/ 16263 w 61747"/>
                <a:gd name="connsiteY5" fmla="*/ 45494 h 105768"/>
                <a:gd name="connsiteX6" fmla="*/ 52817 w 61747"/>
                <a:gd name="connsiteY6" fmla="*/ 45494 h 105768"/>
                <a:gd name="connsiteX7" fmla="*/ 52817 w 61747"/>
                <a:gd name="connsiteY7" fmla="*/ 57678 h 105768"/>
                <a:gd name="connsiteX8" fmla="*/ 16263 w 61747"/>
                <a:gd name="connsiteY8" fmla="*/ 57678 h 105768"/>
                <a:gd name="connsiteX9" fmla="*/ 16263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63" y="13166"/>
                  </a:lnTo>
                  <a:lnTo>
                    <a:pt x="16263" y="45494"/>
                  </a:lnTo>
                  <a:lnTo>
                    <a:pt x="52817" y="45494"/>
                  </a:lnTo>
                  <a:lnTo>
                    <a:pt x="52817" y="57678"/>
                  </a:lnTo>
                  <a:lnTo>
                    <a:pt x="16263" y="57678"/>
                  </a:lnTo>
                  <a:lnTo>
                    <a:pt x="16263"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65" name="Freeform: Shape 72">
              <a:extLst>
                <a:ext uri="{FF2B5EF4-FFF2-40B4-BE49-F238E27FC236}">
                  <a16:creationId xmlns:a16="http://schemas.microsoft.com/office/drawing/2014/main" id="{E7BAFAC2-5307-8448-85A6-807E2664FFAA}"/>
                </a:ext>
              </a:extLst>
            </p:cNvPr>
            <p:cNvSpPr/>
            <p:nvPr/>
          </p:nvSpPr>
          <p:spPr>
            <a:xfrm>
              <a:off x="10282381" y="7221447"/>
              <a:ext cx="72311" cy="105826"/>
            </a:xfrm>
            <a:custGeom>
              <a:avLst/>
              <a:gdLst>
                <a:gd name="connsiteX0" fmla="*/ -2 w 72311"/>
                <a:gd name="connsiteY0" fmla="*/ 105766 h 105826"/>
                <a:gd name="connsiteX1" fmla="*/ -2 w 72311"/>
                <a:gd name="connsiteY1" fmla="*/ -3 h 105826"/>
                <a:gd name="connsiteX2" fmla="*/ 17870 w 72311"/>
                <a:gd name="connsiteY2" fmla="*/ -3 h 105826"/>
                <a:gd name="connsiteX3" fmla="*/ 50531 w 72311"/>
                <a:gd name="connsiteY3" fmla="*/ 63177 h 105826"/>
                <a:gd name="connsiteX4" fmla="*/ 61746 w 72311"/>
                <a:gd name="connsiteY4" fmla="*/ 93914 h 105826"/>
                <a:gd name="connsiteX5" fmla="*/ 57839 w 72311"/>
                <a:gd name="connsiteY5" fmla="*/ 58170 h 105826"/>
                <a:gd name="connsiteX6" fmla="*/ 57839 w 72311"/>
                <a:gd name="connsiteY6" fmla="*/ -3 h 105826"/>
                <a:gd name="connsiteX7" fmla="*/ 72310 w 72311"/>
                <a:gd name="connsiteY7" fmla="*/ -3 h 105826"/>
                <a:gd name="connsiteX8" fmla="*/ 72310 w 72311"/>
                <a:gd name="connsiteY8" fmla="*/ 105766 h 105826"/>
                <a:gd name="connsiteX9" fmla="*/ 55089 w 72311"/>
                <a:gd name="connsiteY9" fmla="*/ 105766 h 105826"/>
                <a:gd name="connsiteX10" fmla="*/ 20793 w 72311"/>
                <a:gd name="connsiteY10" fmla="*/ 40024 h 105826"/>
                <a:gd name="connsiteX11" fmla="*/ 10663 w 72311"/>
                <a:gd name="connsiteY11" fmla="*/ 10952 h 105826"/>
                <a:gd name="connsiteX12" fmla="*/ 14237 w 72311"/>
                <a:gd name="connsiteY12" fmla="*/ 44741 h 105826"/>
                <a:gd name="connsiteX13" fmla="*/ 14237 w 72311"/>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11" h="105826">
                  <a:moveTo>
                    <a:pt x="-2" y="105766"/>
                  </a:moveTo>
                  <a:lnTo>
                    <a:pt x="-2" y="-3"/>
                  </a:lnTo>
                  <a:lnTo>
                    <a:pt x="17870" y="-3"/>
                  </a:lnTo>
                  <a:lnTo>
                    <a:pt x="50531" y="63177"/>
                  </a:lnTo>
                  <a:lnTo>
                    <a:pt x="61746" y="93914"/>
                  </a:lnTo>
                  <a:lnTo>
                    <a:pt x="57839" y="58170"/>
                  </a:lnTo>
                  <a:lnTo>
                    <a:pt x="57839" y="-3"/>
                  </a:lnTo>
                  <a:lnTo>
                    <a:pt x="72310" y="-3"/>
                  </a:lnTo>
                  <a:lnTo>
                    <a:pt x="72310" y="105766"/>
                  </a:lnTo>
                  <a:lnTo>
                    <a:pt x="55089" y="105766"/>
                  </a:lnTo>
                  <a:lnTo>
                    <a:pt x="20793" y="40024"/>
                  </a:lnTo>
                  <a:lnTo>
                    <a:pt x="10663" y="10952"/>
                  </a:lnTo>
                  <a:lnTo>
                    <a:pt x="14237" y="44741"/>
                  </a:lnTo>
                  <a:lnTo>
                    <a:pt x="14237" y="105823"/>
                  </a:lnTo>
                  <a:close/>
                </a:path>
              </a:pathLst>
            </a:custGeom>
            <a:grpFill/>
            <a:ln w="1444" cap="flat">
              <a:noFill/>
              <a:prstDash val="solid"/>
              <a:miter/>
            </a:ln>
          </p:spPr>
          <p:txBody>
            <a:bodyPr rtlCol="0" anchor="ctr"/>
            <a:lstStyle/>
            <a:p>
              <a:endParaRPr lang="en-US" sz="1755"/>
            </a:p>
          </p:txBody>
        </p:sp>
        <p:sp>
          <p:nvSpPr>
            <p:cNvPr id="66" name="Freeform: Shape 73">
              <a:extLst>
                <a:ext uri="{FF2B5EF4-FFF2-40B4-BE49-F238E27FC236}">
                  <a16:creationId xmlns:a16="http://schemas.microsoft.com/office/drawing/2014/main" id="{0BD5C645-698A-0D45-8FEC-5336B1438773}"/>
                </a:ext>
              </a:extLst>
            </p:cNvPr>
            <p:cNvSpPr/>
            <p:nvPr/>
          </p:nvSpPr>
          <p:spPr>
            <a:xfrm>
              <a:off x="10374590" y="7221447"/>
              <a:ext cx="70907" cy="105783"/>
            </a:xfrm>
            <a:custGeom>
              <a:avLst/>
              <a:gdLst>
                <a:gd name="connsiteX0" fmla="*/ 27290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290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290" y="13166"/>
                  </a:moveTo>
                  <a:lnTo>
                    <a:pt x="-2" y="13166"/>
                  </a:lnTo>
                  <a:lnTo>
                    <a:pt x="-2" y="-3"/>
                  </a:lnTo>
                  <a:lnTo>
                    <a:pt x="70906" y="-3"/>
                  </a:lnTo>
                  <a:lnTo>
                    <a:pt x="70906" y="13166"/>
                  </a:lnTo>
                  <a:lnTo>
                    <a:pt x="43541" y="13166"/>
                  </a:lnTo>
                  <a:lnTo>
                    <a:pt x="43541" y="105780"/>
                  </a:lnTo>
                  <a:lnTo>
                    <a:pt x="27290" y="105780"/>
                  </a:lnTo>
                  <a:close/>
                </a:path>
              </a:pathLst>
            </a:custGeom>
            <a:grpFill/>
            <a:ln w="1444" cap="flat">
              <a:noFill/>
              <a:prstDash val="solid"/>
              <a:miter/>
            </a:ln>
          </p:spPr>
          <p:txBody>
            <a:bodyPr rtlCol="0" anchor="ctr"/>
            <a:lstStyle/>
            <a:p>
              <a:endParaRPr lang="en-US" sz="1755"/>
            </a:p>
          </p:txBody>
        </p:sp>
      </p:grpSp>
    </p:spTree>
    <p:extLst>
      <p:ext uri="{BB962C8B-B14F-4D97-AF65-F5344CB8AC3E}">
        <p14:creationId xmlns:p14="http://schemas.microsoft.com/office/powerpoint/2010/main" val="9071352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age Referenc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p>
            <a:r>
              <a:rPr lang="en-US"/>
              <a:t>[Slide title]</a:t>
            </a:r>
          </a:p>
        </p:txBody>
      </p:sp>
      <p:sp>
        <p:nvSpPr>
          <p:cNvPr id="11" name="Content Placeholder 4">
            <a:extLst>
              <a:ext uri="{FF2B5EF4-FFF2-40B4-BE49-F238E27FC236}">
                <a16:creationId xmlns:a16="http://schemas.microsoft.com/office/drawing/2014/main" id="{C797EC87-BDF5-4318-87F3-D31911942750}"/>
              </a:ext>
            </a:extLst>
          </p:cNvPr>
          <p:cNvSpPr>
            <a:spLocks noGrp="1"/>
          </p:cNvSpPr>
          <p:nvPr>
            <p:ph idx="1"/>
          </p:nvPr>
        </p:nvSpPr>
        <p:spPr>
          <a:xfrm>
            <a:off x="761999" y="1186196"/>
            <a:ext cx="8166099" cy="4739475"/>
          </a:xfrm>
        </p:spPr>
        <p:txBody>
          <a:bodyPr numCol="3" spcCol="180000"/>
          <a:lstStyle>
            <a:lvl1pPr marL="169110" indent="0">
              <a:spcBef>
                <a:spcPts val="848"/>
              </a:spcBef>
              <a:spcAft>
                <a:spcPts val="188"/>
              </a:spcAft>
              <a:buNone/>
              <a:defRPr sz="1026">
                <a:latin typeface="+mj-lt"/>
              </a:defRPr>
            </a:lvl1pPr>
            <a:lvl2pPr marL="169110" indent="-169110">
              <a:lnSpc>
                <a:spcPct val="99000"/>
              </a:lnSpc>
              <a:spcBef>
                <a:spcPts val="0"/>
              </a:spcBef>
              <a:buNone/>
              <a:tabLst>
                <a:tab pos="169110" algn="l"/>
              </a:tabLst>
              <a:defRPr sz="855"/>
            </a:lvl2pPr>
            <a:lvl3pPr marL="254412" indent="-85304">
              <a:lnSpc>
                <a:spcPct val="99000"/>
              </a:lnSpc>
              <a:spcBef>
                <a:spcPts val="0"/>
              </a:spcBef>
              <a:defRPr sz="769"/>
            </a:lvl3pPr>
            <a:lvl4pPr marL="339716" indent="-85304">
              <a:lnSpc>
                <a:spcPct val="99000"/>
              </a:lnSpc>
              <a:spcBef>
                <a:spcPts val="0"/>
              </a:spcBef>
              <a:defRPr sz="769"/>
            </a:lvl4pPr>
            <a:lvl5pPr marL="422026" indent="-82310">
              <a:lnSpc>
                <a:spcPct val="99000"/>
              </a:lnSpc>
              <a:spcBef>
                <a:spcPts val="0"/>
              </a:spcBef>
              <a:defRPr sz="769"/>
            </a:lvl5pPr>
            <a:lvl6pPr marL="508825" indent="-83806">
              <a:lnSpc>
                <a:spcPct val="99000"/>
              </a:lnSpc>
              <a:defRPr sz="660"/>
            </a:lvl6pPr>
            <a:lvl7pPr>
              <a:lnSpc>
                <a:spcPct val="99000"/>
              </a:lnSpc>
              <a:defRPr sz="660"/>
            </a:lvl7pPr>
            <a:lvl8pPr>
              <a:lnSpc>
                <a:spcPct val="99000"/>
              </a:lnSpc>
              <a:defRPr sz="660"/>
            </a:lvl8pPr>
            <a:lvl9pPr>
              <a:lnSpc>
                <a:spcPct val="99000"/>
              </a:lnSpc>
              <a:defRPr sz="660"/>
            </a:lvl9pPr>
          </a:lstStyle>
          <a:p>
            <a:pPr lvl="0"/>
            <a:r>
              <a:rPr lang="en-US"/>
              <a:t>Click to edit Master text styles</a:t>
            </a:r>
          </a:p>
          <a:p>
            <a:pPr lvl="1"/>
            <a:r>
              <a:rPr lang="en-US"/>
              <a:t>	Second level</a:t>
            </a:r>
          </a:p>
        </p:txBody>
      </p:sp>
      <p:sp>
        <p:nvSpPr>
          <p:cNvPr id="3" name="Date Placeholder 2">
            <a:extLst>
              <a:ext uri="{FF2B5EF4-FFF2-40B4-BE49-F238E27FC236}">
                <a16:creationId xmlns:a16="http://schemas.microsoft.com/office/drawing/2014/main" id="{62FEFA37-A106-4DBA-9E98-76775783A28B}"/>
              </a:ext>
            </a:extLst>
          </p:cNvPr>
          <p:cNvSpPr>
            <a:spLocks noGrp="1"/>
          </p:cNvSpPr>
          <p:nvPr>
            <p:ph type="dt" sz="half" idx="10"/>
          </p:nvPr>
        </p:nvSpPr>
        <p:spPr/>
        <p:txBody>
          <a:bodyPr/>
          <a:lstStyle/>
          <a:p>
            <a:r>
              <a:rPr lang="en-US">
                <a:solidFill>
                  <a:srgbClr val="000000"/>
                </a:solidFill>
              </a:rPr>
              <a:t>GTM</a:t>
            </a:r>
          </a:p>
        </p:txBody>
      </p:sp>
      <p:sp>
        <p:nvSpPr>
          <p:cNvPr id="4" name="Footer Placeholder 3">
            <a:extLst>
              <a:ext uri="{FF2B5EF4-FFF2-40B4-BE49-F238E27FC236}">
                <a16:creationId xmlns:a16="http://schemas.microsoft.com/office/drawing/2014/main" id="{EA752012-823D-4776-AFF8-4D6ADC2CE4C8}"/>
              </a:ext>
            </a:extLst>
          </p:cNvPr>
          <p:cNvSpPr>
            <a:spLocks noGrp="1"/>
          </p:cNvSpPr>
          <p:nvPr>
            <p:ph type="ftr" sz="quarter" idx="11"/>
          </p:nvPr>
        </p:nvSpPr>
        <p:spPr/>
        <p:txBody>
          <a:bodyPr/>
          <a:lstStyle/>
          <a:p>
            <a:r>
              <a:rPr lang="en-US">
                <a:solidFill>
                  <a:srgbClr val="000000"/>
                </a:solidFill>
              </a:rPr>
              <a:t>U.S.</a:t>
            </a:r>
          </a:p>
        </p:txBody>
      </p:sp>
    </p:spTree>
    <p:extLst>
      <p:ext uri="{BB962C8B-B14F-4D97-AF65-F5344CB8AC3E}">
        <p14:creationId xmlns:p14="http://schemas.microsoft.com/office/powerpoint/2010/main" val="2124759036"/>
      </p:ext>
    </p:extLst>
  </p:cSld>
  <p:clrMapOvr>
    <a:masterClrMapping/>
  </p:clrMapOvr>
  <p:extLst>
    <p:ext uri="{DCECCB84-F9BA-43D5-87BE-67443E8EF086}">
      <p15:sldGuideLst xmlns:p15="http://schemas.microsoft.com/office/powerpoint/2012/main">
        <p15:guide id="1" orient="horz" pos="37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3" name="Content Placeholder 4">
            <a:extLst>
              <a:ext uri="{FF2B5EF4-FFF2-40B4-BE49-F238E27FC236}">
                <a16:creationId xmlns:a16="http://schemas.microsoft.com/office/drawing/2014/main" id="{7E323959-B929-4872-A3D7-1BB1CAD1B2FD}"/>
              </a:ext>
            </a:extLst>
          </p:cNvPr>
          <p:cNvSpPr>
            <a:spLocks noGrp="1"/>
          </p:cNvSpPr>
          <p:nvPr>
            <p:ph idx="1"/>
          </p:nvPr>
        </p:nvSpPr>
        <p:spPr>
          <a:xfrm>
            <a:off x="761999" y="1204913"/>
            <a:ext cx="8166099" cy="4576763"/>
          </a:xfrm>
        </p:spPr>
        <p:txBody>
          <a:bodyPr/>
          <a:lstStyle>
            <a:lvl1pPr>
              <a:spcBef>
                <a:spcPts val="848"/>
              </a:spcBef>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Date Placeholder 3">
            <a:extLst>
              <a:ext uri="{FF2B5EF4-FFF2-40B4-BE49-F238E27FC236}">
                <a16:creationId xmlns:a16="http://schemas.microsoft.com/office/drawing/2014/main" id="{6CDAFEE2-47D3-4B37-9971-2401DB81B4BD}"/>
              </a:ext>
            </a:extLst>
          </p:cNvPr>
          <p:cNvSpPr>
            <a:spLocks noGrp="1"/>
          </p:cNvSpPr>
          <p:nvPr>
            <p:ph type="dt" sz="half" idx="10"/>
          </p:nvPr>
        </p:nvSpPr>
        <p:spPr/>
        <p:txBody>
          <a:bodyPr/>
          <a:lstStyle/>
          <a:p>
            <a:r>
              <a:rPr lang="en-US">
                <a:solidFill>
                  <a:srgbClr val="000000"/>
                </a:solidFill>
              </a:rPr>
              <a:t>GTM</a:t>
            </a:r>
          </a:p>
        </p:txBody>
      </p:sp>
      <p:sp>
        <p:nvSpPr>
          <p:cNvPr id="5" name="Footer Placeholder 4">
            <a:extLst>
              <a:ext uri="{FF2B5EF4-FFF2-40B4-BE49-F238E27FC236}">
                <a16:creationId xmlns:a16="http://schemas.microsoft.com/office/drawing/2014/main" id="{D961B926-6CBE-49BF-9FA3-351B927C8ACB}"/>
              </a:ext>
            </a:extLst>
          </p:cNvPr>
          <p:cNvSpPr>
            <a:spLocks noGrp="1"/>
          </p:cNvSpPr>
          <p:nvPr>
            <p:ph type="ftr" sz="quarter" idx="11"/>
          </p:nvPr>
        </p:nvSpPr>
        <p:spPr/>
        <p:txBody>
          <a:bodyPr/>
          <a:lstStyle>
            <a:lvl1pPr>
              <a:defRPr sz="1026"/>
            </a:lvl1pPr>
          </a:lstStyle>
          <a:p>
            <a:r>
              <a:rPr lang="en-US">
                <a:solidFill>
                  <a:srgbClr val="000000"/>
                </a:solidFill>
              </a:rPr>
              <a:t>U.S.</a:t>
            </a:r>
          </a:p>
        </p:txBody>
      </p:sp>
      <p:sp>
        <p:nvSpPr>
          <p:cNvPr id="6" name="Text Placeholder 5">
            <a:extLst>
              <a:ext uri="{FF2B5EF4-FFF2-40B4-BE49-F238E27FC236}">
                <a16:creationId xmlns:a16="http://schemas.microsoft.com/office/drawing/2014/main" id="{72BEE28E-7642-4071-9F46-ABA46E4CFC72}"/>
              </a:ext>
            </a:extLst>
          </p:cNvPr>
          <p:cNvSpPr>
            <a:spLocks noGrp="1"/>
          </p:cNvSpPr>
          <p:nvPr>
            <p:ph type="body" sz="quarter" idx="25" hasCustomPrompt="1"/>
          </p:nvPr>
        </p:nvSpPr>
        <p:spPr>
          <a:xfrm>
            <a:off x="762000" y="6000412"/>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249794185"/>
      </p:ext>
    </p:extLst>
  </p:cSld>
  <p:clrMapOvr>
    <a:masterClrMapping/>
  </p:clrMapOvr>
  <p:extLst>
    <p:ext uri="{DCECCB84-F9BA-43D5-87BE-67443E8EF086}">
      <p15:sldGuideLst xmlns:p15="http://schemas.microsoft.com/office/powerpoint/2012/main">
        <p15:guide id="1" orient="horz" pos="138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B36ABA3-C946-594C-B7B7-768B3BD4951B}"/>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11" name="Content Placeholder 4">
            <a:extLst>
              <a:ext uri="{FF2B5EF4-FFF2-40B4-BE49-F238E27FC236}">
                <a16:creationId xmlns:a16="http://schemas.microsoft.com/office/drawing/2014/main" id="{876044BF-46F2-4BB3-BE72-4436505AFF37}"/>
              </a:ext>
            </a:extLst>
          </p:cNvPr>
          <p:cNvSpPr>
            <a:spLocks noGrp="1"/>
          </p:cNvSpPr>
          <p:nvPr>
            <p:ph sz="half" idx="1"/>
          </p:nvPr>
        </p:nvSpPr>
        <p:spPr>
          <a:xfrm>
            <a:off x="762001" y="1204913"/>
            <a:ext cx="3986213" cy="4576762"/>
          </a:xfrm>
        </p:spPr>
        <p:txBody>
          <a:bodyPr/>
          <a:lstStyle>
            <a:lvl1pPr>
              <a:defRPr sz="941"/>
            </a:lvl1pPr>
            <a:lvl2pPr>
              <a:defRPr sz="855"/>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Content Placeholder 5">
            <a:extLst>
              <a:ext uri="{FF2B5EF4-FFF2-40B4-BE49-F238E27FC236}">
                <a16:creationId xmlns:a16="http://schemas.microsoft.com/office/drawing/2014/main" id="{0B138350-59E9-44BB-A1A8-B291728AC2CB}"/>
              </a:ext>
            </a:extLst>
          </p:cNvPr>
          <p:cNvSpPr>
            <a:spLocks noGrp="1"/>
          </p:cNvSpPr>
          <p:nvPr>
            <p:ph sz="half" idx="2"/>
          </p:nvPr>
        </p:nvSpPr>
        <p:spPr>
          <a:xfrm>
            <a:off x="4929189" y="1204913"/>
            <a:ext cx="3998911" cy="4576762"/>
          </a:xfrm>
        </p:spPr>
        <p:txBody>
          <a:bodyPr/>
          <a:lstStyle>
            <a:lvl1pPr>
              <a:defRPr sz="941"/>
            </a:lvl1pPr>
            <a:lvl2pPr>
              <a:defRPr sz="855"/>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8" name="Text Placeholder 5">
            <a:extLst>
              <a:ext uri="{FF2B5EF4-FFF2-40B4-BE49-F238E27FC236}">
                <a16:creationId xmlns:a16="http://schemas.microsoft.com/office/drawing/2014/main" id="{D003691D-F5F4-4325-9164-CE8ED5D01686}"/>
              </a:ext>
            </a:extLst>
          </p:cNvPr>
          <p:cNvSpPr>
            <a:spLocks noGrp="1"/>
          </p:cNvSpPr>
          <p:nvPr>
            <p:ph type="body" sz="quarter" idx="25" hasCustomPrompt="1"/>
          </p:nvPr>
        </p:nvSpPr>
        <p:spPr>
          <a:xfrm>
            <a:off x="762001" y="5968604"/>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2" name="Date Placeholder 1">
            <a:extLst>
              <a:ext uri="{FF2B5EF4-FFF2-40B4-BE49-F238E27FC236}">
                <a16:creationId xmlns:a16="http://schemas.microsoft.com/office/drawing/2014/main" id="{9EE698FF-0D99-4AE4-88F9-F7FB7BEA56ED}"/>
              </a:ext>
            </a:extLst>
          </p:cNvPr>
          <p:cNvSpPr>
            <a:spLocks noGrp="1"/>
          </p:cNvSpPr>
          <p:nvPr>
            <p:ph type="dt" sz="half" idx="26"/>
          </p:nvPr>
        </p:nvSpPr>
        <p:spPr/>
        <p:txBody>
          <a:bodyPr/>
          <a:lstStyle/>
          <a:p>
            <a:r>
              <a:rPr lang="en-US">
                <a:solidFill>
                  <a:srgbClr val="000000"/>
                </a:solidFill>
              </a:rPr>
              <a:t>GTM</a:t>
            </a:r>
          </a:p>
        </p:txBody>
      </p:sp>
      <p:sp>
        <p:nvSpPr>
          <p:cNvPr id="3" name="Footer Placeholder 2">
            <a:extLst>
              <a:ext uri="{FF2B5EF4-FFF2-40B4-BE49-F238E27FC236}">
                <a16:creationId xmlns:a16="http://schemas.microsoft.com/office/drawing/2014/main" id="{04261086-A3F2-4E56-B86F-F6A1A7118E3E}"/>
              </a:ext>
            </a:extLst>
          </p:cNvPr>
          <p:cNvSpPr>
            <a:spLocks noGrp="1"/>
          </p:cNvSpPr>
          <p:nvPr>
            <p:ph type="ftr" sz="quarter" idx="27"/>
          </p:nvPr>
        </p:nvSpPr>
        <p:spPr/>
        <p:txBody>
          <a:bodyPr/>
          <a:lstStyle/>
          <a:p>
            <a:r>
              <a:rPr lang="en-US">
                <a:solidFill>
                  <a:srgbClr val="000000"/>
                </a:solidFill>
              </a:rPr>
              <a:t>U.S.</a:t>
            </a:r>
          </a:p>
        </p:txBody>
      </p:sp>
      <p:cxnSp>
        <p:nvCxnSpPr>
          <p:cNvPr id="9" name="Straight Connector 8">
            <a:extLst>
              <a:ext uri="{FF2B5EF4-FFF2-40B4-BE49-F238E27FC236}">
                <a16:creationId xmlns:a16="http://schemas.microsoft.com/office/drawing/2014/main" id="{D1A4B599-14F8-4525-9306-038AF38D0F68}"/>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372952527"/>
      </p:ext>
    </p:extLst>
  </p:cSld>
  <p:clrMapOvr>
    <a:masterClrMapping/>
  </p:clrMapOvr>
  <p:extLst>
    <p:ext uri="{DCECCB84-F9BA-43D5-87BE-67443E8EF086}">
      <p15:sldGuideLst xmlns:p15="http://schemas.microsoft.com/office/powerpoint/2012/main">
        <p15:guide id="1" pos="5751" userDrawn="1">
          <p15:clr>
            <a:srgbClr val="FBAE40"/>
          </p15:clr>
        </p15:guide>
        <p15:guide id="2" orient="horz" pos="138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horizontal">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2001" y="1204913"/>
            <a:ext cx="8166100" cy="2142000"/>
          </a:xfrm>
        </p:spPr>
        <p:txBody>
          <a:bodyPr/>
          <a:lstStyle>
            <a:lvl1pPr>
              <a:defRPr sz="1026"/>
            </a:lvl1pPr>
            <a:lvl2pPr>
              <a:defRPr sz="855"/>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8" name="Content Placeholder 5">
            <a:extLst>
              <a:ext uri="{FF2B5EF4-FFF2-40B4-BE49-F238E27FC236}">
                <a16:creationId xmlns:a16="http://schemas.microsoft.com/office/drawing/2014/main" id="{DB454EE6-A290-4EBF-94B1-531D21645F4B}"/>
              </a:ext>
            </a:extLst>
          </p:cNvPr>
          <p:cNvSpPr>
            <a:spLocks noGrp="1"/>
          </p:cNvSpPr>
          <p:nvPr>
            <p:ph sz="half" idx="2"/>
          </p:nvPr>
        </p:nvSpPr>
        <p:spPr>
          <a:xfrm>
            <a:off x="762000" y="3639675"/>
            <a:ext cx="8192115" cy="2142000"/>
          </a:xfrm>
        </p:spPr>
        <p:txBody>
          <a:bodyPr/>
          <a:lstStyle>
            <a:lvl1pPr>
              <a:defRPr sz="1026"/>
            </a:lvl1pPr>
            <a:lvl2pPr>
              <a:defRPr sz="855"/>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1" name="Text Placeholder 5">
            <a:extLst>
              <a:ext uri="{FF2B5EF4-FFF2-40B4-BE49-F238E27FC236}">
                <a16:creationId xmlns:a16="http://schemas.microsoft.com/office/drawing/2014/main" id="{3B1E2AD2-57BE-4F63-B372-CD5B57864F98}"/>
              </a:ext>
            </a:extLst>
          </p:cNvPr>
          <p:cNvSpPr>
            <a:spLocks noGrp="1"/>
          </p:cNvSpPr>
          <p:nvPr>
            <p:ph type="body" sz="quarter" idx="25" hasCustomPrompt="1"/>
          </p:nvPr>
        </p:nvSpPr>
        <p:spPr>
          <a:xfrm>
            <a:off x="762000" y="5970549"/>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6" name="Date Placeholder 5">
            <a:extLst>
              <a:ext uri="{FF2B5EF4-FFF2-40B4-BE49-F238E27FC236}">
                <a16:creationId xmlns:a16="http://schemas.microsoft.com/office/drawing/2014/main" id="{CD632B6A-75EA-44AD-BAAD-A101046157C1}"/>
              </a:ext>
            </a:extLst>
          </p:cNvPr>
          <p:cNvSpPr>
            <a:spLocks noGrp="1"/>
          </p:cNvSpPr>
          <p:nvPr>
            <p:ph type="dt" sz="half" idx="26"/>
          </p:nvPr>
        </p:nvSpPr>
        <p:spPr/>
        <p:txBody>
          <a:bodyPr/>
          <a:lstStyle/>
          <a:p>
            <a:r>
              <a:rPr lang="en-US">
                <a:solidFill>
                  <a:srgbClr val="000000"/>
                </a:solidFill>
              </a:rPr>
              <a:t>GTM</a:t>
            </a:r>
          </a:p>
        </p:txBody>
      </p:sp>
      <p:sp>
        <p:nvSpPr>
          <p:cNvPr id="10" name="Footer Placeholder 9">
            <a:extLst>
              <a:ext uri="{FF2B5EF4-FFF2-40B4-BE49-F238E27FC236}">
                <a16:creationId xmlns:a16="http://schemas.microsoft.com/office/drawing/2014/main" id="{5897E692-EE6A-46AE-9D92-6C8ED1CA6DDF}"/>
              </a:ext>
            </a:extLst>
          </p:cNvPr>
          <p:cNvSpPr>
            <a:spLocks noGrp="1"/>
          </p:cNvSpPr>
          <p:nvPr>
            <p:ph type="ftr" sz="quarter" idx="27"/>
          </p:nvPr>
        </p:nvSpPr>
        <p:spPr/>
        <p:txBody>
          <a:bodyPr/>
          <a:lstStyle/>
          <a:p>
            <a:r>
              <a:rPr lang="en-US">
                <a:solidFill>
                  <a:srgbClr val="000000"/>
                </a:solidFill>
              </a:rPr>
              <a:t>U.S.</a:t>
            </a:r>
          </a:p>
        </p:txBody>
      </p:sp>
      <p:cxnSp>
        <p:nvCxnSpPr>
          <p:cNvPr id="9" name="Straight Connector 8">
            <a:extLst>
              <a:ext uri="{FF2B5EF4-FFF2-40B4-BE49-F238E27FC236}">
                <a16:creationId xmlns:a16="http://schemas.microsoft.com/office/drawing/2014/main" id="{C63EEDC0-E5D5-4AF5-A3A5-A770BB78DA2D}"/>
              </a:ext>
            </a:extLst>
          </p:cNvPr>
          <p:cNvCxnSpPr>
            <a:cxnSpLocks/>
          </p:cNvCxnSpPr>
          <p:nvPr userDrawn="1"/>
        </p:nvCxnSpPr>
        <p:spPr>
          <a:xfrm>
            <a:off x="762000" y="3429667"/>
            <a:ext cx="8166099" cy="0"/>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3754633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x3">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4927600" y="3639674"/>
            <a:ext cx="4006801" cy="2142000"/>
          </a:xfrm>
        </p:spPr>
        <p:txBody>
          <a:bodyPr/>
          <a:lstStyle>
            <a:lvl1pPr>
              <a:defRPr sz="1026"/>
            </a:lvl1pPr>
            <a:lvl2pPr>
              <a:defRPr sz="898"/>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1999" y="1204914"/>
            <a:ext cx="4013200" cy="4576761"/>
          </a:xfrm>
        </p:spPr>
        <p:txBody>
          <a:bodyPr/>
          <a:lstStyle>
            <a:lvl1pPr>
              <a:defRPr sz="1026"/>
            </a:lvl1pPr>
            <a:lvl2pPr>
              <a:defRPr sz="898"/>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0" y="5977847"/>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4927601" y="1204913"/>
            <a:ext cx="4006801" cy="2142000"/>
          </a:xfrm>
        </p:spPr>
        <p:txBody>
          <a:bodyPr/>
          <a:lstStyle>
            <a:lvl1pPr>
              <a:defRPr sz="1026"/>
            </a:lvl1pPr>
            <a:lvl2pPr>
              <a:defRPr sz="941"/>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C3EE23D2-AD18-4F3D-B446-CABAE768E42C}"/>
              </a:ext>
            </a:extLst>
          </p:cNvPr>
          <p:cNvSpPr>
            <a:spLocks noGrp="1"/>
          </p:cNvSpPr>
          <p:nvPr>
            <p:ph type="dt" sz="half" idx="30"/>
          </p:nvPr>
        </p:nvSpPr>
        <p:spPr/>
        <p:txBody>
          <a:bodyPr/>
          <a:lstStyle/>
          <a:p>
            <a:r>
              <a:rPr lang="en-US">
                <a:solidFill>
                  <a:srgbClr val="000000"/>
                </a:solidFill>
              </a:rPr>
              <a:t>GTM</a:t>
            </a:r>
          </a:p>
        </p:txBody>
      </p:sp>
      <p:sp>
        <p:nvSpPr>
          <p:cNvPr id="4" name="Footer Placeholder 3">
            <a:extLst>
              <a:ext uri="{FF2B5EF4-FFF2-40B4-BE49-F238E27FC236}">
                <a16:creationId xmlns:a16="http://schemas.microsoft.com/office/drawing/2014/main" id="{8179BE64-6BC3-42BF-9B9E-2E819688CB19}"/>
              </a:ext>
            </a:extLst>
          </p:cNvPr>
          <p:cNvSpPr>
            <a:spLocks noGrp="1"/>
          </p:cNvSpPr>
          <p:nvPr>
            <p:ph type="ftr" sz="quarter" idx="31"/>
          </p:nvPr>
        </p:nvSpPr>
        <p:spPr/>
        <p:txBody>
          <a:bodyPr/>
          <a:lstStyle/>
          <a:p>
            <a:r>
              <a:rPr lang="en-US">
                <a:solidFill>
                  <a:srgbClr val="000000"/>
                </a:solidFill>
              </a:rPr>
              <a:t>U.S.</a:t>
            </a:r>
          </a:p>
        </p:txBody>
      </p:sp>
      <p:cxnSp>
        <p:nvCxnSpPr>
          <p:cNvPr id="10" name="Straight Connector 9">
            <a:extLst>
              <a:ext uri="{FF2B5EF4-FFF2-40B4-BE49-F238E27FC236}">
                <a16:creationId xmlns:a16="http://schemas.microsoft.com/office/drawing/2014/main" id="{76FE9CE7-18D1-4D7A-AE2A-626F3EFEC9CE}"/>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2839307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mparison x3 alt">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763199" y="3630770"/>
            <a:ext cx="4006801" cy="2142000"/>
          </a:xfrm>
        </p:spPr>
        <p:txBody>
          <a:bodyPr/>
          <a:lstStyle>
            <a:lvl1pPr>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4920246" y="1204914"/>
            <a:ext cx="4014205" cy="4576761"/>
          </a:xfrm>
        </p:spPr>
        <p:txBody>
          <a:bodyPr/>
          <a:lstStyle>
            <a:lvl1pPr>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763199" y="1204913"/>
            <a:ext cx="4006801" cy="2142000"/>
          </a:xfrm>
        </p:spPr>
        <p:txBody>
          <a:bodyPr/>
          <a:lstStyle>
            <a:lvl1pPr>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9BCD69BC-37B6-466D-850A-EBE9C30A3022}"/>
              </a:ext>
            </a:extLst>
          </p:cNvPr>
          <p:cNvSpPr>
            <a:spLocks noGrp="1"/>
          </p:cNvSpPr>
          <p:nvPr>
            <p:ph type="dt" sz="half" idx="30"/>
          </p:nvPr>
        </p:nvSpPr>
        <p:spPr/>
        <p:txBody>
          <a:bodyPr/>
          <a:lstStyle/>
          <a:p>
            <a:r>
              <a:rPr lang="en-US">
                <a:solidFill>
                  <a:srgbClr val="000000"/>
                </a:solidFill>
              </a:rPr>
              <a:t>GTM</a:t>
            </a:r>
          </a:p>
        </p:txBody>
      </p:sp>
      <p:sp>
        <p:nvSpPr>
          <p:cNvPr id="4" name="Footer Placeholder 3">
            <a:extLst>
              <a:ext uri="{FF2B5EF4-FFF2-40B4-BE49-F238E27FC236}">
                <a16:creationId xmlns:a16="http://schemas.microsoft.com/office/drawing/2014/main" id="{5021C089-A39B-4656-8104-62376DBB26CC}"/>
              </a:ext>
            </a:extLst>
          </p:cNvPr>
          <p:cNvSpPr>
            <a:spLocks noGrp="1"/>
          </p:cNvSpPr>
          <p:nvPr>
            <p:ph type="ftr" sz="quarter" idx="31"/>
          </p:nvPr>
        </p:nvSpPr>
        <p:spPr/>
        <p:txBody>
          <a:bodyPr/>
          <a:lstStyle/>
          <a:p>
            <a:r>
              <a:rPr lang="en-US">
                <a:solidFill>
                  <a:srgbClr val="000000"/>
                </a:solidFill>
              </a:rPr>
              <a:t>U.S.</a:t>
            </a:r>
          </a:p>
        </p:txBody>
      </p:sp>
      <p:cxnSp>
        <p:nvCxnSpPr>
          <p:cNvPr id="11" name="Straight Connector 10">
            <a:extLst>
              <a:ext uri="{FF2B5EF4-FFF2-40B4-BE49-F238E27FC236}">
                <a16:creationId xmlns:a16="http://schemas.microsoft.com/office/drawing/2014/main" id="{4F8CDAC9-D0CB-40B4-8719-EA341965745A}"/>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2471615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idebar Lef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465466B-3F33-DB47-84A2-6F568D25265F}"/>
              </a:ext>
            </a:extLst>
          </p:cNvPr>
          <p:cNvSpPr>
            <a:spLocks noGrp="1"/>
          </p:cNvSpPr>
          <p:nvPr>
            <p:ph sz="half" idx="12"/>
          </p:nvPr>
        </p:nvSpPr>
        <p:spPr>
          <a:xfrm>
            <a:off x="762000"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EBA115F8-994C-8A4C-ACE0-25AE5F0718D6}"/>
              </a:ext>
            </a:extLst>
          </p:cNvPr>
          <p:cNvSpPr>
            <a:spLocks noGrp="1"/>
          </p:cNvSpPr>
          <p:nvPr>
            <p:ph sz="half" idx="13"/>
          </p:nvPr>
        </p:nvSpPr>
        <p:spPr>
          <a:xfrm>
            <a:off x="3543302" y="1204913"/>
            <a:ext cx="5384800"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216F110A-9320-4387-81E5-5F115FCCCD08}"/>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9AD79313-C6D3-46FE-B7B2-68654C0D7E16}"/>
              </a:ext>
            </a:extLst>
          </p:cNvPr>
          <p:cNvCxnSpPr>
            <a:cxnSpLocks/>
          </p:cNvCxnSpPr>
          <p:nvPr userDrawn="1"/>
        </p:nvCxnSpPr>
        <p:spPr>
          <a:xfrm>
            <a:off x="3457853"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3" name="Date Placeholder 2">
            <a:extLst>
              <a:ext uri="{FF2B5EF4-FFF2-40B4-BE49-F238E27FC236}">
                <a16:creationId xmlns:a16="http://schemas.microsoft.com/office/drawing/2014/main" id="{ECDCA16C-C955-4D60-AB2B-A2BF4E16C275}"/>
              </a:ext>
            </a:extLst>
          </p:cNvPr>
          <p:cNvSpPr>
            <a:spLocks noGrp="1"/>
          </p:cNvSpPr>
          <p:nvPr>
            <p:ph type="dt" sz="half" idx="28"/>
          </p:nvPr>
        </p:nvSpPr>
        <p:spPr/>
        <p:txBody>
          <a:bodyPr/>
          <a:lstStyle/>
          <a:p>
            <a:r>
              <a:rPr lang="en-US">
                <a:solidFill>
                  <a:srgbClr val="000000"/>
                </a:solidFill>
              </a:rPr>
              <a:t>GTM</a:t>
            </a:r>
          </a:p>
        </p:txBody>
      </p:sp>
      <p:sp>
        <p:nvSpPr>
          <p:cNvPr id="9" name="Footer Placeholder 8">
            <a:extLst>
              <a:ext uri="{FF2B5EF4-FFF2-40B4-BE49-F238E27FC236}">
                <a16:creationId xmlns:a16="http://schemas.microsoft.com/office/drawing/2014/main" id="{B8FB8E89-D07C-41A3-BE88-640F169BF73C}"/>
              </a:ext>
            </a:extLst>
          </p:cNvPr>
          <p:cNvSpPr>
            <a:spLocks noGrp="1"/>
          </p:cNvSpPr>
          <p:nvPr>
            <p:ph type="ftr" sz="quarter" idx="29"/>
          </p:nvPr>
        </p:nvSpPr>
        <p:spPr/>
        <p:txBody>
          <a:bodyPr/>
          <a:lstStyle>
            <a:lvl1pPr>
              <a:defRPr/>
            </a:lvl1pPr>
          </a:lstStyle>
          <a:p>
            <a:r>
              <a:rPr lang="en-US">
                <a:solidFill>
                  <a:srgbClr val="000000"/>
                </a:solidFill>
              </a:rPr>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1868732567"/>
      </p:ext>
    </p:extLst>
  </p:cSld>
  <p:clrMapOvr>
    <a:masterClrMapping/>
  </p:clrMapOvr>
  <p:extLst>
    <p:ext uri="{DCECCB84-F9BA-43D5-87BE-67443E8EF086}">
      <p15:sldGuideLst xmlns:p15="http://schemas.microsoft.com/office/powerpoint/2012/main">
        <p15:guide id="1" orient="horz" pos="138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Referenc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11" name="Content Placeholder 4">
            <a:extLst>
              <a:ext uri="{FF2B5EF4-FFF2-40B4-BE49-F238E27FC236}">
                <a16:creationId xmlns:a16="http://schemas.microsoft.com/office/drawing/2014/main" id="{C797EC87-BDF5-4318-87F3-D31911942750}"/>
              </a:ext>
            </a:extLst>
          </p:cNvPr>
          <p:cNvSpPr>
            <a:spLocks noGrp="1"/>
          </p:cNvSpPr>
          <p:nvPr>
            <p:ph idx="1"/>
          </p:nvPr>
        </p:nvSpPr>
        <p:spPr>
          <a:xfrm>
            <a:off x="761999" y="1186196"/>
            <a:ext cx="8166099" cy="4739475"/>
          </a:xfrm>
        </p:spPr>
        <p:txBody>
          <a:bodyPr numCol="3" spcCol="180000"/>
          <a:lstStyle>
            <a:lvl1pPr marL="169110" indent="0">
              <a:spcBef>
                <a:spcPts val="848"/>
              </a:spcBef>
              <a:spcAft>
                <a:spcPts val="188"/>
              </a:spcAft>
              <a:buNone/>
              <a:defRPr sz="1026">
                <a:latin typeface="+mj-lt"/>
              </a:defRPr>
            </a:lvl1pPr>
            <a:lvl2pPr marL="169110" indent="-169110">
              <a:lnSpc>
                <a:spcPct val="99000"/>
              </a:lnSpc>
              <a:spcBef>
                <a:spcPts val="0"/>
              </a:spcBef>
              <a:buNone/>
              <a:tabLst>
                <a:tab pos="169110" algn="l"/>
              </a:tabLst>
              <a:defRPr sz="855"/>
            </a:lvl2pPr>
            <a:lvl3pPr marL="254412" indent="-85304">
              <a:lnSpc>
                <a:spcPct val="99000"/>
              </a:lnSpc>
              <a:spcBef>
                <a:spcPts val="0"/>
              </a:spcBef>
              <a:defRPr sz="769"/>
            </a:lvl3pPr>
            <a:lvl4pPr marL="339716" indent="-85304">
              <a:lnSpc>
                <a:spcPct val="99000"/>
              </a:lnSpc>
              <a:spcBef>
                <a:spcPts val="0"/>
              </a:spcBef>
              <a:defRPr sz="769"/>
            </a:lvl4pPr>
            <a:lvl5pPr marL="422026" indent="-82310">
              <a:lnSpc>
                <a:spcPct val="99000"/>
              </a:lnSpc>
              <a:spcBef>
                <a:spcPts val="0"/>
              </a:spcBef>
              <a:defRPr sz="769"/>
            </a:lvl5pPr>
            <a:lvl6pPr marL="508825" indent="-83806">
              <a:lnSpc>
                <a:spcPct val="99000"/>
              </a:lnSpc>
              <a:defRPr sz="660"/>
            </a:lvl6pPr>
            <a:lvl7pPr>
              <a:lnSpc>
                <a:spcPct val="99000"/>
              </a:lnSpc>
              <a:defRPr sz="660"/>
            </a:lvl7pPr>
            <a:lvl8pPr>
              <a:lnSpc>
                <a:spcPct val="99000"/>
              </a:lnSpc>
              <a:defRPr sz="660"/>
            </a:lvl8pPr>
            <a:lvl9pPr>
              <a:lnSpc>
                <a:spcPct val="99000"/>
              </a:lnSpc>
              <a:defRPr sz="660"/>
            </a:lvl9pPr>
          </a:lstStyle>
          <a:p>
            <a:pPr lvl="0"/>
            <a:r>
              <a:rPr lang="en-US"/>
              <a:t>Click to edit Master text styles</a:t>
            </a:r>
          </a:p>
          <a:p>
            <a:pPr lvl="1"/>
            <a:r>
              <a:rPr lang="en-US"/>
              <a:t>	Second level</a:t>
            </a:r>
          </a:p>
        </p:txBody>
      </p:sp>
      <p:sp>
        <p:nvSpPr>
          <p:cNvPr id="3" name="Date Placeholder 2">
            <a:extLst>
              <a:ext uri="{FF2B5EF4-FFF2-40B4-BE49-F238E27FC236}">
                <a16:creationId xmlns:a16="http://schemas.microsoft.com/office/drawing/2014/main" id="{62FEFA37-A106-4DBA-9E98-76775783A28B}"/>
              </a:ext>
            </a:extLst>
          </p:cNvPr>
          <p:cNvSpPr>
            <a:spLocks noGrp="1"/>
          </p:cNvSpPr>
          <p:nvPr>
            <p:ph type="dt" sz="half" idx="10"/>
          </p:nvPr>
        </p:nvSpPr>
        <p:spPr/>
        <p:txBody>
          <a:bodyPr/>
          <a:lstStyle/>
          <a:p>
            <a:r>
              <a:rPr lang="en-US"/>
              <a:t>GTM</a:t>
            </a:r>
          </a:p>
        </p:txBody>
      </p:sp>
      <p:sp>
        <p:nvSpPr>
          <p:cNvPr id="4" name="Footer Placeholder 3">
            <a:extLst>
              <a:ext uri="{FF2B5EF4-FFF2-40B4-BE49-F238E27FC236}">
                <a16:creationId xmlns:a16="http://schemas.microsoft.com/office/drawing/2014/main" id="{EA752012-823D-4776-AFF8-4D6ADC2CE4C8}"/>
              </a:ext>
            </a:extLst>
          </p:cNvPr>
          <p:cNvSpPr>
            <a:spLocks noGrp="1"/>
          </p:cNvSpPr>
          <p:nvPr>
            <p:ph type="ftr" sz="quarter" idx="11"/>
          </p:nvPr>
        </p:nvSpPr>
        <p:spPr/>
        <p:txBody>
          <a:bodyPr/>
          <a:lstStyle/>
          <a:p>
            <a:r>
              <a:rPr lang="en-US"/>
              <a:t>U.S.</a:t>
            </a:r>
          </a:p>
        </p:txBody>
      </p:sp>
    </p:spTree>
    <p:extLst>
      <p:ext uri="{BB962C8B-B14F-4D97-AF65-F5344CB8AC3E}">
        <p14:creationId xmlns:p14="http://schemas.microsoft.com/office/powerpoint/2010/main" val="464957706"/>
      </p:ext>
    </p:extLst>
  </p:cSld>
  <p:clrMapOvr>
    <a:masterClrMapping/>
  </p:clrMapOvr>
  <p:extLst>
    <p:ext uri="{DCECCB84-F9BA-43D5-87BE-67443E8EF086}">
      <p15:sldGuideLst xmlns:p15="http://schemas.microsoft.com/office/powerpoint/2012/main">
        <p15:guide id="1" orient="horz" pos="374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idebar Righ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4C90D45-1AE3-474C-8013-D60AA387A812}"/>
              </a:ext>
            </a:extLst>
          </p:cNvPr>
          <p:cNvSpPr>
            <a:spLocks noGrp="1"/>
          </p:cNvSpPr>
          <p:nvPr>
            <p:ph sz="half" idx="12"/>
          </p:nvPr>
        </p:nvSpPr>
        <p:spPr>
          <a:xfrm>
            <a:off x="762002" y="1204913"/>
            <a:ext cx="5381624"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91FEA3D8-D639-BC4F-BDEF-E6116326D0B9}"/>
              </a:ext>
            </a:extLst>
          </p:cNvPr>
          <p:cNvSpPr>
            <a:spLocks noGrp="1"/>
          </p:cNvSpPr>
          <p:nvPr>
            <p:ph sz="half" idx="13"/>
          </p:nvPr>
        </p:nvSpPr>
        <p:spPr>
          <a:xfrm>
            <a:off x="6327775"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D294F9CA-C726-46E0-ADEE-C405B7DABC4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F9A1440F-6791-427E-AAF2-741D5DF26C4D}"/>
              </a:ext>
            </a:extLst>
          </p:cNvPr>
          <p:cNvCxnSpPr>
            <a:cxnSpLocks/>
          </p:cNvCxnSpPr>
          <p:nvPr userDrawn="1"/>
        </p:nvCxnSpPr>
        <p:spPr>
          <a:xfrm>
            <a:off x="623691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9" name="Date Placeholder 8">
            <a:extLst>
              <a:ext uri="{FF2B5EF4-FFF2-40B4-BE49-F238E27FC236}">
                <a16:creationId xmlns:a16="http://schemas.microsoft.com/office/drawing/2014/main" id="{8ABA7DFB-25A8-4DF3-9877-21C9B7DD064D}"/>
              </a:ext>
            </a:extLst>
          </p:cNvPr>
          <p:cNvSpPr>
            <a:spLocks noGrp="1"/>
          </p:cNvSpPr>
          <p:nvPr>
            <p:ph type="dt" sz="half" idx="26"/>
          </p:nvPr>
        </p:nvSpPr>
        <p:spPr/>
        <p:txBody>
          <a:bodyPr/>
          <a:lstStyle/>
          <a:p>
            <a:r>
              <a:rPr lang="en-US">
                <a:solidFill>
                  <a:srgbClr val="000000"/>
                </a:solidFill>
              </a:rPr>
              <a:t>GTM</a:t>
            </a:r>
          </a:p>
        </p:txBody>
      </p:sp>
      <p:sp>
        <p:nvSpPr>
          <p:cNvPr id="10" name="Footer Placeholder 9">
            <a:extLst>
              <a:ext uri="{FF2B5EF4-FFF2-40B4-BE49-F238E27FC236}">
                <a16:creationId xmlns:a16="http://schemas.microsoft.com/office/drawing/2014/main" id="{02DB3DE8-480F-4FF6-AF50-4A76A392D9E8}"/>
              </a:ext>
            </a:extLst>
          </p:cNvPr>
          <p:cNvSpPr>
            <a:spLocks noGrp="1"/>
          </p:cNvSpPr>
          <p:nvPr>
            <p:ph type="ftr" sz="quarter" idx="27"/>
          </p:nvPr>
        </p:nvSpPr>
        <p:spPr/>
        <p:txBody>
          <a:bodyPr/>
          <a:lstStyle>
            <a:lvl1pPr>
              <a:defRPr/>
            </a:lvl1pPr>
          </a:lstStyle>
          <a:p>
            <a:r>
              <a:rPr lang="en-US">
                <a:solidFill>
                  <a:srgbClr val="000000"/>
                </a:solidFill>
              </a:rPr>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680680596"/>
      </p:ext>
    </p:extLst>
  </p:cSld>
  <p:clrMapOvr>
    <a:masterClrMapping/>
  </p:clrMapOvr>
  <p:extLst>
    <p:ext uri="{DCECCB84-F9BA-43D5-87BE-67443E8EF086}">
      <p15:sldGuideLst xmlns:p15="http://schemas.microsoft.com/office/powerpoint/2012/main">
        <p15:guide id="1" orient="horz" pos="138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B36ABA3-C946-594C-B7B7-768B3BD4951B}"/>
              </a:ext>
            </a:extLst>
          </p:cNvPr>
          <p:cNvSpPr>
            <a:spLocks noGrp="1"/>
          </p:cNvSpPr>
          <p:nvPr>
            <p:ph type="title" hasCustomPrompt="1"/>
          </p:nvPr>
        </p:nvSpPr>
        <p:spPr/>
        <p:txBody>
          <a:bodyPr/>
          <a:lstStyle>
            <a:lvl1pPr>
              <a:defRPr sz="2000">
                <a:latin typeface="JPM AM Pro" panose="020B0503040102020003" pitchFamily="34" charset="0"/>
              </a:defRPr>
            </a:lvl1pPr>
          </a:lstStyle>
          <a:p>
            <a:r>
              <a:rPr lang="en-US"/>
              <a:t>[Slide title]</a:t>
            </a:r>
          </a:p>
        </p:txBody>
      </p:sp>
      <p:sp>
        <p:nvSpPr>
          <p:cNvPr id="11" name="Content Placeholder 4">
            <a:extLst>
              <a:ext uri="{FF2B5EF4-FFF2-40B4-BE49-F238E27FC236}">
                <a16:creationId xmlns:a16="http://schemas.microsoft.com/office/drawing/2014/main" id="{876044BF-46F2-4BB3-BE72-4436505AFF37}"/>
              </a:ext>
            </a:extLst>
          </p:cNvPr>
          <p:cNvSpPr>
            <a:spLocks noGrp="1"/>
          </p:cNvSpPr>
          <p:nvPr>
            <p:ph sz="half" idx="1"/>
          </p:nvPr>
        </p:nvSpPr>
        <p:spPr>
          <a:xfrm>
            <a:off x="762001" y="1204913"/>
            <a:ext cx="3986213" cy="4576762"/>
          </a:xfrm>
        </p:spPr>
        <p:txBody>
          <a:bodyPr/>
          <a:lstStyle>
            <a:lvl1pPr>
              <a:defRPr sz="105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Content Placeholder 5">
            <a:extLst>
              <a:ext uri="{FF2B5EF4-FFF2-40B4-BE49-F238E27FC236}">
                <a16:creationId xmlns:a16="http://schemas.microsoft.com/office/drawing/2014/main" id="{0B138350-59E9-44BB-A1A8-B291728AC2CB}"/>
              </a:ext>
            </a:extLst>
          </p:cNvPr>
          <p:cNvSpPr>
            <a:spLocks noGrp="1"/>
          </p:cNvSpPr>
          <p:nvPr>
            <p:ph sz="half" idx="2"/>
          </p:nvPr>
        </p:nvSpPr>
        <p:spPr>
          <a:xfrm>
            <a:off x="4929189" y="1204913"/>
            <a:ext cx="3998911" cy="4576762"/>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8" name="Text Placeholder 5">
            <a:extLst>
              <a:ext uri="{FF2B5EF4-FFF2-40B4-BE49-F238E27FC236}">
                <a16:creationId xmlns:a16="http://schemas.microsoft.com/office/drawing/2014/main" id="{D003691D-F5F4-4325-9164-CE8ED5D01686}"/>
              </a:ext>
            </a:extLst>
          </p:cNvPr>
          <p:cNvSpPr>
            <a:spLocks noGrp="1"/>
          </p:cNvSpPr>
          <p:nvPr>
            <p:ph type="body" sz="quarter" idx="25" hasCustomPrompt="1"/>
          </p:nvPr>
        </p:nvSpPr>
        <p:spPr>
          <a:xfrm>
            <a:off x="762001" y="5968604"/>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2" name="Date Placeholder 1">
            <a:extLst>
              <a:ext uri="{FF2B5EF4-FFF2-40B4-BE49-F238E27FC236}">
                <a16:creationId xmlns:a16="http://schemas.microsoft.com/office/drawing/2014/main" id="{9EE698FF-0D99-4AE4-88F9-F7FB7BEA56ED}"/>
              </a:ext>
            </a:extLst>
          </p:cNvPr>
          <p:cNvSpPr>
            <a:spLocks noGrp="1"/>
          </p:cNvSpPr>
          <p:nvPr>
            <p:ph type="dt" sz="half" idx="26"/>
          </p:nvPr>
        </p:nvSpPr>
        <p:spPr/>
        <p:txBody>
          <a:bodyPr/>
          <a:lstStyle>
            <a:lvl1pPr>
              <a:defRPr sz="1200"/>
            </a:lvl1pPr>
          </a:lstStyle>
          <a:p>
            <a:r>
              <a:rPr lang="en-US">
                <a:solidFill>
                  <a:srgbClr val="000000"/>
                </a:solidFill>
              </a:rPr>
              <a:t>GTM</a:t>
            </a:r>
          </a:p>
        </p:txBody>
      </p:sp>
      <p:sp>
        <p:nvSpPr>
          <p:cNvPr id="3" name="Footer Placeholder 2">
            <a:extLst>
              <a:ext uri="{FF2B5EF4-FFF2-40B4-BE49-F238E27FC236}">
                <a16:creationId xmlns:a16="http://schemas.microsoft.com/office/drawing/2014/main" id="{04261086-A3F2-4E56-B86F-F6A1A7118E3E}"/>
              </a:ext>
            </a:extLst>
          </p:cNvPr>
          <p:cNvSpPr>
            <a:spLocks noGrp="1"/>
          </p:cNvSpPr>
          <p:nvPr>
            <p:ph type="ftr" sz="quarter" idx="27"/>
          </p:nvPr>
        </p:nvSpPr>
        <p:spPr/>
        <p:txBody>
          <a:bodyPr/>
          <a:lstStyle>
            <a:lvl1pPr>
              <a:defRPr sz="1200"/>
            </a:lvl1pPr>
          </a:lstStyle>
          <a:p>
            <a:r>
              <a:rPr lang="en-US">
                <a:solidFill>
                  <a:srgbClr val="000000"/>
                </a:solidFill>
              </a:rPr>
              <a:t>U.S.</a:t>
            </a:r>
          </a:p>
        </p:txBody>
      </p:sp>
      <p:cxnSp>
        <p:nvCxnSpPr>
          <p:cNvPr id="9" name="Straight Connector 8">
            <a:extLst>
              <a:ext uri="{FF2B5EF4-FFF2-40B4-BE49-F238E27FC236}">
                <a16:creationId xmlns:a16="http://schemas.microsoft.com/office/drawing/2014/main" id="{D1A4B599-14F8-4525-9306-038AF38D0F68}"/>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669934013"/>
      </p:ext>
    </p:extLst>
  </p:cSld>
  <p:clrMapOvr>
    <a:masterClrMapping/>
  </p:clrMapOvr>
  <p:extLst>
    <p:ext uri="{DCECCB84-F9BA-43D5-87BE-67443E8EF086}">
      <p15:sldGuideLst xmlns:p15="http://schemas.microsoft.com/office/powerpoint/2012/main">
        <p15:guide id="1" pos="5751">
          <p15:clr>
            <a:srgbClr val="FBAE40"/>
          </p15:clr>
        </p15:guide>
        <p15:guide id="2" orient="horz" pos="138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omparison horizontal">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2001" y="1204913"/>
            <a:ext cx="8166100"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8" name="Content Placeholder 5">
            <a:extLst>
              <a:ext uri="{FF2B5EF4-FFF2-40B4-BE49-F238E27FC236}">
                <a16:creationId xmlns:a16="http://schemas.microsoft.com/office/drawing/2014/main" id="{DB454EE6-A290-4EBF-94B1-531D21645F4B}"/>
              </a:ext>
            </a:extLst>
          </p:cNvPr>
          <p:cNvSpPr>
            <a:spLocks noGrp="1"/>
          </p:cNvSpPr>
          <p:nvPr>
            <p:ph sz="half" idx="2"/>
          </p:nvPr>
        </p:nvSpPr>
        <p:spPr>
          <a:xfrm>
            <a:off x="762000" y="3639675"/>
            <a:ext cx="8192115"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1" name="Text Placeholder 5">
            <a:extLst>
              <a:ext uri="{FF2B5EF4-FFF2-40B4-BE49-F238E27FC236}">
                <a16:creationId xmlns:a16="http://schemas.microsoft.com/office/drawing/2014/main" id="{3B1E2AD2-57BE-4F63-B372-CD5B57864F98}"/>
              </a:ext>
            </a:extLst>
          </p:cNvPr>
          <p:cNvSpPr>
            <a:spLocks noGrp="1"/>
          </p:cNvSpPr>
          <p:nvPr>
            <p:ph type="body" sz="quarter" idx="25" hasCustomPrompt="1"/>
          </p:nvPr>
        </p:nvSpPr>
        <p:spPr>
          <a:xfrm>
            <a:off x="762000" y="5970549"/>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6" name="Date Placeholder 5">
            <a:extLst>
              <a:ext uri="{FF2B5EF4-FFF2-40B4-BE49-F238E27FC236}">
                <a16:creationId xmlns:a16="http://schemas.microsoft.com/office/drawing/2014/main" id="{CD632B6A-75EA-44AD-BAAD-A101046157C1}"/>
              </a:ext>
            </a:extLst>
          </p:cNvPr>
          <p:cNvSpPr>
            <a:spLocks noGrp="1"/>
          </p:cNvSpPr>
          <p:nvPr>
            <p:ph type="dt" sz="half" idx="26"/>
          </p:nvPr>
        </p:nvSpPr>
        <p:spPr/>
        <p:txBody>
          <a:bodyPr/>
          <a:lstStyle>
            <a:lvl1pPr>
              <a:defRPr sz="1200"/>
            </a:lvl1pPr>
          </a:lstStyle>
          <a:p>
            <a:r>
              <a:rPr lang="en-US">
                <a:solidFill>
                  <a:srgbClr val="000000"/>
                </a:solidFill>
              </a:rPr>
              <a:t>GTM</a:t>
            </a:r>
          </a:p>
        </p:txBody>
      </p:sp>
      <p:sp>
        <p:nvSpPr>
          <p:cNvPr id="10" name="Footer Placeholder 9">
            <a:extLst>
              <a:ext uri="{FF2B5EF4-FFF2-40B4-BE49-F238E27FC236}">
                <a16:creationId xmlns:a16="http://schemas.microsoft.com/office/drawing/2014/main" id="{5897E692-EE6A-46AE-9D92-6C8ED1CA6DDF}"/>
              </a:ext>
            </a:extLst>
          </p:cNvPr>
          <p:cNvSpPr>
            <a:spLocks noGrp="1"/>
          </p:cNvSpPr>
          <p:nvPr>
            <p:ph type="ftr" sz="quarter" idx="27"/>
          </p:nvPr>
        </p:nvSpPr>
        <p:spPr/>
        <p:txBody>
          <a:bodyPr/>
          <a:lstStyle>
            <a:lvl1pPr>
              <a:defRPr sz="1200"/>
            </a:lvl1pPr>
          </a:lstStyle>
          <a:p>
            <a:r>
              <a:rPr lang="en-US">
                <a:solidFill>
                  <a:srgbClr val="000000"/>
                </a:solidFill>
              </a:rPr>
              <a:t>U.S.</a:t>
            </a:r>
          </a:p>
        </p:txBody>
      </p:sp>
      <p:cxnSp>
        <p:nvCxnSpPr>
          <p:cNvPr id="9" name="Straight Connector 8">
            <a:extLst>
              <a:ext uri="{FF2B5EF4-FFF2-40B4-BE49-F238E27FC236}">
                <a16:creationId xmlns:a16="http://schemas.microsoft.com/office/drawing/2014/main" id="{C63EEDC0-E5D5-4AF5-A3A5-A770BB78DA2D}"/>
              </a:ext>
            </a:extLst>
          </p:cNvPr>
          <p:cNvCxnSpPr>
            <a:cxnSpLocks/>
          </p:cNvCxnSpPr>
          <p:nvPr userDrawn="1"/>
        </p:nvCxnSpPr>
        <p:spPr>
          <a:xfrm>
            <a:off x="762000" y="3501379"/>
            <a:ext cx="8166099" cy="0"/>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27582849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mparison x3">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4927600" y="3639674"/>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1999" y="1204914"/>
            <a:ext cx="4013200" cy="4576761"/>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0" y="597784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4927601" y="1204913"/>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C3EE23D2-AD18-4F3D-B446-CABAE768E42C}"/>
              </a:ext>
            </a:extLst>
          </p:cNvPr>
          <p:cNvSpPr>
            <a:spLocks noGrp="1"/>
          </p:cNvSpPr>
          <p:nvPr>
            <p:ph type="dt" sz="half" idx="30"/>
          </p:nvPr>
        </p:nvSpPr>
        <p:spPr/>
        <p:txBody>
          <a:bodyPr/>
          <a:lstStyle>
            <a:lvl1pPr>
              <a:defRPr sz="1200"/>
            </a:lvl1pPr>
          </a:lstStyle>
          <a:p>
            <a:r>
              <a:rPr lang="en-US">
                <a:solidFill>
                  <a:srgbClr val="000000"/>
                </a:solidFill>
              </a:rPr>
              <a:t>GTM</a:t>
            </a:r>
          </a:p>
        </p:txBody>
      </p:sp>
      <p:sp>
        <p:nvSpPr>
          <p:cNvPr id="4" name="Footer Placeholder 3">
            <a:extLst>
              <a:ext uri="{FF2B5EF4-FFF2-40B4-BE49-F238E27FC236}">
                <a16:creationId xmlns:a16="http://schemas.microsoft.com/office/drawing/2014/main" id="{8179BE64-6BC3-42BF-9B9E-2E819688CB19}"/>
              </a:ext>
            </a:extLst>
          </p:cNvPr>
          <p:cNvSpPr>
            <a:spLocks noGrp="1"/>
          </p:cNvSpPr>
          <p:nvPr>
            <p:ph type="ftr" sz="quarter" idx="31"/>
          </p:nvPr>
        </p:nvSpPr>
        <p:spPr/>
        <p:txBody>
          <a:bodyPr/>
          <a:lstStyle>
            <a:lvl1pPr>
              <a:defRPr sz="1200"/>
            </a:lvl1pPr>
          </a:lstStyle>
          <a:p>
            <a:r>
              <a:rPr lang="en-US">
                <a:solidFill>
                  <a:srgbClr val="000000"/>
                </a:solidFill>
              </a:rPr>
              <a:t>U.S.</a:t>
            </a:r>
          </a:p>
        </p:txBody>
      </p:sp>
      <p:cxnSp>
        <p:nvCxnSpPr>
          <p:cNvPr id="10" name="Straight Connector 9">
            <a:extLst>
              <a:ext uri="{FF2B5EF4-FFF2-40B4-BE49-F238E27FC236}">
                <a16:creationId xmlns:a16="http://schemas.microsoft.com/office/drawing/2014/main" id="{76FE9CE7-18D1-4D7A-AE2A-626F3EFEC9CE}"/>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26890208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mparison x3 alt">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763199" y="3630770"/>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4920246" y="1204914"/>
            <a:ext cx="4014205" cy="4576761"/>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763199" y="1204913"/>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9BCD69BC-37B6-466D-850A-EBE9C30A3022}"/>
              </a:ext>
            </a:extLst>
          </p:cNvPr>
          <p:cNvSpPr>
            <a:spLocks noGrp="1"/>
          </p:cNvSpPr>
          <p:nvPr>
            <p:ph type="dt" sz="half" idx="30"/>
          </p:nvPr>
        </p:nvSpPr>
        <p:spPr/>
        <p:txBody>
          <a:bodyPr/>
          <a:lstStyle>
            <a:lvl1pPr>
              <a:defRPr sz="1200"/>
            </a:lvl1pPr>
          </a:lstStyle>
          <a:p>
            <a:r>
              <a:rPr lang="en-US">
                <a:solidFill>
                  <a:srgbClr val="000000"/>
                </a:solidFill>
              </a:rPr>
              <a:t>GTM</a:t>
            </a:r>
          </a:p>
        </p:txBody>
      </p:sp>
      <p:sp>
        <p:nvSpPr>
          <p:cNvPr id="4" name="Footer Placeholder 3">
            <a:extLst>
              <a:ext uri="{FF2B5EF4-FFF2-40B4-BE49-F238E27FC236}">
                <a16:creationId xmlns:a16="http://schemas.microsoft.com/office/drawing/2014/main" id="{5021C089-A39B-4656-8104-62376DBB26CC}"/>
              </a:ext>
            </a:extLst>
          </p:cNvPr>
          <p:cNvSpPr>
            <a:spLocks noGrp="1"/>
          </p:cNvSpPr>
          <p:nvPr>
            <p:ph type="ftr" sz="quarter" idx="31"/>
          </p:nvPr>
        </p:nvSpPr>
        <p:spPr/>
        <p:txBody>
          <a:bodyPr/>
          <a:lstStyle>
            <a:lvl1pPr>
              <a:defRPr sz="1200"/>
            </a:lvl1pPr>
          </a:lstStyle>
          <a:p>
            <a:r>
              <a:rPr lang="en-US">
                <a:solidFill>
                  <a:srgbClr val="000000"/>
                </a:solidFill>
              </a:rPr>
              <a:t>U.S.</a:t>
            </a:r>
          </a:p>
        </p:txBody>
      </p:sp>
      <p:cxnSp>
        <p:nvCxnSpPr>
          <p:cNvPr id="11" name="Straight Connector 10">
            <a:extLst>
              <a:ext uri="{FF2B5EF4-FFF2-40B4-BE49-F238E27FC236}">
                <a16:creationId xmlns:a16="http://schemas.microsoft.com/office/drawing/2014/main" id="{4F8CDAC9-D0CB-40B4-8719-EA341965745A}"/>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9985305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Sidebar Lef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465466B-3F33-DB47-84A2-6F568D25265F}"/>
              </a:ext>
            </a:extLst>
          </p:cNvPr>
          <p:cNvSpPr>
            <a:spLocks noGrp="1"/>
          </p:cNvSpPr>
          <p:nvPr>
            <p:ph sz="half" idx="12"/>
          </p:nvPr>
        </p:nvSpPr>
        <p:spPr>
          <a:xfrm>
            <a:off x="762000"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EBA115F8-994C-8A4C-ACE0-25AE5F0718D6}"/>
              </a:ext>
            </a:extLst>
          </p:cNvPr>
          <p:cNvSpPr>
            <a:spLocks noGrp="1"/>
          </p:cNvSpPr>
          <p:nvPr>
            <p:ph sz="half" idx="13"/>
          </p:nvPr>
        </p:nvSpPr>
        <p:spPr>
          <a:xfrm>
            <a:off x="3543302" y="1204913"/>
            <a:ext cx="5384800"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216F110A-9320-4387-81E5-5F115FCCCD08}"/>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9AD79313-C6D3-46FE-B7B2-68654C0D7E16}"/>
              </a:ext>
            </a:extLst>
          </p:cNvPr>
          <p:cNvCxnSpPr>
            <a:cxnSpLocks/>
          </p:cNvCxnSpPr>
          <p:nvPr userDrawn="1"/>
        </p:nvCxnSpPr>
        <p:spPr>
          <a:xfrm>
            <a:off x="3457853"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3" name="Date Placeholder 2">
            <a:extLst>
              <a:ext uri="{FF2B5EF4-FFF2-40B4-BE49-F238E27FC236}">
                <a16:creationId xmlns:a16="http://schemas.microsoft.com/office/drawing/2014/main" id="{ECDCA16C-C955-4D60-AB2B-A2BF4E16C275}"/>
              </a:ext>
            </a:extLst>
          </p:cNvPr>
          <p:cNvSpPr>
            <a:spLocks noGrp="1"/>
          </p:cNvSpPr>
          <p:nvPr>
            <p:ph type="dt" sz="half" idx="28"/>
          </p:nvPr>
        </p:nvSpPr>
        <p:spPr/>
        <p:txBody>
          <a:bodyPr/>
          <a:lstStyle>
            <a:lvl1pPr>
              <a:defRPr sz="1200"/>
            </a:lvl1pPr>
          </a:lstStyle>
          <a:p>
            <a:r>
              <a:rPr lang="en-US">
                <a:solidFill>
                  <a:srgbClr val="000000"/>
                </a:solidFill>
              </a:rPr>
              <a:t>GTM</a:t>
            </a:r>
          </a:p>
        </p:txBody>
      </p:sp>
      <p:sp>
        <p:nvSpPr>
          <p:cNvPr id="9" name="Footer Placeholder 8">
            <a:extLst>
              <a:ext uri="{FF2B5EF4-FFF2-40B4-BE49-F238E27FC236}">
                <a16:creationId xmlns:a16="http://schemas.microsoft.com/office/drawing/2014/main" id="{B8FB8E89-D07C-41A3-BE88-640F169BF73C}"/>
              </a:ext>
            </a:extLst>
          </p:cNvPr>
          <p:cNvSpPr>
            <a:spLocks noGrp="1"/>
          </p:cNvSpPr>
          <p:nvPr>
            <p:ph type="ftr" sz="quarter" idx="29"/>
          </p:nvPr>
        </p:nvSpPr>
        <p:spPr/>
        <p:txBody>
          <a:bodyPr/>
          <a:lstStyle>
            <a:lvl1pPr>
              <a:defRPr sz="1200"/>
            </a:lvl1pPr>
          </a:lstStyle>
          <a:p>
            <a:r>
              <a:rPr lang="en-US">
                <a:solidFill>
                  <a:srgbClr val="000000"/>
                </a:solidFill>
              </a:rPr>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3618585682"/>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Sidebar Righ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4C90D45-1AE3-474C-8013-D60AA387A812}"/>
              </a:ext>
            </a:extLst>
          </p:cNvPr>
          <p:cNvSpPr>
            <a:spLocks noGrp="1"/>
          </p:cNvSpPr>
          <p:nvPr>
            <p:ph sz="half" idx="12"/>
          </p:nvPr>
        </p:nvSpPr>
        <p:spPr>
          <a:xfrm>
            <a:off x="762002" y="1204913"/>
            <a:ext cx="5381624"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91FEA3D8-D639-BC4F-BDEF-E6116326D0B9}"/>
              </a:ext>
            </a:extLst>
          </p:cNvPr>
          <p:cNvSpPr>
            <a:spLocks noGrp="1"/>
          </p:cNvSpPr>
          <p:nvPr>
            <p:ph sz="half" idx="13"/>
          </p:nvPr>
        </p:nvSpPr>
        <p:spPr>
          <a:xfrm>
            <a:off x="6327775"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D294F9CA-C726-46E0-ADEE-C405B7DABC4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F9A1440F-6791-427E-AAF2-741D5DF26C4D}"/>
              </a:ext>
            </a:extLst>
          </p:cNvPr>
          <p:cNvCxnSpPr>
            <a:cxnSpLocks/>
          </p:cNvCxnSpPr>
          <p:nvPr userDrawn="1"/>
        </p:nvCxnSpPr>
        <p:spPr>
          <a:xfrm>
            <a:off x="623691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9" name="Date Placeholder 8">
            <a:extLst>
              <a:ext uri="{FF2B5EF4-FFF2-40B4-BE49-F238E27FC236}">
                <a16:creationId xmlns:a16="http://schemas.microsoft.com/office/drawing/2014/main" id="{8ABA7DFB-25A8-4DF3-9877-21C9B7DD064D}"/>
              </a:ext>
            </a:extLst>
          </p:cNvPr>
          <p:cNvSpPr>
            <a:spLocks noGrp="1"/>
          </p:cNvSpPr>
          <p:nvPr>
            <p:ph type="dt" sz="half" idx="26"/>
          </p:nvPr>
        </p:nvSpPr>
        <p:spPr/>
        <p:txBody>
          <a:bodyPr/>
          <a:lstStyle>
            <a:lvl1pPr>
              <a:defRPr sz="1200"/>
            </a:lvl1pPr>
          </a:lstStyle>
          <a:p>
            <a:r>
              <a:rPr lang="en-US">
                <a:solidFill>
                  <a:srgbClr val="000000"/>
                </a:solidFill>
              </a:rPr>
              <a:t>GTM</a:t>
            </a:r>
          </a:p>
        </p:txBody>
      </p:sp>
      <p:sp>
        <p:nvSpPr>
          <p:cNvPr id="10" name="Footer Placeholder 9">
            <a:extLst>
              <a:ext uri="{FF2B5EF4-FFF2-40B4-BE49-F238E27FC236}">
                <a16:creationId xmlns:a16="http://schemas.microsoft.com/office/drawing/2014/main" id="{02DB3DE8-480F-4FF6-AF50-4A76A392D9E8}"/>
              </a:ext>
            </a:extLst>
          </p:cNvPr>
          <p:cNvSpPr>
            <a:spLocks noGrp="1"/>
          </p:cNvSpPr>
          <p:nvPr>
            <p:ph type="ftr" sz="quarter" idx="27"/>
          </p:nvPr>
        </p:nvSpPr>
        <p:spPr/>
        <p:txBody>
          <a:bodyPr/>
          <a:lstStyle>
            <a:lvl1pPr>
              <a:defRPr sz="1200"/>
            </a:lvl1pPr>
          </a:lstStyle>
          <a:p>
            <a:r>
              <a:rPr lang="en-US">
                <a:solidFill>
                  <a:srgbClr val="000000"/>
                </a:solidFill>
              </a:rPr>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641498035"/>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Page">
    <p:spTree>
      <p:nvGrpSpPr>
        <p:cNvPr id="1" name=""/>
        <p:cNvGrpSpPr/>
        <p:nvPr/>
      </p:nvGrpSpPr>
      <p:grpSpPr>
        <a:xfrm>
          <a:off x="0" y="0"/>
          <a:ext cx="0" cy="0"/>
          <a:chOff x="0" y="0"/>
          <a:chExt cx="0" cy="0"/>
        </a:xfrm>
      </p:grpSpPr>
      <p:sp>
        <p:nvSpPr>
          <p:cNvPr id="14" name="Text Placeholder 13"/>
          <p:cNvSpPr>
            <a:spLocks noGrp="1"/>
          </p:cNvSpPr>
          <p:nvPr>
            <p:ph type="body" sz="quarter" idx="10" hasCustomPrompt="1"/>
          </p:nvPr>
        </p:nvSpPr>
        <p:spPr>
          <a:xfrm>
            <a:off x="848183" y="3232464"/>
            <a:ext cx="1217636" cy="640000"/>
          </a:xfrm>
          <a:prstGeom prst="rect">
            <a:avLst/>
          </a:prstGeom>
        </p:spPr>
        <p:txBody>
          <a:bodyPr lIns="0" tIns="91440" rIns="0" bIns="91440"/>
          <a:lstStyle>
            <a:lvl1pPr marL="0" indent="0" algn="ctr">
              <a:buNone/>
              <a:defRPr sz="2400">
                <a:latin typeface="Arial" panose="020B0604020202020204" pitchFamily="34" charset="0"/>
              </a:defRPr>
            </a:lvl1pPr>
          </a:lstStyle>
          <a:p>
            <a:pPr lvl="0"/>
            <a:r>
              <a:rPr lang="en-US"/>
              <a:t>1Q 2015</a:t>
            </a:r>
          </a:p>
        </p:txBody>
      </p:sp>
      <p:grpSp>
        <p:nvGrpSpPr>
          <p:cNvPr id="6" name="Group 5"/>
          <p:cNvGrpSpPr/>
          <p:nvPr userDrawn="1"/>
        </p:nvGrpSpPr>
        <p:grpSpPr>
          <a:xfrm>
            <a:off x="227013" y="682625"/>
            <a:ext cx="8697911" cy="585739"/>
            <a:chOff x="227013" y="1343022"/>
            <a:chExt cx="8697911" cy="585739"/>
          </a:xfrm>
        </p:grpSpPr>
        <p:sp>
          <p:nvSpPr>
            <p:cNvPr id="21" name="Pentagon 6"/>
            <p:cNvSpPr/>
            <p:nvPr userDrawn="1"/>
          </p:nvSpPr>
          <p:spPr>
            <a:xfrm rot="10800000">
              <a:off x="1003059" y="1343022"/>
              <a:ext cx="7921865" cy="585739"/>
            </a:xfrm>
            <a:custGeom>
              <a:avLst/>
              <a:gdLst>
                <a:gd name="connsiteX0" fmla="*/ 0 w 380595"/>
                <a:gd name="connsiteY0" fmla="*/ 0 h 299687"/>
                <a:gd name="connsiteX1" fmla="*/ 292178 w 380595"/>
                <a:gd name="connsiteY1" fmla="*/ 0 h 299687"/>
                <a:gd name="connsiteX2" fmla="*/ 380595 w 380595"/>
                <a:gd name="connsiteY2" fmla="*/ 149844 h 299687"/>
                <a:gd name="connsiteX3" fmla="*/ 292178 w 380595"/>
                <a:gd name="connsiteY3" fmla="*/ 299687 h 299687"/>
                <a:gd name="connsiteX4" fmla="*/ 0 w 380595"/>
                <a:gd name="connsiteY4" fmla="*/ 299687 h 299687"/>
                <a:gd name="connsiteX5" fmla="*/ 0 w 380595"/>
                <a:gd name="connsiteY5" fmla="*/ 0 h 299687"/>
                <a:gd name="connsiteX0" fmla="*/ 0 w 292178"/>
                <a:gd name="connsiteY0" fmla="*/ 0 h 299687"/>
                <a:gd name="connsiteX1" fmla="*/ 292178 w 292178"/>
                <a:gd name="connsiteY1" fmla="*/ 0 h 299687"/>
                <a:gd name="connsiteX2" fmla="*/ 173161 w 292178"/>
                <a:gd name="connsiteY2" fmla="*/ 132911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01194 w 292178"/>
                <a:gd name="connsiteY2" fmla="*/ 132911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77394 w 292178"/>
                <a:gd name="connsiteY2" fmla="*/ 137144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98561 w 292178"/>
                <a:gd name="connsiteY2" fmla="*/ 154077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208086 w 292178"/>
                <a:gd name="connsiteY2" fmla="*/ 147727 h 299687"/>
                <a:gd name="connsiteX3" fmla="*/ 292178 w 292178"/>
                <a:gd name="connsiteY3" fmla="*/ 299687 h 299687"/>
                <a:gd name="connsiteX4" fmla="*/ 0 w 292178"/>
                <a:gd name="connsiteY4" fmla="*/ 299687 h 299687"/>
                <a:gd name="connsiteX5" fmla="*/ 0 w 292178"/>
                <a:gd name="connsiteY5" fmla="*/ 0 h 299687"/>
                <a:gd name="connsiteX0" fmla="*/ 0 w 3530678"/>
                <a:gd name="connsiteY0" fmla="*/ 0 h 302862"/>
                <a:gd name="connsiteX1" fmla="*/ 3530678 w 3530678"/>
                <a:gd name="connsiteY1" fmla="*/ 3175 h 302862"/>
                <a:gd name="connsiteX2" fmla="*/ 3446586 w 3530678"/>
                <a:gd name="connsiteY2" fmla="*/ 150902 h 302862"/>
                <a:gd name="connsiteX3" fmla="*/ 3530678 w 3530678"/>
                <a:gd name="connsiteY3" fmla="*/ 302862 h 302862"/>
                <a:gd name="connsiteX4" fmla="*/ 3238500 w 3530678"/>
                <a:gd name="connsiteY4" fmla="*/ 302862 h 302862"/>
                <a:gd name="connsiteX5" fmla="*/ 0 w 3530678"/>
                <a:gd name="connsiteY5" fmla="*/ 0 h 302862"/>
                <a:gd name="connsiteX0" fmla="*/ 0 w 6950153"/>
                <a:gd name="connsiteY0" fmla="*/ 0 h 299687"/>
                <a:gd name="connsiteX1" fmla="*/ 6950153 w 6950153"/>
                <a:gd name="connsiteY1" fmla="*/ 0 h 299687"/>
                <a:gd name="connsiteX2" fmla="*/ 6866061 w 6950153"/>
                <a:gd name="connsiteY2" fmla="*/ 147727 h 299687"/>
                <a:gd name="connsiteX3" fmla="*/ 6950153 w 6950153"/>
                <a:gd name="connsiteY3" fmla="*/ 299687 h 299687"/>
                <a:gd name="connsiteX4" fmla="*/ 6657975 w 6950153"/>
                <a:gd name="connsiteY4" fmla="*/ 299687 h 299687"/>
                <a:gd name="connsiteX5" fmla="*/ 0 w 6950153"/>
                <a:gd name="connsiteY5" fmla="*/ 0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7769225 w 8061403"/>
                <a:gd name="connsiteY4" fmla="*/ 299687 h 299687"/>
                <a:gd name="connsiteX5" fmla="*/ 0 w 8061403"/>
                <a:gd name="connsiteY5" fmla="*/ 9525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4216400 w 8061403"/>
                <a:gd name="connsiteY4" fmla="*/ 299687 h 299687"/>
                <a:gd name="connsiteX5" fmla="*/ 0 w 8061403"/>
                <a:gd name="connsiteY5" fmla="*/ 9525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1616075 w 8061403"/>
                <a:gd name="connsiteY4" fmla="*/ 296512 h 299687"/>
                <a:gd name="connsiteX5" fmla="*/ 0 w 8061403"/>
                <a:gd name="connsiteY5" fmla="*/ 9525 h 299687"/>
                <a:gd name="connsiteX0" fmla="*/ 3175 w 8064578"/>
                <a:gd name="connsiteY0" fmla="*/ 9525 h 299687"/>
                <a:gd name="connsiteX1" fmla="*/ 8064578 w 8064578"/>
                <a:gd name="connsiteY1" fmla="*/ 0 h 299687"/>
                <a:gd name="connsiteX2" fmla="*/ 7980486 w 8064578"/>
                <a:gd name="connsiteY2" fmla="*/ 147727 h 299687"/>
                <a:gd name="connsiteX3" fmla="*/ 8064578 w 8064578"/>
                <a:gd name="connsiteY3" fmla="*/ 299687 h 299687"/>
                <a:gd name="connsiteX4" fmla="*/ 0 w 8064578"/>
                <a:gd name="connsiteY4" fmla="*/ 296512 h 299687"/>
                <a:gd name="connsiteX5" fmla="*/ 3175 w 8064578"/>
                <a:gd name="connsiteY5" fmla="*/ 9525 h 299687"/>
                <a:gd name="connsiteX0" fmla="*/ 3175 w 8064578"/>
                <a:gd name="connsiteY0" fmla="*/ 9525 h 299687"/>
                <a:gd name="connsiteX1" fmla="*/ 8064578 w 8064578"/>
                <a:gd name="connsiteY1" fmla="*/ 0 h 299687"/>
                <a:gd name="connsiteX2" fmla="*/ 7920690 w 8064578"/>
                <a:gd name="connsiteY2" fmla="*/ 145701 h 299687"/>
                <a:gd name="connsiteX3" fmla="*/ 8064578 w 8064578"/>
                <a:gd name="connsiteY3" fmla="*/ 299687 h 299687"/>
                <a:gd name="connsiteX4" fmla="*/ 0 w 8064578"/>
                <a:gd name="connsiteY4" fmla="*/ 296512 h 299687"/>
                <a:gd name="connsiteX5" fmla="*/ 3175 w 8064578"/>
                <a:gd name="connsiteY5" fmla="*/ 9525 h 299687"/>
                <a:gd name="connsiteX0" fmla="*/ 3175 w 8064578"/>
                <a:gd name="connsiteY0" fmla="*/ 9525 h 299687"/>
                <a:gd name="connsiteX1" fmla="*/ 8064578 w 8064578"/>
                <a:gd name="connsiteY1" fmla="*/ 0 h 299687"/>
                <a:gd name="connsiteX2" fmla="*/ 7930132 w 8064578"/>
                <a:gd name="connsiteY2" fmla="*/ 147782 h 299687"/>
                <a:gd name="connsiteX3" fmla="*/ 8064578 w 8064578"/>
                <a:gd name="connsiteY3" fmla="*/ 299687 h 299687"/>
                <a:gd name="connsiteX4" fmla="*/ 0 w 8064578"/>
                <a:gd name="connsiteY4" fmla="*/ 296512 h 299687"/>
                <a:gd name="connsiteX5" fmla="*/ 3175 w 8064578"/>
                <a:gd name="connsiteY5" fmla="*/ 9525 h 299687"/>
                <a:gd name="connsiteX0" fmla="*/ 308 w 8064858"/>
                <a:gd name="connsiteY0" fmla="*/ 1200 h 299687"/>
                <a:gd name="connsiteX1" fmla="*/ 8064858 w 8064858"/>
                <a:gd name="connsiteY1" fmla="*/ 0 h 299687"/>
                <a:gd name="connsiteX2" fmla="*/ 7930412 w 8064858"/>
                <a:gd name="connsiteY2" fmla="*/ 147782 h 299687"/>
                <a:gd name="connsiteX3" fmla="*/ 8064858 w 8064858"/>
                <a:gd name="connsiteY3" fmla="*/ 299687 h 299687"/>
                <a:gd name="connsiteX4" fmla="*/ 280 w 8064858"/>
                <a:gd name="connsiteY4" fmla="*/ 296512 h 299687"/>
                <a:gd name="connsiteX5" fmla="*/ 308 w 8064858"/>
                <a:gd name="connsiteY5" fmla="*/ 1200 h 299687"/>
                <a:gd name="connsiteX0" fmla="*/ 308 w 8064858"/>
                <a:gd name="connsiteY0" fmla="*/ 0 h 300568"/>
                <a:gd name="connsiteX1" fmla="*/ 8064858 w 8064858"/>
                <a:gd name="connsiteY1" fmla="*/ 881 h 300568"/>
                <a:gd name="connsiteX2" fmla="*/ 7930412 w 8064858"/>
                <a:gd name="connsiteY2" fmla="*/ 148663 h 300568"/>
                <a:gd name="connsiteX3" fmla="*/ 8064858 w 8064858"/>
                <a:gd name="connsiteY3" fmla="*/ 300568 h 300568"/>
                <a:gd name="connsiteX4" fmla="*/ 280 w 8064858"/>
                <a:gd name="connsiteY4" fmla="*/ 297393 h 300568"/>
                <a:gd name="connsiteX5" fmla="*/ 308 w 8064858"/>
                <a:gd name="connsiteY5" fmla="*/ 0 h 300568"/>
                <a:gd name="connsiteX0" fmla="*/ 28 w 8064578"/>
                <a:gd name="connsiteY0" fmla="*/ 0 h 300568"/>
                <a:gd name="connsiteX1" fmla="*/ 8064578 w 8064578"/>
                <a:gd name="connsiteY1" fmla="*/ 881 h 300568"/>
                <a:gd name="connsiteX2" fmla="*/ 7930132 w 8064578"/>
                <a:gd name="connsiteY2" fmla="*/ 148663 h 300568"/>
                <a:gd name="connsiteX3" fmla="*/ 8064578 w 8064578"/>
                <a:gd name="connsiteY3" fmla="*/ 300568 h 300568"/>
                <a:gd name="connsiteX4" fmla="*/ 0 w 8064578"/>
                <a:gd name="connsiteY4" fmla="*/ 297393 h 300568"/>
                <a:gd name="connsiteX5" fmla="*/ 28 w 8064578"/>
                <a:gd name="connsiteY5" fmla="*/ 0 h 300568"/>
                <a:gd name="connsiteX0" fmla="*/ 28 w 8064578"/>
                <a:gd name="connsiteY0" fmla="*/ 0 h 300568"/>
                <a:gd name="connsiteX1" fmla="*/ 8064578 w 8064578"/>
                <a:gd name="connsiteY1" fmla="*/ 881 h 300568"/>
                <a:gd name="connsiteX2" fmla="*/ 7878418 w 8064578"/>
                <a:gd name="connsiteY2" fmla="*/ 145405 h 300568"/>
                <a:gd name="connsiteX3" fmla="*/ 8064578 w 8064578"/>
                <a:gd name="connsiteY3" fmla="*/ 300568 h 300568"/>
                <a:gd name="connsiteX4" fmla="*/ 0 w 8064578"/>
                <a:gd name="connsiteY4" fmla="*/ 297393 h 300568"/>
                <a:gd name="connsiteX5" fmla="*/ 28 w 8064578"/>
                <a:gd name="connsiteY5" fmla="*/ 0 h 300568"/>
                <a:gd name="connsiteX0" fmla="*/ 28 w 8064578"/>
                <a:gd name="connsiteY0" fmla="*/ 0 h 300568"/>
                <a:gd name="connsiteX1" fmla="*/ 8064578 w 8064578"/>
                <a:gd name="connsiteY1" fmla="*/ 881 h 300568"/>
                <a:gd name="connsiteX2" fmla="*/ 7891347 w 8064578"/>
                <a:gd name="connsiteY2" fmla="*/ 153551 h 300568"/>
                <a:gd name="connsiteX3" fmla="*/ 8064578 w 8064578"/>
                <a:gd name="connsiteY3" fmla="*/ 300568 h 300568"/>
                <a:gd name="connsiteX4" fmla="*/ 0 w 8064578"/>
                <a:gd name="connsiteY4" fmla="*/ 297393 h 300568"/>
                <a:gd name="connsiteX5" fmla="*/ 28 w 8064578"/>
                <a:gd name="connsiteY5" fmla="*/ 0 h 300568"/>
                <a:gd name="connsiteX0" fmla="*/ 28 w 8064578"/>
                <a:gd name="connsiteY0" fmla="*/ 0 h 300568"/>
                <a:gd name="connsiteX1" fmla="*/ 8064578 w 8064578"/>
                <a:gd name="connsiteY1" fmla="*/ 881 h 300568"/>
                <a:gd name="connsiteX2" fmla="*/ 7891347 w 8064578"/>
                <a:gd name="connsiteY2" fmla="*/ 147034 h 300568"/>
                <a:gd name="connsiteX3" fmla="*/ 8064578 w 8064578"/>
                <a:gd name="connsiteY3" fmla="*/ 300568 h 300568"/>
                <a:gd name="connsiteX4" fmla="*/ 0 w 8064578"/>
                <a:gd name="connsiteY4" fmla="*/ 297393 h 300568"/>
                <a:gd name="connsiteX5" fmla="*/ 28 w 8064578"/>
                <a:gd name="connsiteY5" fmla="*/ 0 h 30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4578" h="300568">
                  <a:moveTo>
                    <a:pt x="28" y="0"/>
                  </a:moveTo>
                  <a:cubicBezTo>
                    <a:pt x="-2061" y="71"/>
                    <a:pt x="5376395" y="587"/>
                    <a:pt x="8064578" y="881"/>
                  </a:cubicBezTo>
                  <a:lnTo>
                    <a:pt x="7891347" y="147034"/>
                  </a:lnTo>
                  <a:lnTo>
                    <a:pt x="8064578" y="300568"/>
                  </a:lnTo>
                  <a:lnTo>
                    <a:pt x="0" y="297393"/>
                  </a:lnTo>
                  <a:cubicBezTo>
                    <a:pt x="1058" y="201731"/>
                    <a:pt x="2117" y="-71"/>
                    <a:pt x="2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78307"/>
                </a:solidFill>
              </a:endParaRPr>
            </a:p>
          </p:txBody>
        </p:sp>
        <p:sp>
          <p:nvSpPr>
            <p:cNvPr id="23" name="Pentagon 22"/>
            <p:cNvSpPr/>
            <p:nvPr userDrawn="1"/>
          </p:nvSpPr>
          <p:spPr>
            <a:xfrm>
              <a:off x="227013" y="1343284"/>
              <a:ext cx="763549" cy="584184"/>
            </a:xfrm>
            <a:prstGeom prst="homePlate">
              <a:avLst>
                <a:gd name="adj" fmla="val 29503"/>
              </a:avLst>
            </a:prstGeom>
            <a:solidFill>
              <a:srgbClr val="4F3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82C83"/>
                </a:solidFill>
              </a:endParaRPr>
            </a:p>
          </p:txBody>
        </p:sp>
      </p:grpSp>
      <p:sp>
        <p:nvSpPr>
          <p:cNvPr id="3" name="TextBox 2"/>
          <p:cNvSpPr txBox="1"/>
          <p:nvPr userDrawn="1"/>
        </p:nvSpPr>
        <p:spPr>
          <a:xfrm>
            <a:off x="199344" y="2109500"/>
            <a:ext cx="7428316" cy="923330"/>
          </a:xfrm>
          <a:prstGeom prst="rect">
            <a:avLst/>
          </a:prstGeom>
          <a:noFill/>
        </p:spPr>
        <p:txBody>
          <a:bodyPr wrap="none" lIns="0" tIns="0" rIns="0" bIns="0" rtlCol="0">
            <a:spAutoFit/>
          </a:bodyPr>
          <a:lstStyle/>
          <a:p>
            <a:r>
              <a:rPr lang="en-US" sz="6000" spc="-20">
                <a:solidFill>
                  <a:srgbClr val="656565"/>
                </a:solidFill>
                <a:latin typeface="Arial" panose="020B0604020202020204" pitchFamily="34" charset="0"/>
              </a:rPr>
              <a:t>Guide to the Markets</a:t>
            </a:r>
            <a:r>
              <a:rPr lang="en-US" sz="5400" baseline="36000">
                <a:solidFill>
                  <a:srgbClr val="656565"/>
                </a:solidFill>
                <a:latin typeface="Arial" panose="020B0604020202020204" pitchFamily="34" charset="0"/>
                <a:cs typeface="Arial" panose="020B0604020202020204" pitchFamily="34" charset="0"/>
              </a:rPr>
              <a:t>®</a:t>
            </a:r>
            <a:endParaRPr lang="en-US" sz="5400" baseline="36000">
              <a:solidFill>
                <a:srgbClr val="656565"/>
              </a:solidFill>
              <a:latin typeface="Arial" panose="020B0604020202020204" pitchFamily="34" charset="0"/>
            </a:endParaRPr>
          </a:p>
        </p:txBody>
      </p:sp>
      <p:sp>
        <p:nvSpPr>
          <p:cNvPr id="12" name="TextBox 11"/>
          <p:cNvSpPr txBox="1"/>
          <p:nvPr userDrawn="1"/>
        </p:nvSpPr>
        <p:spPr>
          <a:xfrm>
            <a:off x="223156" y="3281545"/>
            <a:ext cx="597921" cy="369332"/>
          </a:xfrm>
          <a:prstGeom prst="rect">
            <a:avLst/>
          </a:prstGeom>
          <a:noFill/>
        </p:spPr>
        <p:txBody>
          <a:bodyPr wrap="none" lIns="0" tIns="0" rIns="0" bIns="0" rtlCol="0">
            <a:spAutoFit/>
          </a:bodyPr>
          <a:lstStyle/>
          <a:p>
            <a:r>
              <a:rPr lang="en-US" sz="2400">
                <a:solidFill>
                  <a:srgbClr val="656565"/>
                </a:solidFill>
                <a:latin typeface="Arial" panose="020B0604020202020204" pitchFamily="34" charset="0"/>
              </a:rPr>
              <a:t>U.S.</a:t>
            </a:r>
          </a:p>
        </p:txBody>
      </p:sp>
      <p:sp>
        <p:nvSpPr>
          <p:cNvPr id="19" name="TextBox 18"/>
          <p:cNvSpPr txBox="1"/>
          <p:nvPr userDrawn="1"/>
        </p:nvSpPr>
        <p:spPr>
          <a:xfrm>
            <a:off x="802898" y="3281545"/>
            <a:ext cx="80150" cy="369332"/>
          </a:xfrm>
          <a:prstGeom prst="rect">
            <a:avLst/>
          </a:prstGeom>
          <a:noFill/>
        </p:spPr>
        <p:txBody>
          <a:bodyPr wrap="none" lIns="0" tIns="0" rIns="0" bIns="0" rtlCol="0">
            <a:spAutoFit/>
          </a:bodyPr>
          <a:lstStyle/>
          <a:p>
            <a:r>
              <a:rPr lang="en-US" sz="2400">
                <a:solidFill>
                  <a:srgbClr val="656565"/>
                </a:solidFill>
                <a:latin typeface="Arial" panose="020B0604020202020204" pitchFamily="34" charset="0"/>
              </a:rPr>
              <a:t>|</a:t>
            </a:r>
          </a:p>
        </p:txBody>
      </p:sp>
      <p:sp>
        <p:nvSpPr>
          <p:cNvPr id="22" name="TextBox 21"/>
          <p:cNvSpPr txBox="1"/>
          <p:nvPr userDrawn="1"/>
        </p:nvSpPr>
        <p:spPr>
          <a:xfrm>
            <a:off x="2073247" y="3281545"/>
            <a:ext cx="80150" cy="369332"/>
          </a:xfrm>
          <a:prstGeom prst="rect">
            <a:avLst/>
          </a:prstGeom>
          <a:noFill/>
        </p:spPr>
        <p:txBody>
          <a:bodyPr wrap="none" lIns="0" tIns="0" rIns="0" bIns="0" rtlCol="0">
            <a:spAutoFit/>
          </a:bodyPr>
          <a:lstStyle/>
          <a:p>
            <a:r>
              <a:rPr lang="en-US" sz="2400">
                <a:solidFill>
                  <a:srgbClr val="656565"/>
                </a:solidFill>
                <a:latin typeface="Arial" panose="020B0604020202020204" pitchFamily="34" charset="0"/>
              </a:rPr>
              <a:t>|</a:t>
            </a:r>
          </a:p>
        </p:txBody>
      </p:sp>
      <p:sp>
        <p:nvSpPr>
          <p:cNvPr id="24" name="Text Placeholder 13"/>
          <p:cNvSpPr>
            <a:spLocks noGrp="1"/>
          </p:cNvSpPr>
          <p:nvPr>
            <p:ph type="body" sz="quarter" idx="11" hasCustomPrompt="1"/>
          </p:nvPr>
        </p:nvSpPr>
        <p:spPr>
          <a:xfrm>
            <a:off x="2165611" y="3243445"/>
            <a:ext cx="4435487" cy="640000"/>
          </a:xfrm>
          <a:prstGeom prst="rect">
            <a:avLst/>
          </a:prstGeom>
        </p:spPr>
        <p:txBody>
          <a:bodyPr lIns="0" tIns="91440" rIns="0" bIns="91440"/>
          <a:lstStyle>
            <a:lvl1pPr marL="0" indent="0">
              <a:buNone/>
              <a:defRPr sz="2400" baseline="0">
                <a:latin typeface="Arial" panose="020B0604020202020204" pitchFamily="34" charset="0"/>
              </a:defRPr>
            </a:lvl1pPr>
          </a:lstStyle>
          <a:p>
            <a:pPr lvl="0"/>
            <a:r>
              <a:rPr lang="en-US"/>
              <a:t>As of December 31, 2014</a:t>
            </a:r>
          </a:p>
        </p:txBody>
      </p:sp>
      <p:cxnSp>
        <p:nvCxnSpPr>
          <p:cNvPr id="25" name="Straight Connector 24"/>
          <p:cNvCxnSpPr/>
          <p:nvPr userDrawn="1"/>
        </p:nvCxnSpPr>
        <p:spPr>
          <a:xfrm>
            <a:off x="228601" y="3135747"/>
            <a:ext cx="637249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userDrawn="1"/>
        </p:nvSpPr>
        <p:spPr>
          <a:xfrm>
            <a:off x="1483613" y="760621"/>
            <a:ext cx="3052502" cy="400110"/>
          </a:xfrm>
          <a:prstGeom prst="rect">
            <a:avLst/>
          </a:prstGeom>
          <a:noFill/>
        </p:spPr>
        <p:txBody>
          <a:bodyPr wrap="none" lIns="0" tIns="0" rIns="0" bIns="0" rtlCol="0" anchor="ctr" anchorCtr="0">
            <a:spAutoFit/>
          </a:bodyPr>
          <a:lstStyle/>
          <a:p>
            <a:r>
              <a:rPr lang="en-US" sz="2600">
                <a:solidFill>
                  <a:prstClr val="white"/>
                </a:solidFill>
                <a:latin typeface="Arial" panose="020B0604020202020204" pitchFamily="34" charset="0"/>
              </a:rPr>
              <a:t>MARKET INSIGHTS</a:t>
            </a:r>
          </a:p>
        </p:txBody>
      </p:sp>
      <p:pic>
        <p:nvPicPr>
          <p:cNvPr id="57" name="Picture 56"/>
          <p:cNvPicPr>
            <a:picLocks noChangeAspect="1"/>
          </p:cNvPicPr>
          <p:nvPr userDrawn="1"/>
        </p:nvPicPr>
        <p:blipFill>
          <a:blip r:embed="rId2"/>
          <a:stretch>
            <a:fillRect/>
          </a:stretch>
        </p:blipFill>
        <p:spPr>
          <a:xfrm>
            <a:off x="249080" y="4337049"/>
            <a:ext cx="5892800" cy="1511300"/>
          </a:xfrm>
          <a:prstGeom prst="rect">
            <a:avLst/>
          </a:prstGeom>
        </p:spPr>
      </p:pic>
      <p:sp>
        <p:nvSpPr>
          <p:cNvPr id="58" name="AutoShape 3"/>
          <p:cNvSpPr>
            <a:spLocks noChangeAspect="1" noChangeArrowheads="1" noTextEdit="1"/>
          </p:cNvSpPr>
          <p:nvPr userDrawn="1"/>
        </p:nvSpPr>
        <p:spPr bwMode="auto">
          <a:xfrm>
            <a:off x="248708" y="5847820"/>
            <a:ext cx="866140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nvGrpSpPr>
          <p:cNvPr id="59" name="Group 58"/>
          <p:cNvGrpSpPr/>
          <p:nvPr userDrawn="1"/>
        </p:nvGrpSpPr>
        <p:grpSpPr>
          <a:xfrm>
            <a:off x="227176" y="5887508"/>
            <a:ext cx="8698970" cy="46037"/>
            <a:chOff x="220663" y="5887508"/>
            <a:chExt cx="8698970" cy="46037"/>
          </a:xfrm>
        </p:grpSpPr>
        <p:sp>
          <p:nvSpPr>
            <p:cNvPr id="60" name="Freeform 5"/>
            <p:cNvSpPr>
              <a:spLocks/>
            </p:cNvSpPr>
            <p:nvPr userDrawn="1"/>
          </p:nvSpPr>
          <p:spPr bwMode="auto">
            <a:xfrm>
              <a:off x="220663" y="5887660"/>
              <a:ext cx="7313082" cy="45885"/>
            </a:xfrm>
            <a:custGeom>
              <a:avLst/>
              <a:gdLst>
                <a:gd name="T0" fmla="*/ 0 w 7638"/>
                <a:gd name="T1" fmla="*/ 0 w 7638"/>
                <a:gd name="T2" fmla="*/ 7638 w 7638"/>
              </a:gdLst>
              <a:ahLst/>
              <a:cxnLst>
                <a:cxn ang="0">
                  <a:pos x="T0" y="0"/>
                </a:cxn>
                <a:cxn ang="0">
                  <a:pos x="T1" y="0"/>
                </a:cxn>
                <a:cxn ang="0">
                  <a:pos x="T2" y="0"/>
                </a:cxn>
              </a:cxnLst>
              <a:rect l="0" t="0" r="r" b="b"/>
              <a:pathLst>
                <a:path w="7638">
                  <a:moveTo>
                    <a:pt x="0" y="0"/>
                  </a:moveTo>
                  <a:lnTo>
                    <a:pt x="0" y="0"/>
                  </a:lnTo>
                  <a:lnTo>
                    <a:pt x="7638" y="0"/>
                  </a:lnTo>
                </a:path>
              </a:pathLst>
            </a:custGeom>
            <a:noFill/>
            <a:ln w="90488" cap="flat">
              <a:solidFill>
                <a:srgbClr val="63666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1" name="Freeform 6"/>
            <p:cNvSpPr>
              <a:spLocks/>
            </p:cNvSpPr>
            <p:nvPr userDrawn="1"/>
          </p:nvSpPr>
          <p:spPr bwMode="auto">
            <a:xfrm>
              <a:off x="7625820" y="5887508"/>
              <a:ext cx="1293813" cy="0"/>
            </a:xfrm>
            <a:custGeom>
              <a:avLst/>
              <a:gdLst>
                <a:gd name="T0" fmla="*/ 0 w 1357"/>
                <a:gd name="T1" fmla="*/ 0 w 1357"/>
                <a:gd name="T2" fmla="*/ 1357 w 1357"/>
              </a:gdLst>
              <a:ahLst/>
              <a:cxnLst>
                <a:cxn ang="0">
                  <a:pos x="T0" y="0"/>
                </a:cxn>
                <a:cxn ang="0">
                  <a:pos x="T1" y="0"/>
                </a:cxn>
                <a:cxn ang="0">
                  <a:pos x="T2" y="0"/>
                </a:cxn>
              </a:cxnLst>
              <a:rect l="0" t="0" r="r" b="b"/>
              <a:pathLst>
                <a:path w="1357">
                  <a:moveTo>
                    <a:pt x="0" y="0"/>
                  </a:moveTo>
                  <a:lnTo>
                    <a:pt x="0" y="0"/>
                  </a:lnTo>
                  <a:lnTo>
                    <a:pt x="1357" y="0"/>
                  </a:lnTo>
                </a:path>
              </a:pathLst>
            </a:custGeom>
            <a:noFill/>
            <a:ln w="90488" cap="flat">
              <a:solidFill>
                <a:srgbClr val="ED8B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pic>
        <p:nvPicPr>
          <p:cNvPr id="62" name="Picture 694" descr="Logo2008_JPM_AM_B_RGB"/>
          <p:cNvPicPr>
            <a:picLocks noChangeAspect="1" noChangeArrowheads="1"/>
          </p:cNvPicPr>
          <p:nvPr userDrawn="1"/>
        </p:nvPicPr>
        <p:blipFill rotWithShape="1">
          <a:blip r:embed="rId3" cstate="print"/>
          <a:srcRect l="-1" r="-193"/>
          <a:stretch/>
        </p:blipFill>
        <p:spPr bwMode="gray">
          <a:xfrm>
            <a:off x="7525719" y="6143164"/>
            <a:ext cx="1494916" cy="614895"/>
          </a:xfrm>
          <a:prstGeom prst="rect">
            <a:avLst/>
          </a:prstGeom>
          <a:noFill/>
          <a:ln w="9525">
            <a:noFill/>
            <a:miter lim="800000"/>
            <a:headEnd/>
            <a:tailEnd/>
          </a:ln>
        </p:spPr>
      </p:pic>
    </p:spTree>
    <p:extLst>
      <p:ext uri="{BB962C8B-B14F-4D97-AF65-F5344CB8AC3E}">
        <p14:creationId xmlns:p14="http://schemas.microsoft.com/office/powerpoint/2010/main" val="3831446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6"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8" name="Content Placeholder 2"/>
          <p:cNvSpPr>
            <a:spLocks noGrp="1"/>
          </p:cNvSpPr>
          <p:nvPr>
            <p:ph sz="quarter" idx="26"/>
          </p:nvPr>
        </p:nvSpPr>
        <p:spPr>
          <a:xfrm>
            <a:off x="650875" y="1101726"/>
            <a:ext cx="8274050"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0"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5" name="Text Placeholder 4"/>
          <p:cNvSpPr>
            <a:spLocks noGrp="1"/>
          </p:cNvSpPr>
          <p:nvPr>
            <p:ph type="body" sz="quarter" idx="27"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rial" panose="020B0604020202020204" pitchFamily="34"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3799082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closure Pages">
    <p:spTree>
      <p:nvGrpSpPr>
        <p:cNvPr id="1" name=""/>
        <p:cNvGrpSpPr/>
        <p:nvPr/>
      </p:nvGrpSpPr>
      <p:grpSpPr>
        <a:xfrm>
          <a:off x="0" y="0"/>
          <a:ext cx="0" cy="0"/>
          <a:chOff x="0" y="0"/>
          <a:chExt cx="0" cy="0"/>
        </a:xfrm>
      </p:grpSpPr>
      <p:sp>
        <p:nvSpPr>
          <p:cNvPr id="11"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disclosure page title</a:t>
            </a:r>
          </a:p>
        </p:txBody>
      </p:sp>
      <p:sp>
        <p:nvSpPr>
          <p:cNvPr id="16" name="Text Placeholder 15"/>
          <p:cNvSpPr>
            <a:spLocks noGrp="1"/>
          </p:cNvSpPr>
          <p:nvPr>
            <p:ph type="body" sz="quarter" idx="29"/>
          </p:nvPr>
        </p:nvSpPr>
        <p:spPr>
          <a:xfrm>
            <a:off x="649288" y="1101725"/>
            <a:ext cx="4105275" cy="5573713"/>
          </a:xfrm>
          <a:prstGeom prst="rect">
            <a:avLst/>
          </a:prstGeom>
        </p:spPr>
        <p:txBody>
          <a:bodyPr lIns="0" tIns="0" rIns="0" bIns="0"/>
          <a:lstStyle>
            <a:lvl1pPr marL="0" indent="0">
              <a:spcBef>
                <a:spcPts val="325"/>
              </a:spcBef>
              <a:buNone/>
              <a:defRPr sz="800">
                <a:solidFill>
                  <a:schemeClr val="tx1"/>
                </a:solidFill>
                <a:latin typeface="Arial Narrow" panose="020B0606020202030204" pitchFamily="34" charset="0"/>
              </a:defRPr>
            </a:lvl1pPr>
          </a:lstStyle>
          <a:p>
            <a:pPr lvl="0"/>
            <a:r>
              <a:rPr lang="en-US"/>
              <a:t>Click to edit Master text styles</a:t>
            </a:r>
          </a:p>
        </p:txBody>
      </p:sp>
      <p:sp>
        <p:nvSpPr>
          <p:cNvPr id="17" name="Text Placeholder 15"/>
          <p:cNvSpPr>
            <a:spLocks noGrp="1"/>
          </p:cNvSpPr>
          <p:nvPr>
            <p:ph type="body" sz="quarter" idx="30"/>
          </p:nvPr>
        </p:nvSpPr>
        <p:spPr>
          <a:xfrm>
            <a:off x="4819650" y="1101725"/>
            <a:ext cx="4105275" cy="4641851"/>
          </a:xfrm>
          <a:prstGeom prst="rect">
            <a:avLst/>
          </a:prstGeom>
        </p:spPr>
        <p:txBody>
          <a:bodyPr lIns="0" tIns="0" rIns="0" bIns="0"/>
          <a:lstStyle>
            <a:lvl1pPr marL="0" indent="0">
              <a:spcBef>
                <a:spcPts val="325"/>
              </a:spcBef>
              <a:buNone/>
              <a:defRPr sz="800">
                <a:solidFill>
                  <a:schemeClr val="tx1"/>
                </a:solidFill>
                <a:latin typeface="Arial Narrow" panose="020B0606020202030204" pitchFamily="34" charset="0"/>
              </a:defRPr>
            </a:lvl1pPr>
          </a:lstStyle>
          <a:p>
            <a:pPr lvl="0"/>
            <a:r>
              <a:rPr lang="en-US"/>
              <a:t>Click to edit Master text styles</a:t>
            </a:r>
          </a:p>
        </p:txBody>
      </p:sp>
      <p:sp>
        <p:nvSpPr>
          <p:cNvPr id="10" name="Text Placeholder 4"/>
          <p:cNvSpPr>
            <a:spLocks noGrp="1"/>
          </p:cNvSpPr>
          <p:nvPr>
            <p:ph type="body" sz="quarter" idx="27"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rial" panose="020B0604020202020204" pitchFamily="34"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217593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3" name="Content Placeholder 4">
            <a:extLst>
              <a:ext uri="{FF2B5EF4-FFF2-40B4-BE49-F238E27FC236}">
                <a16:creationId xmlns:a16="http://schemas.microsoft.com/office/drawing/2014/main" id="{7E323959-B929-4872-A3D7-1BB1CAD1B2FD}"/>
              </a:ext>
            </a:extLst>
          </p:cNvPr>
          <p:cNvSpPr>
            <a:spLocks noGrp="1"/>
          </p:cNvSpPr>
          <p:nvPr>
            <p:ph idx="1"/>
          </p:nvPr>
        </p:nvSpPr>
        <p:spPr>
          <a:xfrm>
            <a:off x="761999" y="1204913"/>
            <a:ext cx="8166099" cy="4576763"/>
          </a:xfrm>
        </p:spPr>
        <p:txBody>
          <a:bodyPr/>
          <a:lstStyle>
            <a:lvl1pPr>
              <a:spcBef>
                <a:spcPts val="848"/>
              </a:spcBef>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Date Placeholder 3">
            <a:extLst>
              <a:ext uri="{FF2B5EF4-FFF2-40B4-BE49-F238E27FC236}">
                <a16:creationId xmlns:a16="http://schemas.microsoft.com/office/drawing/2014/main" id="{6CDAFEE2-47D3-4B37-9971-2401DB81B4BD}"/>
              </a:ext>
            </a:extLst>
          </p:cNvPr>
          <p:cNvSpPr>
            <a:spLocks noGrp="1"/>
          </p:cNvSpPr>
          <p:nvPr>
            <p:ph type="dt" sz="half" idx="10"/>
          </p:nvPr>
        </p:nvSpPr>
        <p:spPr/>
        <p:txBody>
          <a:bodyPr/>
          <a:lstStyle>
            <a:lvl1pPr>
              <a:defRPr sz="1200"/>
            </a:lvl1pPr>
          </a:lstStyle>
          <a:p>
            <a:r>
              <a:rPr lang="en-US"/>
              <a:t>GTM</a:t>
            </a:r>
          </a:p>
        </p:txBody>
      </p:sp>
      <p:sp>
        <p:nvSpPr>
          <p:cNvPr id="5" name="Footer Placeholder 4">
            <a:extLst>
              <a:ext uri="{FF2B5EF4-FFF2-40B4-BE49-F238E27FC236}">
                <a16:creationId xmlns:a16="http://schemas.microsoft.com/office/drawing/2014/main" id="{D961B926-6CBE-49BF-9FA3-351B927C8ACB}"/>
              </a:ext>
            </a:extLst>
          </p:cNvPr>
          <p:cNvSpPr>
            <a:spLocks noGrp="1"/>
          </p:cNvSpPr>
          <p:nvPr>
            <p:ph type="ftr" sz="quarter" idx="11"/>
          </p:nvPr>
        </p:nvSpPr>
        <p:spPr/>
        <p:txBody>
          <a:bodyPr/>
          <a:lstStyle>
            <a:lvl1pPr>
              <a:defRPr sz="1200"/>
            </a:lvl1pPr>
          </a:lstStyle>
          <a:p>
            <a:r>
              <a:rPr lang="en-US"/>
              <a:t>U.S.</a:t>
            </a:r>
          </a:p>
        </p:txBody>
      </p:sp>
      <p:sp>
        <p:nvSpPr>
          <p:cNvPr id="6" name="Text Placeholder 5">
            <a:extLst>
              <a:ext uri="{FF2B5EF4-FFF2-40B4-BE49-F238E27FC236}">
                <a16:creationId xmlns:a16="http://schemas.microsoft.com/office/drawing/2014/main" id="{72BEE28E-7642-4071-9F46-ABA46E4CFC72}"/>
              </a:ext>
            </a:extLst>
          </p:cNvPr>
          <p:cNvSpPr>
            <a:spLocks noGrp="1"/>
          </p:cNvSpPr>
          <p:nvPr>
            <p:ph type="body" sz="quarter" idx="25" hasCustomPrompt="1"/>
          </p:nvPr>
        </p:nvSpPr>
        <p:spPr>
          <a:xfrm>
            <a:off x="762000" y="5925893"/>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2434085246"/>
      </p:ext>
    </p:extLst>
  </p:cSld>
  <p:clrMapOvr>
    <a:masterClrMapping/>
  </p:clrMapOvr>
  <p:extLst>
    <p:ext uri="{DCECCB84-F9BA-43D5-87BE-67443E8EF086}">
      <p15:sldGuideLst xmlns:p15="http://schemas.microsoft.com/office/powerpoint/2012/main">
        <p15:guide id="1" orient="horz" pos="138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Char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6877315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24" name="Rectangle 23"/>
          <p:cNvSpPr/>
          <p:nvPr userDrawn="1"/>
        </p:nvSpPr>
        <p:spPr>
          <a:xfrm>
            <a:off x="650875" y="1101725"/>
            <a:ext cx="8274050"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26" name="Content Placeholder 2"/>
          <p:cNvSpPr>
            <a:spLocks noGrp="1"/>
          </p:cNvSpPr>
          <p:nvPr>
            <p:ph sz="quarter" idx="26"/>
          </p:nvPr>
        </p:nvSpPr>
        <p:spPr>
          <a:xfrm>
            <a:off x="650875" y="1101726"/>
            <a:ext cx="8274050" cy="3709760"/>
          </a:xfrm>
          <a:prstGeom prst="rect">
            <a:avLst/>
          </a:prstGeom>
        </p:spPr>
        <p:txBody>
          <a:bodyPr lIns="45720" rIns="45720"/>
          <a:lstStyle>
            <a:lvl1pPr marL="182880" indent="-182880">
              <a:lnSpc>
                <a:spcPct val="100000"/>
              </a:lnSpc>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0" name="Text Placeholder 4"/>
          <p:cNvSpPr>
            <a:spLocks noGrp="1"/>
          </p:cNvSpPr>
          <p:nvPr>
            <p:ph type="body" sz="quarter" idx="27"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rial" panose="020B0604020202020204" pitchFamily="34"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1444327960"/>
      </p:ext>
    </p:extLst>
  </p:cSld>
  <p:clrMapOvr>
    <a:masterClrMapping/>
  </p:clrMapOvr>
  <p:extLst>
    <p:ext uri="{DCECCB84-F9BA-43D5-87BE-67443E8EF086}">
      <p15:sldGuideLst xmlns:p15="http://schemas.microsoft.com/office/powerpoint/2012/main">
        <p15:guide id="1" orient="horz" pos="696">
          <p15:clr>
            <a:srgbClr val="FBAE40"/>
          </p15:clr>
        </p15:guide>
        <p15:guide id="2" orient="horz" pos="336">
          <p15:clr>
            <a:srgbClr val="FBAE40"/>
          </p15:clr>
        </p15:guide>
        <p15:guide id="3" orient="horz" pos="3624">
          <p15:clr>
            <a:srgbClr val="FBAE40"/>
          </p15:clr>
        </p15:guide>
        <p15:guide id="4" orient="horz" pos="3648">
          <p15:clr>
            <a:srgbClr val="FBAE40"/>
          </p15:clr>
        </p15:guide>
        <p15:guide id="5" orient="horz" pos="624">
          <p15:clr>
            <a:srgbClr val="FBAE40"/>
          </p15:clr>
        </p15:guide>
        <p15:guide id="6" orient="horz" pos="4200">
          <p15:clr>
            <a:srgbClr val="FBAE40"/>
          </p15:clr>
        </p15:guide>
        <p15:guide id="7" pos="408">
          <p15:clr>
            <a:srgbClr val="FBAE40"/>
          </p15:clr>
        </p15:guide>
        <p15:guide id="8" pos="561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hart_left/righ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1449847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6"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21"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31" name="Rectangle 30"/>
          <p:cNvSpPr/>
          <p:nvPr userDrawn="1"/>
        </p:nvSpPr>
        <p:spPr>
          <a:xfrm>
            <a:off x="650875" y="1101725"/>
            <a:ext cx="4095296"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Content Placeholder 2"/>
          <p:cNvSpPr>
            <a:spLocks noGrp="1"/>
          </p:cNvSpPr>
          <p:nvPr>
            <p:ph sz="quarter" idx="26"/>
          </p:nvPr>
        </p:nvSpPr>
        <p:spPr>
          <a:xfrm>
            <a:off x="650875" y="1101726"/>
            <a:ext cx="4095296"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35" name="Rectangle 34"/>
          <p:cNvSpPr/>
          <p:nvPr userDrawn="1"/>
        </p:nvSpPr>
        <p:spPr>
          <a:xfrm>
            <a:off x="4818336" y="1101725"/>
            <a:ext cx="4095296"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Content Placeholder 2"/>
          <p:cNvSpPr>
            <a:spLocks noGrp="1"/>
          </p:cNvSpPr>
          <p:nvPr>
            <p:ph sz="quarter" idx="27"/>
          </p:nvPr>
        </p:nvSpPr>
        <p:spPr>
          <a:xfrm>
            <a:off x="4818336" y="1101726"/>
            <a:ext cx="4095296"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2" name="Text Placeholder 4"/>
          <p:cNvSpPr>
            <a:spLocks noGrp="1"/>
          </p:cNvSpPr>
          <p:nvPr>
            <p:ph type="body" sz="quarter" idx="28"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rial" panose="020B0604020202020204" pitchFamily="34"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27360769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hart_bigger right">
    <p:spTree>
      <p:nvGrpSpPr>
        <p:cNvPr id="1" name=""/>
        <p:cNvGrpSpPr/>
        <p:nvPr/>
      </p:nvGrpSpPr>
      <p:grpSpPr>
        <a:xfrm>
          <a:off x="0" y="0"/>
          <a:ext cx="0" cy="0"/>
          <a:chOff x="0" y="0"/>
          <a:chExt cx="0" cy="0"/>
        </a:xfrm>
      </p:grpSpPr>
      <p:sp>
        <p:nvSpPr>
          <p:cNvPr id="4"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5"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10" name="Rectangle 9"/>
          <p:cNvSpPr/>
          <p:nvPr userDrawn="1"/>
        </p:nvSpPr>
        <p:spPr>
          <a:xfrm>
            <a:off x="4033393" y="1101725"/>
            <a:ext cx="4887776"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a:solidFill>
                <a:prstClr val="white"/>
              </a:solidFill>
            </a:endParaRPr>
          </a:p>
        </p:txBody>
      </p:sp>
      <p:sp>
        <p:nvSpPr>
          <p:cNvPr id="11" name="Content Placeholder 2"/>
          <p:cNvSpPr>
            <a:spLocks noGrp="1"/>
          </p:cNvSpPr>
          <p:nvPr>
            <p:ph sz="quarter" idx="26"/>
          </p:nvPr>
        </p:nvSpPr>
        <p:spPr>
          <a:xfrm>
            <a:off x="4033393" y="1101726"/>
            <a:ext cx="4887776"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2" name="Rectangle 11"/>
          <p:cNvSpPr/>
          <p:nvPr userDrawn="1"/>
        </p:nvSpPr>
        <p:spPr>
          <a:xfrm>
            <a:off x="645348" y="1101725"/>
            <a:ext cx="3296603"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Content Placeholder 2"/>
          <p:cNvSpPr>
            <a:spLocks noGrp="1"/>
          </p:cNvSpPr>
          <p:nvPr>
            <p:ph sz="quarter" idx="27"/>
          </p:nvPr>
        </p:nvSpPr>
        <p:spPr>
          <a:xfrm>
            <a:off x="645348" y="1101726"/>
            <a:ext cx="3296603"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6" name="Text Placeholder 4"/>
          <p:cNvSpPr>
            <a:spLocks noGrp="1"/>
          </p:cNvSpPr>
          <p:nvPr>
            <p:ph type="body" sz="quarter" idx="28"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rial" panose="020B0604020202020204" pitchFamily="34"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15239639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1 Char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25"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10" name="Text Placeholder 4"/>
          <p:cNvSpPr>
            <a:spLocks noGrp="1"/>
          </p:cNvSpPr>
          <p:nvPr>
            <p:ph type="body" sz="quarter" idx="27"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rial" panose="020B0604020202020204" pitchFamily="34"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3462824886"/>
      </p:ext>
    </p:extLst>
  </p:cSld>
  <p:clrMapOvr>
    <a:masterClrMapping/>
  </p:clrMapOvr>
  <p:extLst>
    <p:ext uri="{DCECCB84-F9BA-43D5-87BE-67443E8EF086}">
      <p15:sldGuideLst xmlns:p15="http://schemas.microsoft.com/office/powerpoint/2012/main">
        <p15:guide id="1" orient="horz" pos="696">
          <p15:clr>
            <a:srgbClr val="FBAE40"/>
          </p15:clr>
        </p15:guide>
        <p15:guide id="2" orient="horz" pos="336">
          <p15:clr>
            <a:srgbClr val="FBAE40"/>
          </p15:clr>
        </p15:guide>
        <p15:guide id="3" orient="horz" pos="3624">
          <p15:clr>
            <a:srgbClr val="FBAE40"/>
          </p15:clr>
        </p15:guide>
        <p15:guide id="4" orient="horz" pos="3648">
          <p15:clr>
            <a:srgbClr val="FBAE40"/>
          </p15:clr>
        </p15:guide>
        <p15:guide id="5" orient="horz" pos="624">
          <p15:clr>
            <a:srgbClr val="FBAE40"/>
          </p15:clr>
        </p15:guide>
        <p15:guide id="6" orient="horz" pos="4200">
          <p15:clr>
            <a:srgbClr val="FBAE40"/>
          </p15:clr>
        </p15:guide>
        <p15:guide id="7" pos="408">
          <p15:clr>
            <a:srgbClr val="FBAE40"/>
          </p15:clr>
        </p15:guide>
        <p15:guide id="8" pos="561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Page">
    <p:spTree>
      <p:nvGrpSpPr>
        <p:cNvPr id="1" name=""/>
        <p:cNvGrpSpPr/>
        <p:nvPr/>
      </p:nvGrpSpPr>
      <p:grpSpPr>
        <a:xfrm>
          <a:off x="0" y="0"/>
          <a:ext cx="0" cy="0"/>
          <a:chOff x="0" y="0"/>
          <a:chExt cx="0" cy="0"/>
        </a:xfrm>
      </p:grpSpPr>
      <p:sp>
        <p:nvSpPr>
          <p:cNvPr id="14" name="Text Placeholder 13"/>
          <p:cNvSpPr>
            <a:spLocks noGrp="1"/>
          </p:cNvSpPr>
          <p:nvPr>
            <p:ph type="body" sz="quarter" idx="10" hasCustomPrompt="1"/>
          </p:nvPr>
        </p:nvSpPr>
        <p:spPr>
          <a:xfrm>
            <a:off x="848183" y="3232464"/>
            <a:ext cx="1217636" cy="640000"/>
          </a:xfrm>
          <a:prstGeom prst="rect">
            <a:avLst/>
          </a:prstGeom>
        </p:spPr>
        <p:txBody>
          <a:bodyPr lIns="0" tIns="91440" rIns="0" bIns="91440"/>
          <a:lstStyle>
            <a:lvl1pPr marL="0" indent="0" algn="ctr">
              <a:buNone/>
              <a:defRPr sz="2400">
                <a:latin typeface="Amplitude Medium" panose="02000606040000020004" pitchFamily="50" charset="0"/>
              </a:defRPr>
            </a:lvl1pPr>
          </a:lstStyle>
          <a:p>
            <a:pPr lvl="0"/>
            <a:r>
              <a:rPr lang="en-US"/>
              <a:t>1Q 2015</a:t>
            </a:r>
          </a:p>
        </p:txBody>
      </p:sp>
      <p:grpSp>
        <p:nvGrpSpPr>
          <p:cNvPr id="6" name="Group 5"/>
          <p:cNvGrpSpPr/>
          <p:nvPr userDrawn="1"/>
        </p:nvGrpSpPr>
        <p:grpSpPr>
          <a:xfrm>
            <a:off x="227013" y="682625"/>
            <a:ext cx="8697911" cy="585739"/>
            <a:chOff x="227013" y="1343022"/>
            <a:chExt cx="8697911" cy="585739"/>
          </a:xfrm>
        </p:grpSpPr>
        <p:sp>
          <p:nvSpPr>
            <p:cNvPr id="21" name="Pentagon 6"/>
            <p:cNvSpPr/>
            <p:nvPr userDrawn="1"/>
          </p:nvSpPr>
          <p:spPr>
            <a:xfrm rot="10800000">
              <a:off x="1003059" y="1343022"/>
              <a:ext cx="7921865" cy="585739"/>
            </a:xfrm>
            <a:custGeom>
              <a:avLst/>
              <a:gdLst>
                <a:gd name="connsiteX0" fmla="*/ 0 w 380595"/>
                <a:gd name="connsiteY0" fmla="*/ 0 h 299687"/>
                <a:gd name="connsiteX1" fmla="*/ 292178 w 380595"/>
                <a:gd name="connsiteY1" fmla="*/ 0 h 299687"/>
                <a:gd name="connsiteX2" fmla="*/ 380595 w 380595"/>
                <a:gd name="connsiteY2" fmla="*/ 149844 h 299687"/>
                <a:gd name="connsiteX3" fmla="*/ 292178 w 380595"/>
                <a:gd name="connsiteY3" fmla="*/ 299687 h 299687"/>
                <a:gd name="connsiteX4" fmla="*/ 0 w 380595"/>
                <a:gd name="connsiteY4" fmla="*/ 299687 h 299687"/>
                <a:gd name="connsiteX5" fmla="*/ 0 w 380595"/>
                <a:gd name="connsiteY5" fmla="*/ 0 h 299687"/>
                <a:gd name="connsiteX0" fmla="*/ 0 w 292178"/>
                <a:gd name="connsiteY0" fmla="*/ 0 h 299687"/>
                <a:gd name="connsiteX1" fmla="*/ 292178 w 292178"/>
                <a:gd name="connsiteY1" fmla="*/ 0 h 299687"/>
                <a:gd name="connsiteX2" fmla="*/ 173161 w 292178"/>
                <a:gd name="connsiteY2" fmla="*/ 132911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01194 w 292178"/>
                <a:gd name="connsiteY2" fmla="*/ 132911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77394 w 292178"/>
                <a:gd name="connsiteY2" fmla="*/ 137144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98561 w 292178"/>
                <a:gd name="connsiteY2" fmla="*/ 154077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208086 w 292178"/>
                <a:gd name="connsiteY2" fmla="*/ 147727 h 299687"/>
                <a:gd name="connsiteX3" fmla="*/ 292178 w 292178"/>
                <a:gd name="connsiteY3" fmla="*/ 299687 h 299687"/>
                <a:gd name="connsiteX4" fmla="*/ 0 w 292178"/>
                <a:gd name="connsiteY4" fmla="*/ 299687 h 299687"/>
                <a:gd name="connsiteX5" fmla="*/ 0 w 292178"/>
                <a:gd name="connsiteY5" fmla="*/ 0 h 299687"/>
                <a:gd name="connsiteX0" fmla="*/ 0 w 3530678"/>
                <a:gd name="connsiteY0" fmla="*/ 0 h 302862"/>
                <a:gd name="connsiteX1" fmla="*/ 3530678 w 3530678"/>
                <a:gd name="connsiteY1" fmla="*/ 3175 h 302862"/>
                <a:gd name="connsiteX2" fmla="*/ 3446586 w 3530678"/>
                <a:gd name="connsiteY2" fmla="*/ 150902 h 302862"/>
                <a:gd name="connsiteX3" fmla="*/ 3530678 w 3530678"/>
                <a:gd name="connsiteY3" fmla="*/ 302862 h 302862"/>
                <a:gd name="connsiteX4" fmla="*/ 3238500 w 3530678"/>
                <a:gd name="connsiteY4" fmla="*/ 302862 h 302862"/>
                <a:gd name="connsiteX5" fmla="*/ 0 w 3530678"/>
                <a:gd name="connsiteY5" fmla="*/ 0 h 302862"/>
                <a:gd name="connsiteX0" fmla="*/ 0 w 6950153"/>
                <a:gd name="connsiteY0" fmla="*/ 0 h 299687"/>
                <a:gd name="connsiteX1" fmla="*/ 6950153 w 6950153"/>
                <a:gd name="connsiteY1" fmla="*/ 0 h 299687"/>
                <a:gd name="connsiteX2" fmla="*/ 6866061 w 6950153"/>
                <a:gd name="connsiteY2" fmla="*/ 147727 h 299687"/>
                <a:gd name="connsiteX3" fmla="*/ 6950153 w 6950153"/>
                <a:gd name="connsiteY3" fmla="*/ 299687 h 299687"/>
                <a:gd name="connsiteX4" fmla="*/ 6657975 w 6950153"/>
                <a:gd name="connsiteY4" fmla="*/ 299687 h 299687"/>
                <a:gd name="connsiteX5" fmla="*/ 0 w 6950153"/>
                <a:gd name="connsiteY5" fmla="*/ 0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7769225 w 8061403"/>
                <a:gd name="connsiteY4" fmla="*/ 299687 h 299687"/>
                <a:gd name="connsiteX5" fmla="*/ 0 w 8061403"/>
                <a:gd name="connsiteY5" fmla="*/ 9525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4216400 w 8061403"/>
                <a:gd name="connsiteY4" fmla="*/ 299687 h 299687"/>
                <a:gd name="connsiteX5" fmla="*/ 0 w 8061403"/>
                <a:gd name="connsiteY5" fmla="*/ 9525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1616075 w 8061403"/>
                <a:gd name="connsiteY4" fmla="*/ 296512 h 299687"/>
                <a:gd name="connsiteX5" fmla="*/ 0 w 8061403"/>
                <a:gd name="connsiteY5" fmla="*/ 9525 h 299687"/>
                <a:gd name="connsiteX0" fmla="*/ 3175 w 8064578"/>
                <a:gd name="connsiteY0" fmla="*/ 9525 h 299687"/>
                <a:gd name="connsiteX1" fmla="*/ 8064578 w 8064578"/>
                <a:gd name="connsiteY1" fmla="*/ 0 h 299687"/>
                <a:gd name="connsiteX2" fmla="*/ 7980486 w 8064578"/>
                <a:gd name="connsiteY2" fmla="*/ 147727 h 299687"/>
                <a:gd name="connsiteX3" fmla="*/ 8064578 w 8064578"/>
                <a:gd name="connsiteY3" fmla="*/ 299687 h 299687"/>
                <a:gd name="connsiteX4" fmla="*/ 0 w 8064578"/>
                <a:gd name="connsiteY4" fmla="*/ 296512 h 299687"/>
                <a:gd name="connsiteX5" fmla="*/ 3175 w 8064578"/>
                <a:gd name="connsiteY5" fmla="*/ 9525 h 299687"/>
                <a:gd name="connsiteX0" fmla="*/ 3175 w 8064578"/>
                <a:gd name="connsiteY0" fmla="*/ 9525 h 299687"/>
                <a:gd name="connsiteX1" fmla="*/ 8064578 w 8064578"/>
                <a:gd name="connsiteY1" fmla="*/ 0 h 299687"/>
                <a:gd name="connsiteX2" fmla="*/ 7920690 w 8064578"/>
                <a:gd name="connsiteY2" fmla="*/ 145701 h 299687"/>
                <a:gd name="connsiteX3" fmla="*/ 8064578 w 8064578"/>
                <a:gd name="connsiteY3" fmla="*/ 299687 h 299687"/>
                <a:gd name="connsiteX4" fmla="*/ 0 w 8064578"/>
                <a:gd name="connsiteY4" fmla="*/ 296512 h 299687"/>
                <a:gd name="connsiteX5" fmla="*/ 3175 w 8064578"/>
                <a:gd name="connsiteY5" fmla="*/ 9525 h 299687"/>
                <a:gd name="connsiteX0" fmla="*/ 3175 w 8064578"/>
                <a:gd name="connsiteY0" fmla="*/ 9525 h 299687"/>
                <a:gd name="connsiteX1" fmla="*/ 8064578 w 8064578"/>
                <a:gd name="connsiteY1" fmla="*/ 0 h 299687"/>
                <a:gd name="connsiteX2" fmla="*/ 7930132 w 8064578"/>
                <a:gd name="connsiteY2" fmla="*/ 147782 h 299687"/>
                <a:gd name="connsiteX3" fmla="*/ 8064578 w 8064578"/>
                <a:gd name="connsiteY3" fmla="*/ 299687 h 299687"/>
                <a:gd name="connsiteX4" fmla="*/ 0 w 8064578"/>
                <a:gd name="connsiteY4" fmla="*/ 296512 h 299687"/>
                <a:gd name="connsiteX5" fmla="*/ 3175 w 8064578"/>
                <a:gd name="connsiteY5" fmla="*/ 9525 h 299687"/>
                <a:gd name="connsiteX0" fmla="*/ 308 w 8064858"/>
                <a:gd name="connsiteY0" fmla="*/ 1200 h 299687"/>
                <a:gd name="connsiteX1" fmla="*/ 8064858 w 8064858"/>
                <a:gd name="connsiteY1" fmla="*/ 0 h 299687"/>
                <a:gd name="connsiteX2" fmla="*/ 7930412 w 8064858"/>
                <a:gd name="connsiteY2" fmla="*/ 147782 h 299687"/>
                <a:gd name="connsiteX3" fmla="*/ 8064858 w 8064858"/>
                <a:gd name="connsiteY3" fmla="*/ 299687 h 299687"/>
                <a:gd name="connsiteX4" fmla="*/ 280 w 8064858"/>
                <a:gd name="connsiteY4" fmla="*/ 296512 h 299687"/>
                <a:gd name="connsiteX5" fmla="*/ 308 w 8064858"/>
                <a:gd name="connsiteY5" fmla="*/ 1200 h 299687"/>
                <a:gd name="connsiteX0" fmla="*/ 308 w 8064858"/>
                <a:gd name="connsiteY0" fmla="*/ 0 h 300568"/>
                <a:gd name="connsiteX1" fmla="*/ 8064858 w 8064858"/>
                <a:gd name="connsiteY1" fmla="*/ 881 h 300568"/>
                <a:gd name="connsiteX2" fmla="*/ 7930412 w 8064858"/>
                <a:gd name="connsiteY2" fmla="*/ 148663 h 300568"/>
                <a:gd name="connsiteX3" fmla="*/ 8064858 w 8064858"/>
                <a:gd name="connsiteY3" fmla="*/ 300568 h 300568"/>
                <a:gd name="connsiteX4" fmla="*/ 280 w 8064858"/>
                <a:gd name="connsiteY4" fmla="*/ 297393 h 300568"/>
                <a:gd name="connsiteX5" fmla="*/ 308 w 8064858"/>
                <a:gd name="connsiteY5" fmla="*/ 0 h 300568"/>
                <a:gd name="connsiteX0" fmla="*/ 28 w 8064578"/>
                <a:gd name="connsiteY0" fmla="*/ 0 h 300568"/>
                <a:gd name="connsiteX1" fmla="*/ 8064578 w 8064578"/>
                <a:gd name="connsiteY1" fmla="*/ 881 h 300568"/>
                <a:gd name="connsiteX2" fmla="*/ 7930132 w 8064578"/>
                <a:gd name="connsiteY2" fmla="*/ 148663 h 300568"/>
                <a:gd name="connsiteX3" fmla="*/ 8064578 w 8064578"/>
                <a:gd name="connsiteY3" fmla="*/ 300568 h 300568"/>
                <a:gd name="connsiteX4" fmla="*/ 0 w 8064578"/>
                <a:gd name="connsiteY4" fmla="*/ 297393 h 300568"/>
                <a:gd name="connsiteX5" fmla="*/ 28 w 8064578"/>
                <a:gd name="connsiteY5" fmla="*/ 0 h 300568"/>
                <a:gd name="connsiteX0" fmla="*/ 28 w 8064578"/>
                <a:gd name="connsiteY0" fmla="*/ 0 h 300568"/>
                <a:gd name="connsiteX1" fmla="*/ 8064578 w 8064578"/>
                <a:gd name="connsiteY1" fmla="*/ 881 h 300568"/>
                <a:gd name="connsiteX2" fmla="*/ 7878418 w 8064578"/>
                <a:gd name="connsiteY2" fmla="*/ 145405 h 300568"/>
                <a:gd name="connsiteX3" fmla="*/ 8064578 w 8064578"/>
                <a:gd name="connsiteY3" fmla="*/ 300568 h 300568"/>
                <a:gd name="connsiteX4" fmla="*/ 0 w 8064578"/>
                <a:gd name="connsiteY4" fmla="*/ 297393 h 300568"/>
                <a:gd name="connsiteX5" fmla="*/ 28 w 8064578"/>
                <a:gd name="connsiteY5" fmla="*/ 0 h 300568"/>
                <a:gd name="connsiteX0" fmla="*/ 28 w 8064578"/>
                <a:gd name="connsiteY0" fmla="*/ 0 h 300568"/>
                <a:gd name="connsiteX1" fmla="*/ 8064578 w 8064578"/>
                <a:gd name="connsiteY1" fmla="*/ 881 h 300568"/>
                <a:gd name="connsiteX2" fmla="*/ 7891347 w 8064578"/>
                <a:gd name="connsiteY2" fmla="*/ 153551 h 300568"/>
                <a:gd name="connsiteX3" fmla="*/ 8064578 w 8064578"/>
                <a:gd name="connsiteY3" fmla="*/ 300568 h 300568"/>
                <a:gd name="connsiteX4" fmla="*/ 0 w 8064578"/>
                <a:gd name="connsiteY4" fmla="*/ 297393 h 300568"/>
                <a:gd name="connsiteX5" fmla="*/ 28 w 8064578"/>
                <a:gd name="connsiteY5" fmla="*/ 0 h 300568"/>
                <a:gd name="connsiteX0" fmla="*/ 28 w 8064578"/>
                <a:gd name="connsiteY0" fmla="*/ 0 h 300568"/>
                <a:gd name="connsiteX1" fmla="*/ 8064578 w 8064578"/>
                <a:gd name="connsiteY1" fmla="*/ 881 h 300568"/>
                <a:gd name="connsiteX2" fmla="*/ 7891347 w 8064578"/>
                <a:gd name="connsiteY2" fmla="*/ 147034 h 300568"/>
                <a:gd name="connsiteX3" fmla="*/ 8064578 w 8064578"/>
                <a:gd name="connsiteY3" fmla="*/ 300568 h 300568"/>
                <a:gd name="connsiteX4" fmla="*/ 0 w 8064578"/>
                <a:gd name="connsiteY4" fmla="*/ 297393 h 300568"/>
                <a:gd name="connsiteX5" fmla="*/ 28 w 8064578"/>
                <a:gd name="connsiteY5" fmla="*/ 0 h 30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4578" h="300568">
                  <a:moveTo>
                    <a:pt x="28" y="0"/>
                  </a:moveTo>
                  <a:cubicBezTo>
                    <a:pt x="-2061" y="71"/>
                    <a:pt x="5376395" y="587"/>
                    <a:pt x="8064578" y="881"/>
                  </a:cubicBezTo>
                  <a:lnTo>
                    <a:pt x="7891347" y="147034"/>
                  </a:lnTo>
                  <a:lnTo>
                    <a:pt x="8064578" y="300568"/>
                  </a:lnTo>
                  <a:lnTo>
                    <a:pt x="0" y="297393"/>
                  </a:lnTo>
                  <a:cubicBezTo>
                    <a:pt x="1058" y="201731"/>
                    <a:pt x="2117" y="-71"/>
                    <a:pt x="2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78307"/>
                </a:solidFill>
              </a:endParaRPr>
            </a:p>
          </p:txBody>
        </p:sp>
        <p:sp>
          <p:nvSpPr>
            <p:cNvPr id="23" name="Pentagon 22"/>
            <p:cNvSpPr/>
            <p:nvPr userDrawn="1"/>
          </p:nvSpPr>
          <p:spPr>
            <a:xfrm>
              <a:off x="227013" y="1343284"/>
              <a:ext cx="763549" cy="584184"/>
            </a:xfrm>
            <a:prstGeom prst="homePlate">
              <a:avLst>
                <a:gd name="adj" fmla="val 29503"/>
              </a:avLst>
            </a:prstGeom>
            <a:solidFill>
              <a:srgbClr val="4F3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82C83"/>
                </a:solidFill>
              </a:endParaRPr>
            </a:p>
          </p:txBody>
        </p:sp>
      </p:grpSp>
      <p:sp>
        <p:nvSpPr>
          <p:cNvPr id="3" name="TextBox 2"/>
          <p:cNvSpPr txBox="1"/>
          <p:nvPr userDrawn="1"/>
        </p:nvSpPr>
        <p:spPr>
          <a:xfrm>
            <a:off x="199344" y="2109500"/>
            <a:ext cx="6673622" cy="923330"/>
          </a:xfrm>
          <a:prstGeom prst="rect">
            <a:avLst/>
          </a:prstGeom>
          <a:noFill/>
        </p:spPr>
        <p:txBody>
          <a:bodyPr wrap="none" lIns="0" tIns="0" rIns="0" bIns="0" rtlCol="0">
            <a:spAutoFit/>
          </a:bodyPr>
          <a:lstStyle/>
          <a:p>
            <a:r>
              <a:rPr lang="en-US" sz="6000" spc="-20">
                <a:solidFill>
                  <a:srgbClr val="656565"/>
                </a:solidFill>
                <a:latin typeface="Amplitude Regular" panose="02000606040000020004" pitchFamily="50" charset="0"/>
              </a:rPr>
              <a:t>Guide to the Markets</a:t>
            </a:r>
            <a:r>
              <a:rPr lang="en-US" sz="5400" baseline="36000">
                <a:solidFill>
                  <a:srgbClr val="656565"/>
                </a:solidFill>
                <a:latin typeface="Amplitude Regular" panose="02000606040000020004" pitchFamily="50" charset="0"/>
                <a:cs typeface="Arial" panose="020B0604020202020204" pitchFamily="34" charset="0"/>
              </a:rPr>
              <a:t>®</a:t>
            </a:r>
            <a:endParaRPr lang="en-US" sz="5400" baseline="36000">
              <a:solidFill>
                <a:srgbClr val="656565"/>
              </a:solidFill>
              <a:latin typeface="Amplitude Regular" panose="02000606040000020004" pitchFamily="50" charset="0"/>
            </a:endParaRPr>
          </a:p>
        </p:txBody>
      </p:sp>
      <p:sp>
        <p:nvSpPr>
          <p:cNvPr id="12" name="TextBox 11"/>
          <p:cNvSpPr txBox="1"/>
          <p:nvPr userDrawn="1"/>
        </p:nvSpPr>
        <p:spPr>
          <a:xfrm>
            <a:off x="223156" y="3281545"/>
            <a:ext cx="506614" cy="369332"/>
          </a:xfrm>
          <a:prstGeom prst="rect">
            <a:avLst/>
          </a:prstGeom>
          <a:noFill/>
        </p:spPr>
        <p:txBody>
          <a:bodyPr wrap="none" lIns="0" tIns="0" rIns="0" bIns="0" rtlCol="0">
            <a:spAutoFit/>
          </a:bodyPr>
          <a:lstStyle/>
          <a:p>
            <a:r>
              <a:rPr lang="en-US" sz="2400">
                <a:solidFill>
                  <a:srgbClr val="656565"/>
                </a:solidFill>
                <a:latin typeface="Amplitude Medium" panose="02000606040000020004" pitchFamily="50" charset="0"/>
              </a:rPr>
              <a:t>U.S.</a:t>
            </a:r>
          </a:p>
        </p:txBody>
      </p:sp>
      <p:sp>
        <p:nvSpPr>
          <p:cNvPr id="19" name="TextBox 18"/>
          <p:cNvSpPr txBox="1"/>
          <p:nvPr userDrawn="1"/>
        </p:nvSpPr>
        <p:spPr>
          <a:xfrm>
            <a:off x="802898" y="3281545"/>
            <a:ext cx="65724" cy="369332"/>
          </a:xfrm>
          <a:prstGeom prst="rect">
            <a:avLst/>
          </a:prstGeom>
          <a:noFill/>
        </p:spPr>
        <p:txBody>
          <a:bodyPr wrap="none" lIns="0" tIns="0" rIns="0" bIns="0" rtlCol="0">
            <a:spAutoFit/>
          </a:bodyPr>
          <a:lstStyle/>
          <a:p>
            <a:r>
              <a:rPr lang="en-US" sz="2400">
                <a:solidFill>
                  <a:srgbClr val="656565"/>
                </a:solidFill>
                <a:latin typeface="Amplitude Medium" panose="02000606040000020004" pitchFamily="50" charset="0"/>
              </a:rPr>
              <a:t>|</a:t>
            </a:r>
          </a:p>
        </p:txBody>
      </p:sp>
      <p:sp>
        <p:nvSpPr>
          <p:cNvPr id="22" name="TextBox 21"/>
          <p:cNvSpPr txBox="1"/>
          <p:nvPr userDrawn="1"/>
        </p:nvSpPr>
        <p:spPr>
          <a:xfrm>
            <a:off x="2073247" y="3281545"/>
            <a:ext cx="65724" cy="369332"/>
          </a:xfrm>
          <a:prstGeom prst="rect">
            <a:avLst/>
          </a:prstGeom>
          <a:noFill/>
        </p:spPr>
        <p:txBody>
          <a:bodyPr wrap="none" lIns="0" tIns="0" rIns="0" bIns="0" rtlCol="0">
            <a:spAutoFit/>
          </a:bodyPr>
          <a:lstStyle/>
          <a:p>
            <a:r>
              <a:rPr lang="en-US" sz="2400">
                <a:solidFill>
                  <a:srgbClr val="656565"/>
                </a:solidFill>
                <a:latin typeface="Amplitude Medium" panose="02000606040000020004" pitchFamily="50" charset="0"/>
              </a:rPr>
              <a:t>|</a:t>
            </a:r>
          </a:p>
        </p:txBody>
      </p:sp>
      <p:sp>
        <p:nvSpPr>
          <p:cNvPr id="24" name="Text Placeholder 13"/>
          <p:cNvSpPr>
            <a:spLocks noGrp="1"/>
          </p:cNvSpPr>
          <p:nvPr>
            <p:ph type="body" sz="quarter" idx="11" hasCustomPrompt="1"/>
          </p:nvPr>
        </p:nvSpPr>
        <p:spPr>
          <a:xfrm>
            <a:off x="2165611" y="3243445"/>
            <a:ext cx="4435487" cy="640000"/>
          </a:xfrm>
          <a:prstGeom prst="rect">
            <a:avLst/>
          </a:prstGeom>
        </p:spPr>
        <p:txBody>
          <a:bodyPr lIns="0" tIns="91440" rIns="0" bIns="91440"/>
          <a:lstStyle>
            <a:lvl1pPr marL="0" indent="0">
              <a:buNone/>
              <a:defRPr sz="2400" baseline="0">
                <a:latin typeface="Amplitude Light" panose="02000606040000020004" pitchFamily="50" charset="0"/>
              </a:defRPr>
            </a:lvl1pPr>
          </a:lstStyle>
          <a:p>
            <a:pPr lvl="0"/>
            <a:r>
              <a:rPr lang="en-US"/>
              <a:t>As of December 31, 2014</a:t>
            </a:r>
          </a:p>
        </p:txBody>
      </p:sp>
      <p:cxnSp>
        <p:nvCxnSpPr>
          <p:cNvPr id="25" name="Straight Connector 24"/>
          <p:cNvCxnSpPr/>
          <p:nvPr userDrawn="1"/>
        </p:nvCxnSpPr>
        <p:spPr>
          <a:xfrm>
            <a:off x="228601" y="3135747"/>
            <a:ext cx="637249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userDrawn="1"/>
        </p:nvSpPr>
        <p:spPr>
          <a:xfrm>
            <a:off x="1483613" y="760621"/>
            <a:ext cx="2559932" cy="400110"/>
          </a:xfrm>
          <a:prstGeom prst="rect">
            <a:avLst/>
          </a:prstGeom>
          <a:noFill/>
        </p:spPr>
        <p:txBody>
          <a:bodyPr wrap="none" lIns="0" tIns="0" rIns="0" bIns="0" rtlCol="0" anchor="ctr" anchorCtr="0">
            <a:spAutoFit/>
          </a:bodyPr>
          <a:lstStyle/>
          <a:p>
            <a:r>
              <a:rPr lang="en-US" sz="2600">
                <a:solidFill>
                  <a:prstClr val="white"/>
                </a:solidFill>
                <a:latin typeface="Amplitude Medium" panose="02000606040000020004" pitchFamily="50" charset="0"/>
              </a:rPr>
              <a:t>MARKET INSIGHTS</a:t>
            </a:r>
          </a:p>
        </p:txBody>
      </p:sp>
      <p:pic>
        <p:nvPicPr>
          <p:cNvPr id="57" name="Picture 56"/>
          <p:cNvPicPr>
            <a:picLocks noChangeAspect="1"/>
          </p:cNvPicPr>
          <p:nvPr userDrawn="1"/>
        </p:nvPicPr>
        <p:blipFill>
          <a:blip r:embed="rId2"/>
          <a:stretch>
            <a:fillRect/>
          </a:stretch>
        </p:blipFill>
        <p:spPr>
          <a:xfrm>
            <a:off x="249080" y="4337049"/>
            <a:ext cx="5892800" cy="1511300"/>
          </a:xfrm>
          <a:prstGeom prst="rect">
            <a:avLst/>
          </a:prstGeom>
        </p:spPr>
      </p:pic>
      <p:sp>
        <p:nvSpPr>
          <p:cNvPr id="58" name="AutoShape 3"/>
          <p:cNvSpPr>
            <a:spLocks noChangeAspect="1" noChangeArrowheads="1" noTextEdit="1"/>
          </p:cNvSpPr>
          <p:nvPr userDrawn="1"/>
        </p:nvSpPr>
        <p:spPr bwMode="auto">
          <a:xfrm>
            <a:off x="248708" y="5847820"/>
            <a:ext cx="866140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nvGrpSpPr>
          <p:cNvPr id="59" name="Group 58"/>
          <p:cNvGrpSpPr/>
          <p:nvPr userDrawn="1"/>
        </p:nvGrpSpPr>
        <p:grpSpPr>
          <a:xfrm>
            <a:off x="227176" y="5887508"/>
            <a:ext cx="8698970" cy="46037"/>
            <a:chOff x="220663" y="5887508"/>
            <a:chExt cx="8698970" cy="46037"/>
          </a:xfrm>
        </p:grpSpPr>
        <p:sp>
          <p:nvSpPr>
            <p:cNvPr id="60" name="Freeform 5"/>
            <p:cNvSpPr>
              <a:spLocks/>
            </p:cNvSpPr>
            <p:nvPr userDrawn="1"/>
          </p:nvSpPr>
          <p:spPr bwMode="auto">
            <a:xfrm>
              <a:off x="220663" y="5887660"/>
              <a:ext cx="7313082" cy="45885"/>
            </a:xfrm>
            <a:custGeom>
              <a:avLst/>
              <a:gdLst>
                <a:gd name="T0" fmla="*/ 0 w 7638"/>
                <a:gd name="T1" fmla="*/ 0 w 7638"/>
                <a:gd name="T2" fmla="*/ 7638 w 7638"/>
              </a:gdLst>
              <a:ahLst/>
              <a:cxnLst>
                <a:cxn ang="0">
                  <a:pos x="T0" y="0"/>
                </a:cxn>
                <a:cxn ang="0">
                  <a:pos x="T1" y="0"/>
                </a:cxn>
                <a:cxn ang="0">
                  <a:pos x="T2" y="0"/>
                </a:cxn>
              </a:cxnLst>
              <a:rect l="0" t="0" r="r" b="b"/>
              <a:pathLst>
                <a:path w="7638">
                  <a:moveTo>
                    <a:pt x="0" y="0"/>
                  </a:moveTo>
                  <a:lnTo>
                    <a:pt x="0" y="0"/>
                  </a:lnTo>
                  <a:lnTo>
                    <a:pt x="7638" y="0"/>
                  </a:lnTo>
                </a:path>
              </a:pathLst>
            </a:custGeom>
            <a:noFill/>
            <a:ln w="90488" cap="flat">
              <a:solidFill>
                <a:srgbClr val="63666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1" name="Freeform 6"/>
            <p:cNvSpPr>
              <a:spLocks/>
            </p:cNvSpPr>
            <p:nvPr userDrawn="1"/>
          </p:nvSpPr>
          <p:spPr bwMode="auto">
            <a:xfrm>
              <a:off x="7625820" y="5887508"/>
              <a:ext cx="1293813" cy="0"/>
            </a:xfrm>
            <a:custGeom>
              <a:avLst/>
              <a:gdLst>
                <a:gd name="T0" fmla="*/ 0 w 1357"/>
                <a:gd name="T1" fmla="*/ 0 w 1357"/>
                <a:gd name="T2" fmla="*/ 1357 w 1357"/>
              </a:gdLst>
              <a:ahLst/>
              <a:cxnLst>
                <a:cxn ang="0">
                  <a:pos x="T0" y="0"/>
                </a:cxn>
                <a:cxn ang="0">
                  <a:pos x="T1" y="0"/>
                </a:cxn>
                <a:cxn ang="0">
                  <a:pos x="T2" y="0"/>
                </a:cxn>
              </a:cxnLst>
              <a:rect l="0" t="0" r="r" b="b"/>
              <a:pathLst>
                <a:path w="1357">
                  <a:moveTo>
                    <a:pt x="0" y="0"/>
                  </a:moveTo>
                  <a:lnTo>
                    <a:pt x="0" y="0"/>
                  </a:lnTo>
                  <a:lnTo>
                    <a:pt x="1357" y="0"/>
                  </a:lnTo>
                </a:path>
              </a:pathLst>
            </a:custGeom>
            <a:noFill/>
            <a:ln w="90488" cap="flat">
              <a:solidFill>
                <a:srgbClr val="ED8B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pic>
        <p:nvPicPr>
          <p:cNvPr id="62" name="Picture 694" descr="Logo2008_JPM_AM_B_RGB"/>
          <p:cNvPicPr>
            <a:picLocks noChangeAspect="1" noChangeArrowheads="1"/>
          </p:cNvPicPr>
          <p:nvPr userDrawn="1"/>
        </p:nvPicPr>
        <p:blipFill rotWithShape="1">
          <a:blip r:embed="rId3" cstate="print"/>
          <a:srcRect l="-1" r="-193"/>
          <a:stretch/>
        </p:blipFill>
        <p:spPr bwMode="gray">
          <a:xfrm>
            <a:off x="7525719" y="6143164"/>
            <a:ext cx="1494916" cy="614895"/>
          </a:xfrm>
          <a:prstGeom prst="rect">
            <a:avLst/>
          </a:prstGeom>
          <a:noFill/>
          <a:ln w="9525">
            <a:noFill/>
            <a:miter lim="800000"/>
            <a:headEnd/>
            <a:tailEnd/>
          </a:ln>
        </p:spPr>
      </p:pic>
    </p:spTree>
    <p:extLst>
      <p:ext uri="{BB962C8B-B14F-4D97-AF65-F5344CB8AC3E}">
        <p14:creationId xmlns:p14="http://schemas.microsoft.com/office/powerpoint/2010/main" val="592447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6"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8" name="Content Placeholder 2"/>
          <p:cNvSpPr>
            <a:spLocks noGrp="1"/>
          </p:cNvSpPr>
          <p:nvPr>
            <p:ph sz="quarter" idx="26"/>
          </p:nvPr>
        </p:nvSpPr>
        <p:spPr>
          <a:xfrm>
            <a:off x="650875" y="1101726"/>
            <a:ext cx="8274050"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0"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5" name="Text Placeholder 4"/>
          <p:cNvSpPr>
            <a:spLocks noGrp="1"/>
          </p:cNvSpPr>
          <p:nvPr>
            <p:ph type="body" sz="quarter" idx="27"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mplitude Regular" pitchFamily="50"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35053099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sclosure Pages">
    <p:spTree>
      <p:nvGrpSpPr>
        <p:cNvPr id="1" name=""/>
        <p:cNvGrpSpPr/>
        <p:nvPr/>
      </p:nvGrpSpPr>
      <p:grpSpPr>
        <a:xfrm>
          <a:off x="0" y="0"/>
          <a:ext cx="0" cy="0"/>
          <a:chOff x="0" y="0"/>
          <a:chExt cx="0" cy="0"/>
        </a:xfrm>
      </p:grpSpPr>
      <p:sp>
        <p:nvSpPr>
          <p:cNvPr id="11"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disclosure page title</a:t>
            </a:r>
          </a:p>
        </p:txBody>
      </p:sp>
      <p:sp>
        <p:nvSpPr>
          <p:cNvPr id="16" name="Text Placeholder 15"/>
          <p:cNvSpPr>
            <a:spLocks noGrp="1"/>
          </p:cNvSpPr>
          <p:nvPr>
            <p:ph type="body" sz="quarter" idx="29"/>
          </p:nvPr>
        </p:nvSpPr>
        <p:spPr>
          <a:xfrm>
            <a:off x="649288" y="1101725"/>
            <a:ext cx="4105275" cy="5573713"/>
          </a:xfrm>
          <a:prstGeom prst="rect">
            <a:avLst/>
          </a:prstGeom>
        </p:spPr>
        <p:txBody>
          <a:bodyPr lIns="0" tIns="0" rIns="0" bIns="0"/>
          <a:lstStyle>
            <a:lvl1pPr marL="0" indent="0">
              <a:spcBef>
                <a:spcPts val="325"/>
              </a:spcBef>
              <a:buNone/>
              <a:defRPr sz="800">
                <a:solidFill>
                  <a:schemeClr val="tx1"/>
                </a:solidFill>
                <a:latin typeface="Arial Narrow" panose="020B0606020202030204" pitchFamily="34" charset="0"/>
              </a:defRPr>
            </a:lvl1pPr>
          </a:lstStyle>
          <a:p>
            <a:pPr lvl="0"/>
            <a:r>
              <a:rPr lang="en-US"/>
              <a:t>Click to edit Master text styles</a:t>
            </a:r>
          </a:p>
        </p:txBody>
      </p:sp>
      <p:sp>
        <p:nvSpPr>
          <p:cNvPr id="17" name="Text Placeholder 15"/>
          <p:cNvSpPr>
            <a:spLocks noGrp="1"/>
          </p:cNvSpPr>
          <p:nvPr>
            <p:ph type="body" sz="quarter" idx="30"/>
          </p:nvPr>
        </p:nvSpPr>
        <p:spPr>
          <a:xfrm>
            <a:off x="4819650" y="1101725"/>
            <a:ext cx="4105275" cy="4641851"/>
          </a:xfrm>
          <a:prstGeom prst="rect">
            <a:avLst/>
          </a:prstGeom>
        </p:spPr>
        <p:txBody>
          <a:bodyPr lIns="0" tIns="0" rIns="0" bIns="0"/>
          <a:lstStyle>
            <a:lvl1pPr marL="0" indent="0">
              <a:spcBef>
                <a:spcPts val="325"/>
              </a:spcBef>
              <a:buNone/>
              <a:defRPr sz="800">
                <a:solidFill>
                  <a:schemeClr val="tx1"/>
                </a:solidFill>
                <a:latin typeface="Arial Narrow" panose="020B0606020202030204" pitchFamily="34" charset="0"/>
              </a:defRPr>
            </a:lvl1pPr>
          </a:lstStyle>
          <a:p>
            <a:pPr lvl="0"/>
            <a:r>
              <a:rPr lang="en-US"/>
              <a:t>Click to edit Master text styles</a:t>
            </a:r>
          </a:p>
        </p:txBody>
      </p:sp>
      <p:sp>
        <p:nvSpPr>
          <p:cNvPr id="10" name="Text Placeholder 4"/>
          <p:cNvSpPr>
            <a:spLocks noGrp="1"/>
          </p:cNvSpPr>
          <p:nvPr>
            <p:ph type="body" sz="quarter" idx="27"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mplitude Regular" pitchFamily="50"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3966460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Char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6877315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24" name="Rectangle 23"/>
          <p:cNvSpPr/>
          <p:nvPr userDrawn="1"/>
        </p:nvSpPr>
        <p:spPr>
          <a:xfrm>
            <a:off x="650875" y="1101725"/>
            <a:ext cx="8274050"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26" name="Content Placeholder 2"/>
          <p:cNvSpPr>
            <a:spLocks noGrp="1"/>
          </p:cNvSpPr>
          <p:nvPr>
            <p:ph sz="quarter" idx="26"/>
          </p:nvPr>
        </p:nvSpPr>
        <p:spPr>
          <a:xfrm>
            <a:off x="650875" y="1101726"/>
            <a:ext cx="8274050" cy="3709760"/>
          </a:xfrm>
          <a:prstGeom prst="rect">
            <a:avLst/>
          </a:prstGeom>
        </p:spPr>
        <p:txBody>
          <a:bodyPr lIns="45720" rIns="45720"/>
          <a:lstStyle>
            <a:lvl1pPr marL="182880" indent="-182880">
              <a:lnSpc>
                <a:spcPct val="100000"/>
              </a:lnSpc>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0" name="Text Placeholder 4"/>
          <p:cNvSpPr>
            <a:spLocks noGrp="1"/>
          </p:cNvSpPr>
          <p:nvPr>
            <p:ph type="body" sz="quarter" idx="27"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mplitude Regular" pitchFamily="50"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1390670894"/>
      </p:ext>
    </p:extLst>
  </p:cSld>
  <p:clrMapOvr>
    <a:masterClrMapping/>
  </p:clrMapOvr>
  <p:extLst>
    <p:ext uri="{DCECCB84-F9BA-43D5-87BE-67443E8EF086}">
      <p15:sldGuideLst xmlns:p15="http://schemas.microsoft.com/office/powerpoint/2012/main">
        <p15:guide id="1" orient="horz" pos="696">
          <p15:clr>
            <a:srgbClr val="FBAE40"/>
          </p15:clr>
        </p15:guide>
        <p15:guide id="2" orient="horz" pos="336">
          <p15:clr>
            <a:srgbClr val="FBAE40"/>
          </p15:clr>
        </p15:guide>
        <p15:guide id="3" orient="horz" pos="3624">
          <p15:clr>
            <a:srgbClr val="FBAE40"/>
          </p15:clr>
        </p15:guide>
        <p15:guide id="4" orient="horz" pos="3648">
          <p15:clr>
            <a:srgbClr val="FBAE40"/>
          </p15:clr>
        </p15:guide>
        <p15:guide id="5" orient="horz" pos="624">
          <p15:clr>
            <a:srgbClr val="FBAE40"/>
          </p15:clr>
        </p15:guide>
        <p15:guide id="6" orient="horz" pos="4200">
          <p15:clr>
            <a:srgbClr val="FBAE40"/>
          </p15:clr>
        </p15:guide>
        <p15:guide id="7" pos="408">
          <p15:clr>
            <a:srgbClr val="FBAE40"/>
          </p15:clr>
        </p15:guide>
        <p15:guide id="8" pos="561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chart_left/righ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1449847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6"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21"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31" name="Rectangle 30"/>
          <p:cNvSpPr/>
          <p:nvPr userDrawn="1"/>
        </p:nvSpPr>
        <p:spPr>
          <a:xfrm>
            <a:off x="650875" y="1101725"/>
            <a:ext cx="4095296"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Content Placeholder 2"/>
          <p:cNvSpPr>
            <a:spLocks noGrp="1"/>
          </p:cNvSpPr>
          <p:nvPr>
            <p:ph sz="quarter" idx="26"/>
          </p:nvPr>
        </p:nvSpPr>
        <p:spPr>
          <a:xfrm>
            <a:off x="650875" y="1101726"/>
            <a:ext cx="4095296"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35" name="Rectangle 34"/>
          <p:cNvSpPr/>
          <p:nvPr userDrawn="1"/>
        </p:nvSpPr>
        <p:spPr>
          <a:xfrm>
            <a:off x="4818336" y="1101725"/>
            <a:ext cx="4095296"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Content Placeholder 2"/>
          <p:cNvSpPr>
            <a:spLocks noGrp="1"/>
          </p:cNvSpPr>
          <p:nvPr>
            <p:ph sz="quarter" idx="27"/>
          </p:nvPr>
        </p:nvSpPr>
        <p:spPr>
          <a:xfrm>
            <a:off x="4818336" y="1101726"/>
            <a:ext cx="4095296"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2" name="Text Placeholder 4"/>
          <p:cNvSpPr>
            <a:spLocks noGrp="1"/>
          </p:cNvSpPr>
          <p:nvPr>
            <p:ph type="body" sz="quarter" idx="28"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mplitude Regular" pitchFamily="50"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13001242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chart_bigger right">
    <p:spTree>
      <p:nvGrpSpPr>
        <p:cNvPr id="1" name=""/>
        <p:cNvGrpSpPr/>
        <p:nvPr/>
      </p:nvGrpSpPr>
      <p:grpSpPr>
        <a:xfrm>
          <a:off x="0" y="0"/>
          <a:ext cx="0" cy="0"/>
          <a:chOff x="0" y="0"/>
          <a:chExt cx="0" cy="0"/>
        </a:xfrm>
      </p:grpSpPr>
      <p:sp>
        <p:nvSpPr>
          <p:cNvPr id="4"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5"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10" name="Rectangle 9"/>
          <p:cNvSpPr/>
          <p:nvPr userDrawn="1"/>
        </p:nvSpPr>
        <p:spPr>
          <a:xfrm>
            <a:off x="4033393" y="1101725"/>
            <a:ext cx="4887776"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a:solidFill>
                <a:prstClr val="white"/>
              </a:solidFill>
            </a:endParaRPr>
          </a:p>
        </p:txBody>
      </p:sp>
      <p:sp>
        <p:nvSpPr>
          <p:cNvPr id="11" name="Content Placeholder 2"/>
          <p:cNvSpPr>
            <a:spLocks noGrp="1"/>
          </p:cNvSpPr>
          <p:nvPr>
            <p:ph sz="quarter" idx="26"/>
          </p:nvPr>
        </p:nvSpPr>
        <p:spPr>
          <a:xfrm>
            <a:off x="4033393" y="1101726"/>
            <a:ext cx="4887776"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2" name="Rectangle 11"/>
          <p:cNvSpPr/>
          <p:nvPr userDrawn="1"/>
        </p:nvSpPr>
        <p:spPr>
          <a:xfrm>
            <a:off x="645348" y="1101725"/>
            <a:ext cx="3296603"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Content Placeholder 2"/>
          <p:cNvSpPr>
            <a:spLocks noGrp="1"/>
          </p:cNvSpPr>
          <p:nvPr>
            <p:ph sz="quarter" idx="27"/>
          </p:nvPr>
        </p:nvSpPr>
        <p:spPr>
          <a:xfrm>
            <a:off x="645348" y="1101726"/>
            <a:ext cx="3296603"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6" name="Text Placeholder 4"/>
          <p:cNvSpPr>
            <a:spLocks noGrp="1"/>
          </p:cNvSpPr>
          <p:nvPr>
            <p:ph type="body" sz="quarter" idx="28"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mplitude Regular" pitchFamily="50"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1808085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B36ABA3-C946-594C-B7B7-768B3BD4951B}"/>
              </a:ext>
            </a:extLst>
          </p:cNvPr>
          <p:cNvSpPr>
            <a:spLocks noGrp="1"/>
          </p:cNvSpPr>
          <p:nvPr>
            <p:ph type="title" hasCustomPrompt="1"/>
          </p:nvPr>
        </p:nvSpPr>
        <p:spPr/>
        <p:txBody>
          <a:bodyPr/>
          <a:lstStyle>
            <a:lvl1pPr>
              <a:defRPr sz="2000">
                <a:latin typeface="JPM AM Pro" panose="020B0503040102020003" pitchFamily="34" charset="0"/>
              </a:defRPr>
            </a:lvl1pPr>
          </a:lstStyle>
          <a:p>
            <a:r>
              <a:rPr lang="en-US"/>
              <a:t>[Slide title]</a:t>
            </a:r>
          </a:p>
        </p:txBody>
      </p:sp>
      <p:sp>
        <p:nvSpPr>
          <p:cNvPr id="11" name="Content Placeholder 4">
            <a:extLst>
              <a:ext uri="{FF2B5EF4-FFF2-40B4-BE49-F238E27FC236}">
                <a16:creationId xmlns:a16="http://schemas.microsoft.com/office/drawing/2014/main" id="{876044BF-46F2-4BB3-BE72-4436505AFF37}"/>
              </a:ext>
            </a:extLst>
          </p:cNvPr>
          <p:cNvSpPr>
            <a:spLocks noGrp="1"/>
          </p:cNvSpPr>
          <p:nvPr>
            <p:ph sz="half" idx="1"/>
          </p:nvPr>
        </p:nvSpPr>
        <p:spPr>
          <a:xfrm>
            <a:off x="762001" y="1204913"/>
            <a:ext cx="3986213" cy="4576762"/>
          </a:xfrm>
        </p:spPr>
        <p:txBody>
          <a:bodyPr/>
          <a:lstStyle>
            <a:lvl1pPr>
              <a:defRPr sz="105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Content Placeholder 5">
            <a:extLst>
              <a:ext uri="{FF2B5EF4-FFF2-40B4-BE49-F238E27FC236}">
                <a16:creationId xmlns:a16="http://schemas.microsoft.com/office/drawing/2014/main" id="{0B138350-59E9-44BB-A1A8-B291728AC2CB}"/>
              </a:ext>
            </a:extLst>
          </p:cNvPr>
          <p:cNvSpPr>
            <a:spLocks noGrp="1"/>
          </p:cNvSpPr>
          <p:nvPr>
            <p:ph sz="half" idx="2"/>
          </p:nvPr>
        </p:nvSpPr>
        <p:spPr>
          <a:xfrm>
            <a:off x="4929189" y="1204913"/>
            <a:ext cx="3998911" cy="4576762"/>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8" name="Text Placeholder 5">
            <a:extLst>
              <a:ext uri="{FF2B5EF4-FFF2-40B4-BE49-F238E27FC236}">
                <a16:creationId xmlns:a16="http://schemas.microsoft.com/office/drawing/2014/main" id="{D003691D-F5F4-4325-9164-CE8ED5D01686}"/>
              </a:ext>
            </a:extLst>
          </p:cNvPr>
          <p:cNvSpPr>
            <a:spLocks noGrp="1"/>
          </p:cNvSpPr>
          <p:nvPr>
            <p:ph type="body" sz="quarter" idx="25" hasCustomPrompt="1"/>
          </p:nvPr>
        </p:nvSpPr>
        <p:spPr>
          <a:xfrm>
            <a:off x="762001" y="5968604"/>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2" name="Date Placeholder 1">
            <a:extLst>
              <a:ext uri="{FF2B5EF4-FFF2-40B4-BE49-F238E27FC236}">
                <a16:creationId xmlns:a16="http://schemas.microsoft.com/office/drawing/2014/main" id="{9EE698FF-0D99-4AE4-88F9-F7FB7BEA56ED}"/>
              </a:ext>
            </a:extLst>
          </p:cNvPr>
          <p:cNvSpPr>
            <a:spLocks noGrp="1"/>
          </p:cNvSpPr>
          <p:nvPr>
            <p:ph type="dt" sz="half" idx="26"/>
          </p:nvPr>
        </p:nvSpPr>
        <p:spPr/>
        <p:txBody>
          <a:bodyPr/>
          <a:lstStyle>
            <a:lvl1pPr>
              <a:defRPr sz="1200"/>
            </a:lvl1pPr>
          </a:lstStyle>
          <a:p>
            <a:r>
              <a:rPr lang="en-US"/>
              <a:t>GTM</a:t>
            </a:r>
          </a:p>
        </p:txBody>
      </p:sp>
      <p:sp>
        <p:nvSpPr>
          <p:cNvPr id="3" name="Footer Placeholder 2">
            <a:extLst>
              <a:ext uri="{FF2B5EF4-FFF2-40B4-BE49-F238E27FC236}">
                <a16:creationId xmlns:a16="http://schemas.microsoft.com/office/drawing/2014/main" id="{04261086-A3F2-4E56-B86F-F6A1A7118E3E}"/>
              </a:ext>
            </a:extLst>
          </p:cNvPr>
          <p:cNvSpPr>
            <a:spLocks noGrp="1"/>
          </p:cNvSpPr>
          <p:nvPr>
            <p:ph type="ftr" sz="quarter" idx="27"/>
          </p:nvPr>
        </p:nvSpPr>
        <p:spPr/>
        <p:txBody>
          <a:bodyPr/>
          <a:lstStyle>
            <a:lvl1pPr>
              <a:defRPr sz="1200"/>
            </a:lvl1pPr>
          </a:lstStyle>
          <a:p>
            <a:r>
              <a:rPr lang="en-US"/>
              <a:t>U.S.</a:t>
            </a:r>
          </a:p>
        </p:txBody>
      </p:sp>
      <p:cxnSp>
        <p:nvCxnSpPr>
          <p:cNvPr id="9" name="Straight Connector 8">
            <a:extLst>
              <a:ext uri="{FF2B5EF4-FFF2-40B4-BE49-F238E27FC236}">
                <a16:creationId xmlns:a16="http://schemas.microsoft.com/office/drawing/2014/main" id="{D1A4B599-14F8-4525-9306-038AF38D0F68}"/>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612164743"/>
      </p:ext>
    </p:extLst>
  </p:cSld>
  <p:clrMapOvr>
    <a:masterClrMapping/>
  </p:clrMapOvr>
  <p:extLst>
    <p:ext uri="{DCECCB84-F9BA-43D5-87BE-67443E8EF086}">
      <p15:sldGuideLst xmlns:p15="http://schemas.microsoft.com/office/powerpoint/2012/main">
        <p15:guide id="2" pos="5751" userDrawn="1">
          <p15:clr>
            <a:srgbClr val="FBAE40"/>
          </p15:clr>
        </p15:guide>
        <p15:guide id="3" orient="horz" pos="138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5_1 Char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25"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10" name="Text Placeholder 4"/>
          <p:cNvSpPr>
            <a:spLocks noGrp="1"/>
          </p:cNvSpPr>
          <p:nvPr>
            <p:ph type="body" sz="quarter" idx="27"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mplitude Regular" pitchFamily="50"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4109467150"/>
      </p:ext>
    </p:extLst>
  </p:cSld>
  <p:clrMapOvr>
    <a:masterClrMapping/>
  </p:clrMapOvr>
  <p:extLst>
    <p:ext uri="{DCECCB84-F9BA-43D5-87BE-67443E8EF086}">
      <p15:sldGuideLst xmlns:p15="http://schemas.microsoft.com/office/powerpoint/2012/main">
        <p15:guide id="1" orient="horz" pos="696">
          <p15:clr>
            <a:srgbClr val="FBAE40"/>
          </p15:clr>
        </p15:guide>
        <p15:guide id="2" orient="horz" pos="336">
          <p15:clr>
            <a:srgbClr val="FBAE40"/>
          </p15:clr>
        </p15:guide>
        <p15:guide id="3" orient="horz" pos="3624">
          <p15:clr>
            <a:srgbClr val="FBAE40"/>
          </p15:clr>
        </p15:guide>
        <p15:guide id="4" orient="horz" pos="3648">
          <p15:clr>
            <a:srgbClr val="FBAE40"/>
          </p15:clr>
        </p15:guide>
        <p15:guide id="5" orient="horz" pos="624">
          <p15:clr>
            <a:srgbClr val="FBAE40"/>
          </p15:clr>
        </p15:guide>
        <p15:guide id="6" orient="horz" pos="4200">
          <p15:clr>
            <a:srgbClr val="FBAE40"/>
          </p15:clr>
        </p15:guide>
        <p15:guide id="7" pos="408">
          <p15:clr>
            <a:srgbClr val="FBAE40"/>
          </p15:clr>
        </p15:guide>
        <p15:guide id="8" pos="561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 chart_bigger lef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5"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10" name="Rectangle 9"/>
          <p:cNvSpPr/>
          <p:nvPr userDrawn="1"/>
        </p:nvSpPr>
        <p:spPr>
          <a:xfrm>
            <a:off x="650875" y="1101725"/>
            <a:ext cx="4887776"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Content Placeholder 2"/>
          <p:cNvSpPr>
            <a:spLocks noGrp="1"/>
          </p:cNvSpPr>
          <p:nvPr>
            <p:ph sz="quarter" idx="26"/>
          </p:nvPr>
        </p:nvSpPr>
        <p:spPr>
          <a:xfrm>
            <a:off x="650875" y="1101726"/>
            <a:ext cx="4887776"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2" name="Rectangle 11"/>
          <p:cNvSpPr/>
          <p:nvPr userDrawn="1"/>
        </p:nvSpPr>
        <p:spPr>
          <a:xfrm>
            <a:off x="5617028" y="1101725"/>
            <a:ext cx="3296603"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a:solidFill>
                <a:prstClr val="white"/>
              </a:solidFill>
            </a:endParaRPr>
          </a:p>
        </p:txBody>
      </p:sp>
      <p:sp>
        <p:nvSpPr>
          <p:cNvPr id="13" name="Content Placeholder 2"/>
          <p:cNvSpPr>
            <a:spLocks noGrp="1"/>
          </p:cNvSpPr>
          <p:nvPr>
            <p:ph sz="quarter" idx="27"/>
          </p:nvPr>
        </p:nvSpPr>
        <p:spPr>
          <a:xfrm>
            <a:off x="5617028" y="1101726"/>
            <a:ext cx="3296603"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6" name="Text Placeholder 4"/>
          <p:cNvSpPr>
            <a:spLocks noGrp="1"/>
          </p:cNvSpPr>
          <p:nvPr>
            <p:ph type="body" sz="quarter" idx="28" hasCustomPrompt="1"/>
          </p:nvPr>
        </p:nvSpPr>
        <p:spPr>
          <a:xfrm>
            <a:off x="8436226" y="601585"/>
            <a:ext cx="498346" cy="312815"/>
          </a:xfrm>
          <a:prstGeom prst="rect">
            <a:avLst/>
          </a:prstGeom>
        </p:spPr>
        <p:txBody>
          <a:bodyPr/>
          <a:lstStyle>
            <a:lvl1pPr marL="0" indent="0" algn="l">
              <a:spcBef>
                <a:spcPts val="600"/>
              </a:spcBef>
              <a:buNone/>
              <a:defRPr>
                <a:solidFill>
                  <a:schemeClr val="bg1"/>
                </a:solidFill>
                <a:latin typeface="Amplitude Regular" pitchFamily="50" charset="0"/>
              </a:defRPr>
            </a:lvl1pPr>
          </a:lstStyle>
          <a:p>
            <a:pPr lvl="0"/>
            <a:r>
              <a:rPr lang="en-US">
                <a:latin typeface="Amplitude Regular" pitchFamily="50" charset="0"/>
              </a:rPr>
              <a:t>2</a:t>
            </a:r>
            <a:endParaRPr lang="en-US"/>
          </a:p>
        </p:txBody>
      </p:sp>
    </p:spTree>
    <p:extLst>
      <p:ext uri="{BB962C8B-B14F-4D97-AF65-F5344CB8AC3E}">
        <p14:creationId xmlns:p14="http://schemas.microsoft.com/office/powerpoint/2010/main" val="22906318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4_1 Char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24" name="Rectangle 23"/>
          <p:cNvSpPr/>
          <p:nvPr userDrawn="1"/>
        </p:nvSpPr>
        <p:spPr>
          <a:xfrm>
            <a:off x="650875" y="1101725"/>
            <a:ext cx="8274050"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26" name="Content Placeholder 2"/>
          <p:cNvSpPr>
            <a:spLocks noGrp="1"/>
          </p:cNvSpPr>
          <p:nvPr>
            <p:ph sz="quarter" idx="26"/>
          </p:nvPr>
        </p:nvSpPr>
        <p:spPr>
          <a:xfrm>
            <a:off x="650875" y="1101726"/>
            <a:ext cx="8274050" cy="370976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Tree>
    <p:extLst>
      <p:ext uri="{BB962C8B-B14F-4D97-AF65-F5344CB8AC3E}">
        <p14:creationId xmlns:p14="http://schemas.microsoft.com/office/powerpoint/2010/main" val="368705333"/>
      </p:ext>
    </p:extLst>
  </p:cSld>
  <p:clrMapOvr>
    <a:masterClrMapping/>
  </p:clrMapOvr>
  <p:extLst>
    <p:ext uri="{DCECCB84-F9BA-43D5-87BE-67443E8EF086}">
      <p15:sldGuideLst xmlns:p15="http://schemas.microsoft.com/office/powerpoint/2012/main">
        <p15:guide id="1" orient="horz" pos="696">
          <p15:clr>
            <a:srgbClr val="FBAE40"/>
          </p15:clr>
        </p15:guide>
        <p15:guide id="2" orient="horz" pos="336">
          <p15:clr>
            <a:srgbClr val="FBAE40"/>
          </p15:clr>
        </p15:guide>
        <p15:guide id="3" orient="horz" pos="3624">
          <p15:clr>
            <a:srgbClr val="FBAE40"/>
          </p15:clr>
        </p15:guide>
        <p15:guide id="4" orient="horz" pos="3648">
          <p15:clr>
            <a:srgbClr val="FBAE40"/>
          </p15:clr>
        </p15:guide>
        <p15:guide id="5" orient="horz" pos="624">
          <p15:clr>
            <a:srgbClr val="FBAE40"/>
          </p15:clr>
        </p15:guide>
        <p15:guide id="6" orient="horz" pos="4200">
          <p15:clr>
            <a:srgbClr val="FBAE40"/>
          </p15:clr>
        </p15:guide>
        <p15:guide id="7" pos="408">
          <p15:clr>
            <a:srgbClr val="FBAE40"/>
          </p15:clr>
        </p15:guide>
        <p15:guide id="8" pos="561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Equities Tab">
    <p:spTree>
      <p:nvGrpSpPr>
        <p:cNvPr id="1" name=""/>
        <p:cNvGrpSpPr/>
        <p:nvPr/>
      </p:nvGrpSpPr>
      <p:grpSpPr>
        <a:xfrm>
          <a:off x="0" y="0"/>
          <a:ext cx="0" cy="0"/>
          <a:chOff x="0" y="0"/>
          <a:chExt cx="0" cy="0"/>
        </a:xfrm>
      </p:grpSpPr>
      <p:sp>
        <p:nvSpPr>
          <p:cNvPr id="31" name="Rectangle 30"/>
          <p:cNvSpPr/>
          <p:nvPr userDrawn="1"/>
        </p:nvSpPr>
        <p:spPr>
          <a:xfrm>
            <a:off x="607919" y="1106424"/>
            <a:ext cx="4103454"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2">
              <a:solidFill>
                <a:srgbClr val="FFFFFF"/>
              </a:solidFill>
            </a:endParaRPr>
          </a:p>
        </p:txBody>
      </p:sp>
      <p:sp>
        <p:nvSpPr>
          <p:cNvPr id="32" name="Content Placeholder 2"/>
          <p:cNvSpPr>
            <a:spLocks noGrp="1"/>
          </p:cNvSpPr>
          <p:nvPr>
            <p:ph sz="quarter" idx="26"/>
          </p:nvPr>
        </p:nvSpPr>
        <p:spPr>
          <a:xfrm>
            <a:off x="607919" y="1106424"/>
            <a:ext cx="4103454" cy="4641850"/>
          </a:xfrm>
          <a:prstGeom prst="rect">
            <a:avLst/>
          </a:prstGeom>
        </p:spPr>
        <p:txBody>
          <a:bodyPr lIns="45720" rIns="45720"/>
          <a:lstStyle>
            <a:lvl1pPr marL="168871" indent="-168871">
              <a:spcBef>
                <a:spcPts val="0"/>
              </a:spcBef>
              <a:buNone/>
              <a:defRPr lang="en-US" sz="1108" b="1" kern="1200" dirty="0">
                <a:solidFill>
                  <a:schemeClr val="tx1"/>
                </a:solidFill>
                <a:latin typeface="Arial"/>
                <a:ea typeface="+mn-ea"/>
                <a:cs typeface="Arial"/>
              </a:defRPr>
            </a:lvl1pPr>
          </a:lstStyle>
          <a:p>
            <a:pPr marL="0" lvl="0" indent="0" algn="l" defTabSz="844357" rtl="0" eaLnBrk="1" latinLnBrk="0" hangingPunct="1">
              <a:lnSpc>
                <a:spcPct val="90000"/>
              </a:lnSpc>
              <a:spcBef>
                <a:spcPts val="923"/>
              </a:spcBef>
              <a:buClr>
                <a:schemeClr val="tx2"/>
              </a:buClr>
              <a:buSzPct val="75000"/>
            </a:pPr>
            <a:r>
              <a:rPr lang="en-US"/>
              <a:t>Click to edit Master text styles</a:t>
            </a:r>
          </a:p>
        </p:txBody>
      </p:sp>
      <p:sp>
        <p:nvSpPr>
          <p:cNvPr id="35" name="Rectangle 34"/>
          <p:cNvSpPr/>
          <p:nvPr userDrawn="1"/>
        </p:nvSpPr>
        <p:spPr>
          <a:xfrm>
            <a:off x="4812693" y="1106424"/>
            <a:ext cx="4103454"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2">
              <a:solidFill>
                <a:srgbClr val="FFFFFF"/>
              </a:solidFill>
            </a:endParaRPr>
          </a:p>
        </p:txBody>
      </p:sp>
      <p:sp>
        <p:nvSpPr>
          <p:cNvPr id="36" name="Content Placeholder 2"/>
          <p:cNvSpPr>
            <a:spLocks noGrp="1"/>
          </p:cNvSpPr>
          <p:nvPr>
            <p:ph sz="quarter" idx="27"/>
          </p:nvPr>
        </p:nvSpPr>
        <p:spPr>
          <a:xfrm>
            <a:off x="4812693" y="1106424"/>
            <a:ext cx="4103454" cy="4641850"/>
          </a:xfrm>
          <a:prstGeom prst="rect">
            <a:avLst/>
          </a:prstGeom>
        </p:spPr>
        <p:txBody>
          <a:bodyPr lIns="45720" rIns="45720"/>
          <a:lstStyle>
            <a:lvl1pPr marL="168871" indent="-168871">
              <a:spcBef>
                <a:spcPts val="0"/>
              </a:spcBef>
              <a:buNone/>
              <a:defRPr lang="en-US" sz="1108" b="1" kern="1200" dirty="0">
                <a:solidFill>
                  <a:schemeClr val="tx1"/>
                </a:solidFill>
                <a:latin typeface="Arial"/>
                <a:ea typeface="+mn-ea"/>
                <a:cs typeface="Arial"/>
              </a:defRPr>
            </a:lvl1pPr>
          </a:lstStyle>
          <a:p>
            <a:pPr marL="0" lvl="0" indent="0" algn="l" defTabSz="844357" rtl="0" eaLnBrk="1" latinLnBrk="0" hangingPunct="1">
              <a:lnSpc>
                <a:spcPct val="90000"/>
              </a:lnSpc>
              <a:spcBef>
                <a:spcPts val="923"/>
              </a:spcBef>
              <a:buClr>
                <a:schemeClr val="tx2"/>
              </a:buClr>
              <a:buSzPct val="75000"/>
            </a:pPr>
            <a:r>
              <a:rPr lang="en-US"/>
              <a:t>Click to edit Master text styles</a:t>
            </a:r>
          </a:p>
        </p:txBody>
      </p:sp>
      <p:sp>
        <p:nvSpPr>
          <p:cNvPr id="9" name="Text Placeholder 4"/>
          <p:cNvSpPr>
            <a:spLocks noGrp="1"/>
          </p:cNvSpPr>
          <p:nvPr>
            <p:ph type="body" sz="quarter" idx="20" hasCustomPrompt="1"/>
          </p:nvPr>
        </p:nvSpPr>
        <p:spPr>
          <a:xfrm>
            <a:off x="607919" y="5806440"/>
            <a:ext cx="6957297" cy="859536"/>
          </a:xfrm>
          <a:prstGeom prst="rect">
            <a:avLst/>
          </a:prstGeom>
        </p:spPr>
        <p:txBody>
          <a:bodyPr lIns="0" tIns="0" rIns="0" bIns="0" anchor="t" anchorCtr="0"/>
          <a:lstStyle>
            <a:lvl1pPr marL="0" indent="0">
              <a:spcBef>
                <a:spcPts val="0"/>
              </a:spcBef>
              <a:buNone/>
              <a:defRPr sz="739">
                <a:solidFill>
                  <a:schemeClr val="accent5"/>
                </a:solidFill>
              </a:defRPr>
            </a:lvl1pPr>
          </a:lstStyle>
          <a:p>
            <a:pPr lvl="0"/>
            <a:r>
              <a:rPr lang="en-US"/>
              <a:t>Click to add source notes</a:t>
            </a:r>
          </a:p>
        </p:txBody>
      </p:sp>
      <p:sp>
        <p:nvSpPr>
          <p:cNvPr id="10" name="Text Placeholder 4"/>
          <p:cNvSpPr>
            <a:spLocks noGrp="1"/>
          </p:cNvSpPr>
          <p:nvPr>
            <p:ph type="body" sz="quarter" idx="17" hasCustomPrompt="1"/>
          </p:nvPr>
        </p:nvSpPr>
        <p:spPr>
          <a:xfrm>
            <a:off x="1123729" y="539497"/>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22178" indent="0">
              <a:buNone/>
              <a:defRPr>
                <a:solidFill>
                  <a:schemeClr val="bg1"/>
                </a:solidFill>
              </a:defRPr>
            </a:lvl2pPr>
            <a:lvl3pPr marL="844357" indent="0">
              <a:buNone/>
              <a:defRPr>
                <a:solidFill>
                  <a:schemeClr val="bg1"/>
                </a:solidFill>
              </a:defRPr>
            </a:lvl3pPr>
            <a:lvl4pPr marL="1266535" indent="0">
              <a:buNone/>
              <a:defRPr>
                <a:solidFill>
                  <a:schemeClr val="bg1"/>
                </a:solidFill>
              </a:defRPr>
            </a:lvl4pPr>
            <a:lvl5pPr marL="1688714" indent="0">
              <a:buNone/>
              <a:defRPr>
                <a:solidFill>
                  <a:schemeClr val="bg1"/>
                </a:solidFill>
              </a:defRPr>
            </a:lvl5pPr>
          </a:lstStyle>
          <a:p>
            <a:pPr lvl="0"/>
            <a:r>
              <a:rPr lang="en-US"/>
              <a:t>Click to add title</a:t>
            </a:r>
          </a:p>
        </p:txBody>
      </p:sp>
    </p:spTree>
    <p:extLst>
      <p:ext uri="{BB962C8B-B14F-4D97-AF65-F5344CB8AC3E}">
        <p14:creationId xmlns:p14="http://schemas.microsoft.com/office/powerpoint/2010/main" val="39996250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 chart_left/RT.RB">
    <p:spTree>
      <p:nvGrpSpPr>
        <p:cNvPr id="1" name=""/>
        <p:cNvGrpSpPr/>
        <p:nvPr/>
      </p:nvGrpSpPr>
      <p:grpSpPr>
        <a:xfrm>
          <a:off x="0" y="0"/>
          <a:ext cx="0" cy="0"/>
          <a:chOff x="0" y="0"/>
          <a:chExt cx="0" cy="0"/>
        </a:xfrm>
      </p:grpSpPr>
      <p:sp>
        <p:nvSpPr>
          <p:cNvPr id="16" name="Text Placeholder 4"/>
          <p:cNvSpPr>
            <a:spLocks noGrp="1"/>
          </p:cNvSpPr>
          <p:nvPr>
            <p:ph type="body" sz="quarter" idx="20" hasCustomPrompt="1"/>
          </p:nvPr>
        </p:nvSpPr>
        <p:spPr>
          <a:xfrm>
            <a:off x="649605" y="5801360"/>
            <a:ext cx="6757987" cy="873760"/>
          </a:xfrm>
          <a:prstGeom prst="rect">
            <a:avLst/>
          </a:prstGeom>
        </p:spPr>
        <p:txBody>
          <a:bodyPr lIns="0" tIns="0" rIns="0" bIns="0" anchor="b" anchorCtr="0"/>
          <a:lstStyle>
            <a:lvl1pPr marL="0" indent="0">
              <a:spcBef>
                <a:spcPts val="0"/>
              </a:spcBef>
              <a:buNone/>
              <a:defRPr sz="800">
                <a:solidFill>
                  <a:schemeClr val="tx1"/>
                </a:solidFill>
              </a:defRPr>
            </a:lvl1pPr>
          </a:lstStyle>
          <a:p>
            <a:pPr lvl="0"/>
            <a:r>
              <a:rPr lang="en-US"/>
              <a:t>Click to add source notes</a:t>
            </a:r>
          </a:p>
        </p:txBody>
      </p:sp>
      <p:sp>
        <p:nvSpPr>
          <p:cNvPr id="21" name="Text Placeholder 4"/>
          <p:cNvSpPr>
            <a:spLocks noGrp="1"/>
          </p:cNvSpPr>
          <p:nvPr>
            <p:ph type="body" sz="quarter" idx="17" hasCustomPrompt="1"/>
          </p:nvPr>
        </p:nvSpPr>
        <p:spPr>
          <a:xfrm>
            <a:off x="1123728" y="533312"/>
            <a:ext cx="6013672" cy="452257"/>
          </a:xfrm>
          <a:prstGeom prst="rect">
            <a:avLst/>
          </a:prstGeom>
        </p:spPr>
        <p:txBody>
          <a:bodyPr lIns="0" tIns="73152" rIns="0" anchor="ctr" anchorCtr="0"/>
          <a:lstStyle>
            <a:lvl1pPr marL="0" indent="0" algn="l">
              <a:buNone/>
              <a:defRPr>
                <a:solidFill>
                  <a:schemeClr val="bg1"/>
                </a:solidFill>
                <a:latin typeface="Amplitude Regular" panose="02000606040000020004" pitchFamily="50"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add title</a:t>
            </a:r>
          </a:p>
        </p:txBody>
      </p:sp>
      <p:sp>
        <p:nvSpPr>
          <p:cNvPr id="31" name="Rectangle 30"/>
          <p:cNvSpPr/>
          <p:nvPr userDrawn="1"/>
        </p:nvSpPr>
        <p:spPr>
          <a:xfrm>
            <a:off x="650875" y="1101725"/>
            <a:ext cx="4095296" cy="46418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Content Placeholder 2"/>
          <p:cNvSpPr>
            <a:spLocks noGrp="1"/>
          </p:cNvSpPr>
          <p:nvPr>
            <p:ph sz="quarter" idx="26"/>
          </p:nvPr>
        </p:nvSpPr>
        <p:spPr>
          <a:xfrm>
            <a:off x="650875" y="1101726"/>
            <a:ext cx="4095296" cy="4641850"/>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3" name="Rectangle 12"/>
          <p:cNvSpPr/>
          <p:nvPr userDrawn="1"/>
        </p:nvSpPr>
        <p:spPr>
          <a:xfrm>
            <a:off x="4818335" y="1101724"/>
            <a:ext cx="4106589" cy="22775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Content Placeholder 2"/>
          <p:cNvSpPr>
            <a:spLocks noGrp="1"/>
          </p:cNvSpPr>
          <p:nvPr>
            <p:ph sz="quarter" idx="28"/>
          </p:nvPr>
        </p:nvSpPr>
        <p:spPr>
          <a:xfrm>
            <a:off x="4818335" y="1101725"/>
            <a:ext cx="4106589" cy="2277564"/>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
        <p:nvSpPr>
          <p:cNvPr id="17" name="Rectangle 16"/>
          <p:cNvSpPr/>
          <p:nvPr userDrawn="1"/>
        </p:nvSpPr>
        <p:spPr>
          <a:xfrm>
            <a:off x="4818335" y="3466010"/>
            <a:ext cx="4106590" cy="22775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Content Placeholder 2"/>
          <p:cNvSpPr>
            <a:spLocks noGrp="1"/>
          </p:cNvSpPr>
          <p:nvPr>
            <p:ph sz="quarter" idx="27"/>
          </p:nvPr>
        </p:nvSpPr>
        <p:spPr>
          <a:xfrm>
            <a:off x="4818335" y="3466011"/>
            <a:ext cx="4106590" cy="2277564"/>
          </a:xfrm>
          <a:prstGeom prst="rect">
            <a:avLst/>
          </a:prstGeom>
        </p:spPr>
        <p:txBody>
          <a:bodyPr lIns="45720" rIns="45720"/>
          <a:lstStyle>
            <a:lvl1pPr marL="182880" indent="-182880">
              <a:spcBef>
                <a:spcPts val="0"/>
              </a:spcBef>
              <a:buNone/>
              <a:defRPr lang="en-US" sz="1200" b="1" kern="1200" dirty="0">
                <a:solidFill>
                  <a:schemeClr val="tx1"/>
                </a:solidFill>
                <a:latin typeface="Arial"/>
                <a:ea typeface="+mn-ea"/>
                <a:cs typeface="Arial"/>
              </a:defRPr>
            </a:lvl1pPr>
          </a:lstStyle>
          <a:p>
            <a:pPr marL="0" lvl="0" indent="0" algn="l" defTabSz="914400" rtl="0" eaLnBrk="1" latinLnBrk="0" hangingPunct="1">
              <a:lnSpc>
                <a:spcPct val="90000"/>
              </a:lnSpc>
              <a:spcBef>
                <a:spcPts val="1000"/>
              </a:spcBef>
              <a:buClr>
                <a:schemeClr val="tx2"/>
              </a:buClr>
              <a:buSzPct val="75000"/>
            </a:pPr>
            <a:r>
              <a:rPr lang="en-US"/>
              <a:t>Click to edit Master text styles</a:t>
            </a:r>
          </a:p>
        </p:txBody>
      </p:sp>
    </p:spTree>
    <p:extLst>
      <p:ext uri="{BB962C8B-B14F-4D97-AF65-F5344CB8AC3E}">
        <p14:creationId xmlns:p14="http://schemas.microsoft.com/office/powerpoint/2010/main" val="2436760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Ref idx="1001">
        <a:schemeClr val="bg1"/>
      </p:bgRef>
    </p:bg>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A22EED28-6B66-F64C-87BC-C120916B3AC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1" y="1"/>
            <a:ext cx="9144000" cy="6858000"/>
          </a:xfrm>
          <a:prstGeom prst="rect">
            <a:avLst/>
          </a:prstGeom>
        </p:spPr>
      </p:pic>
      <p:sp>
        <p:nvSpPr>
          <p:cNvPr id="2" name="Title 1">
            <a:extLst>
              <a:ext uri="{FF2B5EF4-FFF2-40B4-BE49-F238E27FC236}">
                <a16:creationId xmlns:a16="http://schemas.microsoft.com/office/drawing/2014/main" id="{53F8AB78-8FDA-46ED-B308-67C07FAC61F6}"/>
              </a:ext>
            </a:extLst>
          </p:cNvPr>
          <p:cNvSpPr>
            <a:spLocks noGrp="1"/>
          </p:cNvSpPr>
          <p:nvPr>
            <p:ph type="ctrTitle" hasCustomPrompt="1"/>
          </p:nvPr>
        </p:nvSpPr>
        <p:spPr>
          <a:xfrm>
            <a:off x="762001" y="2239061"/>
            <a:ext cx="5210176" cy="2031907"/>
          </a:xfrm>
        </p:spPr>
        <p:txBody>
          <a:bodyPr anchor="b" anchorCtr="0"/>
          <a:lstStyle>
            <a:lvl1pPr algn="l">
              <a:lnSpc>
                <a:spcPct val="87000"/>
              </a:lnSpc>
              <a:defRPr sz="6788">
                <a:solidFill>
                  <a:schemeClr val="tx1"/>
                </a:solidFill>
              </a:defRPr>
            </a:lvl1pPr>
          </a:lstStyle>
          <a:p>
            <a:r>
              <a:rPr lang="en-US"/>
              <a:t>[Presentation title]</a:t>
            </a:r>
          </a:p>
        </p:txBody>
      </p:sp>
      <p:sp>
        <p:nvSpPr>
          <p:cNvPr id="3" name="Subtitle 2">
            <a:extLst>
              <a:ext uri="{FF2B5EF4-FFF2-40B4-BE49-F238E27FC236}">
                <a16:creationId xmlns:a16="http://schemas.microsoft.com/office/drawing/2014/main" id="{61892C3E-3DA9-484B-A45D-DEED5EFA6C48}"/>
              </a:ext>
            </a:extLst>
          </p:cNvPr>
          <p:cNvSpPr>
            <a:spLocks noGrp="1"/>
          </p:cNvSpPr>
          <p:nvPr>
            <p:ph type="subTitle" idx="1" hasCustomPrompt="1"/>
          </p:nvPr>
        </p:nvSpPr>
        <p:spPr>
          <a:xfrm>
            <a:off x="761999" y="5103950"/>
            <a:ext cx="4013200" cy="1114288"/>
          </a:xfrm>
        </p:spPr>
        <p:txBody>
          <a:bodyPr>
            <a:noAutofit/>
          </a:bodyPr>
          <a:lstStyle>
            <a:lvl1pPr marL="0" indent="0" algn="l">
              <a:lnSpc>
                <a:spcPct val="100000"/>
              </a:lnSpc>
              <a:spcBef>
                <a:spcPts val="283"/>
              </a:spcBef>
              <a:buNone/>
              <a:defRPr sz="1696" b="0">
                <a:solidFill>
                  <a:schemeClr val="tx1"/>
                </a:solidFill>
                <a:latin typeface="+mn-lt"/>
              </a:defRPr>
            </a:lvl1pPr>
            <a:lvl2pPr marL="0" indent="0" algn="l">
              <a:lnSpc>
                <a:spcPct val="100000"/>
              </a:lnSpc>
              <a:spcBef>
                <a:spcPts val="0"/>
              </a:spcBef>
              <a:buNone/>
              <a:defRPr sz="1320" b="0">
                <a:solidFill>
                  <a:schemeClr val="tx2"/>
                </a:solidFill>
                <a:latin typeface="+mn-lt"/>
              </a:defRPr>
            </a:lvl2pPr>
            <a:lvl3pPr marL="0" indent="0" algn="l">
              <a:lnSpc>
                <a:spcPct val="100000"/>
              </a:lnSpc>
              <a:spcBef>
                <a:spcPts val="0"/>
              </a:spcBef>
              <a:buNone/>
              <a:defRPr sz="1320" b="0">
                <a:solidFill>
                  <a:schemeClr val="tx2"/>
                </a:solidFill>
                <a:latin typeface="+mn-lt"/>
              </a:defRPr>
            </a:lvl3pPr>
            <a:lvl4pPr marL="0" indent="0" algn="l">
              <a:lnSpc>
                <a:spcPct val="100000"/>
              </a:lnSpc>
              <a:spcBef>
                <a:spcPts val="0"/>
              </a:spcBef>
              <a:buNone/>
              <a:defRPr sz="1320" b="0">
                <a:solidFill>
                  <a:schemeClr val="tx2"/>
                </a:solidFill>
                <a:latin typeface="+mn-lt"/>
              </a:defRPr>
            </a:lvl4pPr>
            <a:lvl5pPr marL="0" indent="0" algn="l">
              <a:lnSpc>
                <a:spcPct val="100000"/>
              </a:lnSpc>
              <a:spcBef>
                <a:spcPts val="0"/>
              </a:spcBef>
              <a:buNone/>
              <a:defRPr sz="1320" b="0">
                <a:solidFill>
                  <a:schemeClr val="tx2"/>
                </a:solidFill>
                <a:latin typeface="+mn-lt"/>
              </a:defRPr>
            </a:lvl5pPr>
            <a:lvl6pPr marL="0" indent="0" algn="l">
              <a:lnSpc>
                <a:spcPct val="100000"/>
              </a:lnSpc>
              <a:spcBef>
                <a:spcPts val="0"/>
              </a:spcBef>
              <a:buNone/>
              <a:defRPr sz="1320" b="0">
                <a:solidFill>
                  <a:schemeClr val="tx2"/>
                </a:solidFill>
                <a:latin typeface="+mn-lt"/>
              </a:defRPr>
            </a:lvl6pPr>
            <a:lvl7pPr marL="0" indent="0" algn="l">
              <a:lnSpc>
                <a:spcPct val="100000"/>
              </a:lnSpc>
              <a:spcBef>
                <a:spcPts val="0"/>
              </a:spcBef>
              <a:buNone/>
              <a:defRPr sz="1320" b="0">
                <a:solidFill>
                  <a:schemeClr val="tx2"/>
                </a:solidFill>
                <a:latin typeface="+mn-lt"/>
              </a:defRPr>
            </a:lvl7pPr>
            <a:lvl8pPr marL="0" indent="0" algn="l">
              <a:lnSpc>
                <a:spcPct val="100000"/>
              </a:lnSpc>
              <a:spcBef>
                <a:spcPts val="0"/>
              </a:spcBef>
              <a:buNone/>
              <a:defRPr sz="1320" b="0">
                <a:solidFill>
                  <a:schemeClr val="tx2"/>
                </a:solidFill>
                <a:latin typeface="+mn-lt"/>
              </a:defRPr>
            </a:lvl8pPr>
            <a:lvl9pPr marL="0" indent="0" algn="l">
              <a:lnSpc>
                <a:spcPct val="100000"/>
              </a:lnSpc>
              <a:spcBef>
                <a:spcPts val="0"/>
              </a:spcBef>
              <a:buNone/>
              <a:defRPr sz="1320" b="0">
                <a:solidFill>
                  <a:schemeClr val="tx2"/>
                </a:solidFill>
                <a:latin typeface="+mn-lt"/>
              </a:defRPr>
            </a:lvl9pPr>
          </a:lstStyle>
          <a:p>
            <a:r>
              <a:rPr lang="en-US"/>
              <a:t>[Presentation subtitle]</a:t>
            </a:r>
          </a:p>
        </p:txBody>
      </p:sp>
      <p:sp>
        <p:nvSpPr>
          <p:cNvPr id="16" name="Text Placeholder 1">
            <a:extLst>
              <a:ext uri="{FF2B5EF4-FFF2-40B4-BE49-F238E27FC236}">
                <a16:creationId xmlns:a16="http://schemas.microsoft.com/office/drawing/2014/main" id="{BE80FF3A-D00B-485F-B6F8-00DDB17F8104}"/>
              </a:ext>
            </a:extLst>
          </p:cNvPr>
          <p:cNvSpPr>
            <a:spLocks noGrp="1"/>
          </p:cNvSpPr>
          <p:nvPr>
            <p:ph type="body" sz="quarter" idx="23" hasCustomPrompt="1"/>
          </p:nvPr>
        </p:nvSpPr>
        <p:spPr>
          <a:xfrm>
            <a:off x="762002" y="302401"/>
            <a:ext cx="5381624" cy="619200"/>
          </a:xfrm>
        </p:spPr>
        <p:txBody>
          <a:bodyPr anchor="b" anchorCtr="0"/>
          <a:lstStyle>
            <a:lvl1pPr marL="0" indent="0">
              <a:spcBef>
                <a:spcPts val="0"/>
              </a:spcBef>
              <a:buFontTx/>
              <a:buNone/>
              <a:defRPr sz="1696" b="1" cap="none" baseline="0"/>
            </a:lvl1pPr>
            <a:lvl2pPr marL="0" indent="0">
              <a:spcBef>
                <a:spcPts val="0"/>
              </a:spcBef>
              <a:buFontTx/>
              <a:buNone/>
              <a:defRPr sz="660" b="1" cap="all" baseline="0"/>
            </a:lvl2pPr>
            <a:lvl3pPr marL="0" indent="0">
              <a:spcBef>
                <a:spcPts val="0"/>
              </a:spcBef>
              <a:buFontTx/>
              <a:buNone/>
              <a:defRPr sz="660" b="1" cap="all" baseline="0"/>
            </a:lvl3pPr>
            <a:lvl4pPr marL="0" indent="0">
              <a:spcBef>
                <a:spcPts val="0"/>
              </a:spcBef>
              <a:buFontTx/>
              <a:buNone/>
              <a:defRPr sz="660" b="1" cap="all" baseline="0"/>
            </a:lvl4pPr>
            <a:lvl5pPr marL="0" indent="0">
              <a:spcBef>
                <a:spcPts val="0"/>
              </a:spcBef>
              <a:buFontTx/>
              <a:buNone/>
              <a:defRPr sz="660" b="1" cap="all" baseline="0"/>
            </a:lvl5pPr>
            <a:lvl6pPr marL="0" indent="0">
              <a:spcBef>
                <a:spcPts val="0"/>
              </a:spcBef>
              <a:buFontTx/>
              <a:buNone/>
              <a:defRPr sz="660" b="1" cap="all" baseline="0"/>
            </a:lvl6pPr>
            <a:lvl7pPr marL="0" indent="0">
              <a:spcBef>
                <a:spcPts val="0"/>
              </a:spcBef>
              <a:buFontTx/>
              <a:buNone/>
              <a:defRPr sz="660" b="1" cap="all" baseline="0"/>
            </a:lvl7pPr>
            <a:lvl8pPr marL="0" indent="0">
              <a:spcBef>
                <a:spcPts val="0"/>
              </a:spcBef>
              <a:buFontTx/>
              <a:buNone/>
              <a:defRPr sz="660" b="1" cap="all" baseline="0"/>
            </a:lvl8pPr>
            <a:lvl9pPr marL="0" indent="0">
              <a:spcBef>
                <a:spcPts val="0"/>
              </a:spcBef>
              <a:buFontTx/>
              <a:buNone/>
              <a:defRPr sz="660" b="1" cap="all" baseline="0"/>
            </a:lvl9pPr>
          </a:lstStyle>
          <a:p>
            <a:pPr lvl="0"/>
            <a:r>
              <a:rPr lang="en-US"/>
              <a:t>[Optional slide header]</a:t>
            </a:r>
          </a:p>
        </p:txBody>
      </p:sp>
      <p:cxnSp>
        <p:nvCxnSpPr>
          <p:cNvPr id="18" name="Straight Connector 17">
            <a:extLst>
              <a:ext uri="{FF2B5EF4-FFF2-40B4-BE49-F238E27FC236}">
                <a16:creationId xmlns:a16="http://schemas.microsoft.com/office/drawing/2014/main" id="{FB3F7B9B-96E9-4673-924B-E973134927ED}"/>
              </a:ext>
            </a:extLst>
          </p:cNvPr>
          <p:cNvCxnSpPr/>
          <p:nvPr userDrawn="1"/>
        </p:nvCxnSpPr>
        <p:spPr>
          <a:xfrm>
            <a:off x="636588" y="1"/>
            <a:ext cx="0" cy="685800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cxnSp>
        <p:nvCxnSpPr>
          <p:cNvPr id="22" name="Straight Connector 21">
            <a:extLst>
              <a:ext uri="{FF2B5EF4-FFF2-40B4-BE49-F238E27FC236}">
                <a16:creationId xmlns:a16="http://schemas.microsoft.com/office/drawing/2014/main" id="{4945E2C3-9CB1-44C3-B292-0251D821492E}"/>
              </a:ext>
            </a:extLst>
          </p:cNvPr>
          <p:cNvCxnSpPr/>
          <p:nvPr userDrawn="1"/>
        </p:nvCxnSpPr>
        <p:spPr>
          <a:xfrm>
            <a:off x="762000" y="1080294"/>
            <a:ext cx="8166098" cy="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sp>
        <p:nvSpPr>
          <p:cNvPr id="10" name="Freeform: Shape 9">
            <a:extLst>
              <a:ext uri="{FF2B5EF4-FFF2-40B4-BE49-F238E27FC236}">
                <a16:creationId xmlns:a16="http://schemas.microsoft.com/office/drawing/2014/main" id="{59B6B0C7-A326-4F93-81F8-53DBB655D9DD}"/>
              </a:ext>
            </a:extLst>
          </p:cNvPr>
          <p:cNvSpPr/>
          <p:nvPr userDrawn="1"/>
        </p:nvSpPr>
        <p:spPr>
          <a:xfrm>
            <a:off x="181791" y="595557"/>
            <a:ext cx="267747" cy="388767"/>
          </a:xfrm>
          <a:custGeom>
            <a:avLst/>
            <a:gdLst>
              <a:gd name="connsiteX0" fmla="*/ 2487 w 267747"/>
              <a:gd name="connsiteY0" fmla="*/ 79195 h 388767"/>
              <a:gd name="connsiteX1" fmla="*/ 111707 w 267747"/>
              <a:gd name="connsiteY1" fmla="*/ 188415 h 388767"/>
              <a:gd name="connsiteX2" fmla="*/ 111791 w 267747"/>
              <a:gd name="connsiteY2" fmla="*/ 200269 h 388767"/>
              <a:gd name="connsiteX3" fmla="*/ 111707 w 267747"/>
              <a:gd name="connsiteY3" fmla="*/ 200353 h 388767"/>
              <a:gd name="connsiteX4" fmla="*/ 2487 w 267747"/>
              <a:gd name="connsiteY4" fmla="*/ 309573 h 388767"/>
              <a:gd name="connsiteX5" fmla="*/ 2349 w 267747"/>
              <a:gd name="connsiteY5" fmla="*/ 321246 h 388767"/>
              <a:gd name="connsiteX6" fmla="*/ 2487 w 267747"/>
              <a:gd name="connsiteY6" fmla="*/ 321384 h 388767"/>
              <a:gd name="connsiteX7" fmla="*/ 67384 w 267747"/>
              <a:gd name="connsiteY7" fmla="*/ 386281 h 388767"/>
              <a:gd name="connsiteX8" fmla="*/ 79058 w 267747"/>
              <a:gd name="connsiteY8" fmla="*/ 386418 h 388767"/>
              <a:gd name="connsiteX9" fmla="*/ 79195 w 267747"/>
              <a:gd name="connsiteY9" fmla="*/ 386281 h 388767"/>
              <a:gd name="connsiteX10" fmla="*/ 265250 w 267747"/>
              <a:gd name="connsiteY10" fmla="*/ 200353 h 388767"/>
              <a:gd name="connsiteX11" fmla="*/ 265334 w 267747"/>
              <a:gd name="connsiteY11" fmla="*/ 188499 h 388767"/>
              <a:gd name="connsiteX12" fmla="*/ 265250 w 267747"/>
              <a:gd name="connsiteY12" fmla="*/ 188415 h 388767"/>
              <a:gd name="connsiteX13" fmla="*/ 79195 w 267747"/>
              <a:gd name="connsiteY13" fmla="*/ 2487 h 388767"/>
              <a:gd name="connsiteX14" fmla="*/ 67521 w 267747"/>
              <a:gd name="connsiteY14" fmla="*/ 2349 h 388767"/>
              <a:gd name="connsiteX15" fmla="*/ 67384 w 267747"/>
              <a:gd name="connsiteY15" fmla="*/ 2487 h 388767"/>
              <a:gd name="connsiteX16" fmla="*/ 2487 w 267747"/>
              <a:gd name="connsiteY16" fmla="*/ 67384 h 388767"/>
              <a:gd name="connsiteX17" fmla="*/ 2349 w 267747"/>
              <a:gd name="connsiteY17" fmla="*/ 79058 h 388767"/>
              <a:gd name="connsiteX18" fmla="*/ 2487 w 267747"/>
              <a:gd name="connsiteY18" fmla="*/ 79195 h 3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747" h="388767">
                <a:moveTo>
                  <a:pt x="2487" y="79195"/>
                </a:moveTo>
                <a:lnTo>
                  <a:pt x="111707" y="188415"/>
                </a:lnTo>
                <a:cubicBezTo>
                  <a:pt x="115004" y="191665"/>
                  <a:pt x="115041" y="196972"/>
                  <a:pt x="111791" y="200269"/>
                </a:cubicBezTo>
                <a:cubicBezTo>
                  <a:pt x="111763" y="200297"/>
                  <a:pt x="111735" y="200325"/>
                  <a:pt x="111707" y="200353"/>
                </a:cubicBezTo>
                <a:lnTo>
                  <a:pt x="2487" y="309573"/>
                </a:lnTo>
                <a:cubicBezTo>
                  <a:pt x="-775" y="312759"/>
                  <a:pt x="-836" y="317985"/>
                  <a:pt x="2349" y="321246"/>
                </a:cubicBezTo>
                <a:cubicBezTo>
                  <a:pt x="2395" y="321293"/>
                  <a:pt x="2441" y="321339"/>
                  <a:pt x="2487" y="321384"/>
                </a:cubicBezTo>
                <a:lnTo>
                  <a:pt x="67384" y="386281"/>
                </a:lnTo>
                <a:cubicBezTo>
                  <a:pt x="70570" y="389542"/>
                  <a:pt x="75796" y="389604"/>
                  <a:pt x="79058" y="386418"/>
                </a:cubicBezTo>
                <a:cubicBezTo>
                  <a:pt x="79104" y="386373"/>
                  <a:pt x="79150" y="386327"/>
                  <a:pt x="79195" y="386281"/>
                </a:cubicBezTo>
                <a:lnTo>
                  <a:pt x="265250" y="200353"/>
                </a:lnTo>
                <a:cubicBezTo>
                  <a:pt x="268547" y="197103"/>
                  <a:pt x="268584" y="191796"/>
                  <a:pt x="265334" y="188499"/>
                </a:cubicBezTo>
                <a:cubicBezTo>
                  <a:pt x="265306" y="188471"/>
                  <a:pt x="265278" y="188443"/>
                  <a:pt x="265250" y="188415"/>
                </a:cubicBezTo>
                <a:lnTo>
                  <a:pt x="79195" y="2487"/>
                </a:lnTo>
                <a:cubicBezTo>
                  <a:pt x="76009" y="-775"/>
                  <a:pt x="70783" y="-836"/>
                  <a:pt x="67521" y="2349"/>
                </a:cubicBezTo>
                <a:cubicBezTo>
                  <a:pt x="67475" y="2395"/>
                  <a:pt x="67429" y="2441"/>
                  <a:pt x="67384" y="2487"/>
                </a:cubicBezTo>
                <a:lnTo>
                  <a:pt x="2487" y="67384"/>
                </a:lnTo>
                <a:cubicBezTo>
                  <a:pt x="-775" y="70570"/>
                  <a:pt x="-836" y="75796"/>
                  <a:pt x="2349" y="79058"/>
                </a:cubicBezTo>
                <a:cubicBezTo>
                  <a:pt x="2395" y="79104"/>
                  <a:pt x="2441" y="79150"/>
                  <a:pt x="2487" y="79195"/>
                </a:cubicBezTo>
              </a:path>
            </a:pathLst>
          </a:custGeom>
          <a:solidFill>
            <a:srgbClr val="0092F9"/>
          </a:solidFill>
          <a:ln w="12700" cap="flat">
            <a:noFill/>
            <a:prstDash val="solid"/>
            <a:miter/>
          </a:ln>
        </p:spPr>
        <p:txBody>
          <a:bodyPr rtlCol="0" anchor="ctr"/>
          <a:lstStyle/>
          <a:p>
            <a:endParaRPr lang="en-US" sz="1935"/>
          </a:p>
        </p:txBody>
      </p:sp>
      <p:grpSp>
        <p:nvGrpSpPr>
          <p:cNvPr id="41" name="Group 40">
            <a:extLst>
              <a:ext uri="{FF2B5EF4-FFF2-40B4-BE49-F238E27FC236}">
                <a16:creationId xmlns:a16="http://schemas.microsoft.com/office/drawing/2014/main" id="{693F2C54-F24D-964D-922D-A855FBF69A90}"/>
              </a:ext>
            </a:extLst>
          </p:cNvPr>
          <p:cNvGrpSpPr>
            <a:grpSpLocks noChangeAspect="1"/>
          </p:cNvGrpSpPr>
          <p:nvPr userDrawn="1"/>
        </p:nvGrpSpPr>
        <p:grpSpPr>
          <a:xfrm>
            <a:off x="7700622" y="6218573"/>
            <a:ext cx="1235601" cy="431612"/>
            <a:chOff x="9004113" y="6854839"/>
            <a:chExt cx="1441384" cy="474663"/>
          </a:xfrm>
          <a:solidFill>
            <a:schemeClr val="tx1"/>
          </a:solidFill>
        </p:grpSpPr>
        <p:sp>
          <p:nvSpPr>
            <p:cNvPr id="42" name="Freeform: Shape 49">
              <a:extLst>
                <a:ext uri="{FF2B5EF4-FFF2-40B4-BE49-F238E27FC236}">
                  <a16:creationId xmlns:a16="http://schemas.microsoft.com/office/drawing/2014/main" id="{0B981D16-92CB-3742-8EBF-82DCA9E370EE}"/>
                </a:ext>
              </a:extLst>
            </p:cNvPr>
            <p:cNvSpPr/>
            <p:nvPr/>
          </p:nvSpPr>
          <p:spPr>
            <a:xfrm>
              <a:off x="9004113" y="6854839"/>
              <a:ext cx="146924" cy="217571"/>
            </a:xfrm>
            <a:custGeom>
              <a:avLst/>
              <a:gdLst>
                <a:gd name="connsiteX0" fmla="*/ 146922 w 146924"/>
                <a:gd name="connsiteY0" fmla="*/ -3 h 217571"/>
                <a:gd name="connsiteX1" fmla="*/ 61254 w 146924"/>
                <a:gd name="connsiteY1" fmla="*/ -3 h 217571"/>
                <a:gd name="connsiteX2" fmla="*/ 61254 w 146924"/>
                <a:gd name="connsiteY2" fmla="*/ 7464 h 217571"/>
                <a:gd name="connsiteX3" fmla="*/ 88546 w 146924"/>
                <a:gd name="connsiteY3" fmla="*/ 7464 h 217571"/>
                <a:gd name="connsiteX4" fmla="*/ 88546 w 146924"/>
                <a:gd name="connsiteY4" fmla="*/ 152435 h 217571"/>
                <a:gd name="connsiteX5" fmla="*/ 50285 w 146924"/>
                <a:gd name="connsiteY5" fmla="*/ 208278 h 217571"/>
                <a:gd name="connsiteX6" fmla="*/ 30937 w 146924"/>
                <a:gd name="connsiteY6" fmla="*/ 188771 h 217571"/>
                <a:gd name="connsiteX7" fmla="*/ 15916 w 146924"/>
                <a:gd name="connsiteY7" fmla="*/ 163201 h 217571"/>
                <a:gd name="connsiteX8" fmla="*/ -2 w 146924"/>
                <a:gd name="connsiteY8" fmla="*/ 182332 h 217571"/>
                <a:gd name="connsiteX9" fmla="*/ 54018 w 146924"/>
                <a:gd name="connsiteY9" fmla="*/ 217569 h 217571"/>
                <a:gd name="connsiteX10" fmla="*/ 118718 w 146924"/>
                <a:gd name="connsiteY10" fmla="*/ 148614 h 217571"/>
                <a:gd name="connsiteX11" fmla="*/ 118718 w 146924"/>
                <a:gd name="connsiteY11" fmla="*/ 7406 h 217571"/>
                <a:gd name="connsiteX12" fmla="*/ 146922 w 146924"/>
                <a:gd name="connsiteY12" fmla="*/ 7406 h 21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924" h="217571">
                  <a:moveTo>
                    <a:pt x="146922" y="-3"/>
                  </a:moveTo>
                  <a:lnTo>
                    <a:pt x="61254" y="-3"/>
                  </a:lnTo>
                  <a:lnTo>
                    <a:pt x="61254" y="7464"/>
                  </a:lnTo>
                  <a:lnTo>
                    <a:pt x="88546" y="7464"/>
                  </a:lnTo>
                  <a:lnTo>
                    <a:pt x="88546" y="152435"/>
                  </a:lnTo>
                  <a:cubicBezTo>
                    <a:pt x="88546" y="196021"/>
                    <a:pt x="76665" y="208278"/>
                    <a:pt x="50285" y="208278"/>
                  </a:cubicBezTo>
                  <a:cubicBezTo>
                    <a:pt x="33643" y="208278"/>
                    <a:pt x="30937" y="195457"/>
                    <a:pt x="30937" y="188771"/>
                  </a:cubicBezTo>
                  <a:cubicBezTo>
                    <a:pt x="30937" y="172969"/>
                    <a:pt x="30069" y="163201"/>
                    <a:pt x="15916" y="163201"/>
                  </a:cubicBezTo>
                  <a:cubicBezTo>
                    <a:pt x="1763" y="163201"/>
                    <a:pt x="-2" y="177846"/>
                    <a:pt x="-2" y="182332"/>
                  </a:cubicBezTo>
                  <a:cubicBezTo>
                    <a:pt x="-2" y="202258"/>
                    <a:pt x="15149" y="217569"/>
                    <a:pt x="54018" y="217569"/>
                  </a:cubicBezTo>
                  <a:cubicBezTo>
                    <a:pt x="100412" y="217569"/>
                    <a:pt x="118718" y="201650"/>
                    <a:pt x="118718" y="148614"/>
                  </a:cubicBezTo>
                  <a:lnTo>
                    <a:pt x="118718" y="7406"/>
                  </a:lnTo>
                  <a:lnTo>
                    <a:pt x="146922" y="7406"/>
                  </a:lnTo>
                  <a:close/>
                </a:path>
              </a:pathLst>
            </a:custGeom>
            <a:grpFill/>
            <a:ln w="1444" cap="flat">
              <a:noFill/>
              <a:prstDash val="solid"/>
              <a:miter/>
            </a:ln>
          </p:spPr>
          <p:txBody>
            <a:bodyPr rtlCol="0" anchor="ctr"/>
            <a:lstStyle/>
            <a:p>
              <a:endParaRPr lang="en-US" sz="1755"/>
            </a:p>
          </p:txBody>
        </p:sp>
        <p:sp>
          <p:nvSpPr>
            <p:cNvPr id="43" name="Freeform: Shape 50">
              <a:extLst>
                <a:ext uri="{FF2B5EF4-FFF2-40B4-BE49-F238E27FC236}">
                  <a16:creationId xmlns:a16="http://schemas.microsoft.com/office/drawing/2014/main" id="{1C2E3180-1E1A-914D-9036-61A141A3F217}"/>
                </a:ext>
              </a:extLst>
            </p:cNvPr>
            <p:cNvSpPr/>
            <p:nvPr/>
          </p:nvSpPr>
          <p:spPr>
            <a:xfrm>
              <a:off x="9139946" y="7038800"/>
              <a:ext cx="33831" cy="33890"/>
            </a:xfrm>
            <a:custGeom>
              <a:avLst/>
              <a:gdLst>
                <a:gd name="connsiteX0" fmla="*/ 16863 w 33831"/>
                <a:gd name="connsiteY0" fmla="*/ 6 h 33890"/>
                <a:gd name="connsiteX1" fmla="*/ 4939 w 33831"/>
                <a:gd name="connsiteY1" fmla="*/ 4868 h 33890"/>
                <a:gd name="connsiteX2" fmla="*/ 4 w 33831"/>
                <a:gd name="connsiteY2" fmla="*/ 17039 h 33890"/>
                <a:gd name="connsiteX3" fmla="*/ 4968 w 33831"/>
                <a:gd name="connsiteY3" fmla="*/ 28992 h 33890"/>
                <a:gd name="connsiteX4" fmla="*/ 16863 w 33831"/>
                <a:gd name="connsiteY4" fmla="*/ 33883 h 33890"/>
                <a:gd name="connsiteX5" fmla="*/ 28917 w 33831"/>
                <a:gd name="connsiteY5" fmla="*/ 28992 h 33890"/>
                <a:gd name="connsiteX6" fmla="*/ 33823 w 33831"/>
                <a:gd name="connsiteY6" fmla="*/ 17039 h 33890"/>
                <a:gd name="connsiteX7" fmla="*/ 28917 w 33831"/>
                <a:gd name="connsiteY7" fmla="*/ 4868 h 33890"/>
                <a:gd name="connsiteX8" fmla="*/ 16863 w 33831"/>
                <a:gd name="connsiteY8" fmla="*/ 6 h 3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31" h="33890">
                  <a:moveTo>
                    <a:pt x="16863" y="6"/>
                  </a:moveTo>
                  <a:cubicBezTo>
                    <a:pt x="12377" y="-147"/>
                    <a:pt x="8039" y="1623"/>
                    <a:pt x="4939" y="4868"/>
                  </a:cubicBezTo>
                  <a:cubicBezTo>
                    <a:pt x="1690" y="8074"/>
                    <a:pt x="-95" y="12476"/>
                    <a:pt x="4" y="17039"/>
                  </a:cubicBezTo>
                  <a:cubicBezTo>
                    <a:pt x="-124" y="21549"/>
                    <a:pt x="1683" y="25899"/>
                    <a:pt x="4968" y="28992"/>
                  </a:cubicBezTo>
                  <a:cubicBezTo>
                    <a:pt x="8081" y="32204"/>
                    <a:pt x="12390" y="33977"/>
                    <a:pt x="16863" y="33883"/>
                  </a:cubicBezTo>
                  <a:cubicBezTo>
                    <a:pt x="21385" y="33990"/>
                    <a:pt x="25748" y="32219"/>
                    <a:pt x="28917" y="28992"/>
                  </a:cubicBezTo>
                  <a:cubicBezTo>
                    <a:pt x="32169" y="25880"/>
                    <a:pt x="33950" y="21538"/>
                    <a:pt x="33823" y="17039"/>
                  </a:cubicBezTo>
                  <a:cubicBezTo>
                    <a:pt x="33929" y="12480"/>
                    <a:pt x="32155" y="8080"/>
                    <a:pt x="28917" y="4868"/>
                  </a:cubicBezTo>
                  <a:cubicBezTo>
                    <a:pt x="25764" y="1621"/>
                    <a:pt x="21387" y="-144"/>
                    <a:pt x="16863" y="6"/>
                  </a:cubicBezTo>
                </a:path>
              </a:pathLst>
            </a:custGeom>
            <a:grpFill/>
            <a:ln w="1444" cap="flat">
              <a:noFill/>
              <a:prstDash val="solid"/>
              <a:miter/>
            </a:ln>
          </p:spPr>
          <p:txBody>
            <a:bodyPr rtlCol="0" anchor="ctr"/>
            <a:lstStyle/>
            <a:p>
              <a:endParaRPr lang="en-US" sz="1755"/>
            </a:p>
          </p:txBody>
        </p:sp>
        <p:sp>
          <p:nvSpPr>
            <p:cNvPr id="44" name="Freeform: Shape 51">
              <a:extLst>
                <a:ext uri="{FF2B5EF4-FFF2-40B4-BE49-F238E27FC236}">
                  <a16:creationId xmlns:a16="http://schemas.microsoft.com/office/drawing/2014/main" id="{9601E7B1-FEB9-5E49-953F-B8455D849E99}"/>
                </a:ext>
              </a:extLst>
            </p:cNvPr>
            <p:cNvSpPr/>
            <p:nvPr/>
          </p:nvSpPr>
          <p:spPr>
            <a:xfrm>
              <a:off x="9323608" y="7038801"/>
              <a:ext cx="33835" cy="33881"/>
            </a:xfrm>
            <a:custGeom>
              <a:avLst/>
              <a:gdLst>
                <a:gd name="connsiteX0" fmla="*/ 16794 w 33835"/>
                <a:gd name="connsiteY0" fmla="*/ 5 h 33881"/>
                <a:gd name="connsiteX1" fmla="*/ 4855 w 33835"/>
                <a:gd name="connsiteY1" fmla="*/ 4867 h 33881"/>
                <a:gd name="connsiteX2" fmla="*/ 8 w 33835"/>
                <a:gd name="connsiteY2" fmla="*/ 17037 h 33881"/>
                <a:gd name="connsiteX3" fmla="*/ 4855 w 33835"/>
                <a:gd name="connsiteY3" fmla="*/ 28990 h 33881"/>
                <a:gd name="connsiteX4" fmla="*/ 28906 w 33835"/>
                <a:gd name="connsiteY4" fmla="*/ 28990 h 33881"/>
                <a:gd name="connsiteX5" fmla="*/ 33826 w 33835"/>
                <a:gd name="connsiteY5" fmla="*/ 17037 h 33881"/>
                <a:gd name="connsiteX6" fmla="*/ 28906 w 33835"/>
                <a:gd name="connsiteY6" fmla="*/ 4867 h 33881"/>
                <a:gd name="connsiteX7" fmla="*/ 16794 w 33835"/>
                <a:gd name="connsiteY7" fmla="*/ 5 h 3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35" h="33881">
                  <a:moveTo>
                    <a:pt x="16794" y="5"/>
                  </a:moveTo>
                  <a:cubicBezTo>
                    <a:pt x="12307" y="-130"/>
                    <a:pt x="7971" y="1636"/>
                    <a:pt x="4855" y="4867"/>
                  </a:cubicBezTo>
                  <a:cubicBezTo>
                    <a:pt x="1641" y="8088"/>
                    <a:pt x="-111" y="12488"/>
                    <a:pt x="8" y="17037"/>
                  </a:cubicBezTo>
                  <a:cubicBezTo>
                    <a:pt x="-149" y="21529"/>
                    <a:pt x="1614" y="25876"/>
                    <a:pt x="4855" y="28990"/>
                  </a:cubicBezTo>
                  <a:cubicBezTo>
                    <a:pt x="11547" y="35508"/>
                    <a:pt x="22215" y="35508"/>
                    <a:pt x="28906" y="28990"/>
                  </a:cubicBezTo>
                  <a:cubicBezTo>
                    <a:pt x="32172" y="25888"/>
                    <a:pt x="33962" y="21541"/>
                    <a:pt x="33826" y="17037"/>
                  </a:cubicBezTo>
                  <a:cubicBezTo>
                    <a:pt x="33948" y="12473"/>
                    <a:pt x="32165" y="8065"/>
                    <a:pt x="28906" y="4867"/>
                  </a:cubicBezTo>
                  <a:cubicBezTo>
                    <a:pt x="25724" y="1627"/>
                    <a:pt x="21334" y="-137"/>
                    <a:pt x="16794" y="5"/>
                  </a:cubicBezTo>
                </a:path>
              </a:pathLst>
            </a:custGeom>
            <a:grpFill/>
            <a:ln w="1444" cap="flat">
              <a:noFill/>
              <a:prstDash val="solid"/>
              <a:miter/>
            </a:ln>
          </p:spPr>
          <p:txBody>
            <a:bodyPr rtlCol="0" anchor="ctr"/>
            <a:lstStyle/>
            <a:p>
              <a:endParaRPr lang="en-US" sz="1755"/>
            </a:p>
          </p:txBody>
        </p:sp>
        <p:sp>
          <p:nvSpPr>
            <p:cNvPr id="45" name="Freeform: Shape 52">
              <a:extLst>
                <a:ext uri="{FF2B5EF4-FFF2-40B4-BE49-F238E27FC236}">
                  <a16:creationId xmlns:a16="http://schemas.microsoft.com/office/drawing/2014/main" id="{4FB437F7-3841-7C43-AD81-D89A13E43A3F}"/>
                </a:ext>
              </a:extLst>
            </p:cNvPr>
            <p:cNvSpPr/>
            <p:nvPr/>
          </p:nvSpPr>
          <p:spPr>
            <a:xfrm>
              <a:off x="9198342" y="6854839"/>
              <a:ext cx="165664" cy="212275"/>
            </a:xfrm>
            <a:custGeom>
              <a:avLst/>
              <a:gdLst>
                <a:gd name="connsiteX0" fmla="*/ 77331 w 165664"/>
                <a:gd name="connsiteY0" fmla="*/ 114926 h 212275"/>
                <a:gd name="connsiteX1" fmla="*/ 60241 w 165664"/>
                <a:gd name="connsiteY1" fmla="*/ 114926 h 212275"/>
                <a:gd name="connsiteX2" fmla="*/ 60241 w 165664"/>
                <a:gd name="connsiteY2" fmla="*/ 8419 h 212275"/>
                <a:gd name="connsiteX3" fmla="*/ 75754 w 165664"/>
                <a:gd name="connsiteY3" fmla="*/ 8173 h 212275"/>
                <a:gd name="connsiteX4" fmla="*/ 136735 w 165664"/>
                <a:gd name="connsiteY4" fmla="*/ 63163 h 212275"/>
                <a:gd name="connsiteX5" fmla="*/ 77331 w 165664"/>
                <a:gd name="connsiteY5" fmla="*/ 114882 h 212275"/>
                <a:gd name="connsiteX6" fmla="*/ 88821 w 165664"/>
                <a:gd name="connsiteY6" fmla="*/ -3 h 212275"/>
                <a:gd name="connsiteX7" fmla="*/ 4889 w 165664"/>
                <a:gd name="connsiteY7" fmla="*/ -3 h 212275"/>
                <a:gd name="connsiteX8" fmla="*/ 4889 w 165664"/>
                <a:gd name="connsiteY8" fmla="*/ 7464 h 212275"/>
                <a:gd name="connsiteX9" fmla="*/ 29490 w 165664"/>
                <a:gd name="connsiteY9" fmla="*/ 7464 h 212275"/>
                <a:gd name="connsiteX10" fmla="*/ 29490 w 165664"/>
                <a:gd name="connsiteY10" fmla="*/ 172911 h 212275"/>
                <a:gd name="connsiteX11" fmla="*/ 27319 w 165664"/>
                <a:gd name="connsiteY11" fmla="*/ 190276 h 212275"/>
                <a:gd name="connsiteX12" fmla="*/ 17190 w 165664"/>
                <a:gd name="connsiteY12" fmla="*/ 199943 h 212275"/>
                <a:gd name="connsiteX13" fmla="*/ -2 w 165664"/>
                <a:gd name="connsiteY13" fmla="*/ 202678 h 212275"/>
                <a:gd name="connsiteX14" fmla="*/ -2 w 165664"/>
                <a:gd name="connsiteY14" fmla="*/ 212272 h 212275"/>
                <a:gd name="connsiteX15" fmla="*/ 90268 w 165664"/>
                <a:gd name="connsiteY15" fmla="*/ 212272 h 212275"/>
                <a:gd name="connsiteX16" fmla="*/ 90268 w 165664"/>
                <a:gd name="connsiteY16" fmla="*/ 202678 h 212275"/>
                <a:gd name="connsiteX17" fmla="*/ 72975 w 165664"/>
                <a:gd name="connsiteY17" fmla="*/ 200203 h 212275"/>
                <a:gd name="connsiteX18" fmla="*/ 62383 w 165664"/>
                <a:gd name="connsiteY18" fmla="*/ 190464 h 212275"/>
                <a:gd name="connsiteX19" fmla="*/ 60140 w 165664"/>
                <a:gd name="connsiteY19" fmla="*/ 176948 h 212275"/>
                <a:gd name="connsiteX20" fmla="*/ 60140 w 165664"/>
                <a:gd name="connsiteY20" fmla="*/ 123116 h 212275"/>
                <a:gd name="connsiteX21" fmla="*/ 82570 w 165664"/>
                <a:gd name="connsiteY21" fmla="*/ 123001 h 212275"/>
                <a:gd name="connsiteX22" fmla="*/ 165662 w 165664"/>
                <a:gd name="connsiteY22" fmla="*/ 61253 h 212275"/>
                <a:gd name="connsiteX23" fmla="*/ 88821 w 165664"/>
                <a:gd name="connsiteY23" fmla="*/ -3 h 21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5664" h="212275">
                  <a:moveTo>
                    <a:pt x="77331" y="114926"/>
                  </a:moveTo>
                  <a:lnTo>
                    <a:pt x="60241" y="114926"/>
                  </a:lnTo>
                  <a:lnTo>
                    <a:pt x="60241" y="8419"/>
                  </a:lnTo>
                  <a:lnTo>
                    <a:pt x="75754" y="8173"/>
                  </a:lnTo>
                  <a:cubicBezTo>
                    <a:pt x="125795" y="8173"/>
                    <a:pt x="136735" y="29200"/>
                    <a:pt x="136735" y="63163"/>
                  </a:cubicBezTo>
                  <a:cubicBezTo>
                    <a:pt x="136735" y="97416"/>
                    <a:pt x="117054" y="114882"/>
                    <a:pt x="77331" y="114882"/>
                  </a:cubicBezTo>
                  <a:moveTo>
                    <a:pt x="88821" y="-3"/>
                  </a:moveTo>
                  <a:lnTo>
                    <a:pt x="4889" y="-3"/>
                  </a:lnTo>
                  <a:lnTo>
                    <a:pt x="4889" y="7464"/>
                  </a:lnTo>
                  <a:lnTo>
                    <a:pt x="29490" y="7464"/>
                  </a:lnTo>
                  <a:lnTo>
                    <a:pt x="29490" y="172911"/>
                  </a:lnTo>
                  <a:cubicBezTo>
                    <a:pt x="29490" y="185935"/>
                    <a:pt x="28723" y="186499"/>
                    <a:pt x="27319" y="190276"/>
                  </a:cubicBezTo>
                  <a:cubicBezTo>
                    <a:pt x="25771" y="194516"/>
                    <a:pt x="22327" y="197816"/>
                    <a:pt x="17190" y="199943"/>
                  </a:cubicBezTo>
                  <a:cubicBezTo>
                    <a:pt x="13398" y="201607"/>
                    <a:pt x="7639" y="202475"/>
                    <a:pt x="-2" y="202678"/>
                  </a:cubicBezTo>
                  <a:lnTo>
                    <a:pt x="-2" y="212272"/>
                  </a:lnTo>
                  <a:lnTo>
                    <a:pt x="90268" y="212272"/>
                  </a:lnTo>
                  <a:lnTo>
                    <a:pt x="90268" y="202678"/>
                  </a:lnTo>
                  <a:cubicBezTo>
                    <a:pt x="82642" y="202475"/>
                    <a:pt x="76781" y="201607"/>
                    <a:pt x="72975" y="200203"/>
                  </a:cubicBezTo>
                  <a:cubicBezTo>
                    <a:pt x="67621" y="198033"/>
                    <a:pt x="64076" y="194849"/>
                    <a:pt x="62383" y="190464"/>
                  </a:cubicBezTo>
                  <a:cubicBezTo>
                    <a:pt x="60935" y="186789"/>
                    <a:pt x="60140" y="183533"/>
                    <a:pt x="60140" y="176948"/>
                  </a:cubicBezTo>
                  <a:lnTo>
                    <a:pt x="60140" y="123116"/>
                  </a:lnTo>
                  <a:lnTo>
                    <a:pt x="82570" y="123001"/>
                  </a:lnTo>
                  <a:cubicBezTo>
                    <a:pt x="147472" y="123001"/>
                    <a:pt x="165662" y="96953"/>
                    <a:pt x="165662" y="61253"/>
                  </a:cubicBezTo>
                  <a:cubicBezTo>
                    <a:pt x="165662" y="25234"/>
                    <a:pt x="154519" y="-3"/>
                    <a:pt x="88821" y="-3"/>
                  </a:cubicBezTo>
                </a:path>
              </a:pathLst>
            </a:custGeom>
            <a:grpFill/>
            <a:ln w="1444" cap="flat">
              <a:noFill/>
              <a:prstDash val="solid"/>
              <a:miter/>
            </a:ln>
          </p:spPr>
          <p:txBody>
            <a:bodyPr rtlCol="0" anchor="ctr"/>
            <a:lstStyle/>
            <a:p>
              <a:endParaRPr lang="en-US" sz="1755"/>
            </a:p>
          </p:txBody>
        </p:sp>
        <p:sp>
          <p:nvSpPr>
            <p:cNvPr id="46" name="Freeform: Shape 53">
              <a:extLst>
                <a:ext uri="{FF2B5EF4-FFF2-40B4-BE49-F238E27FC236}">
                  <a16:creationId xmlns:a16="http://schemas.microsoft.com/office/drawing/2014/main" id="{4DF619AE-D390-BA41-B542-57DCE598B48D}"/>
                </a:ext>
              </a:extLst>
            </p:cNvPr>
            <p:cNvSpPr/>
            <p:nvPr/>
          </p:nvSpPr>
          <p:spPr>
            <a:xfrm>
              <a:off x="9394338" y="6854839"/>
              <a:ext cx="252012" cy="212289"/>
            </a:xfrm>
            <a:custGeom>
              <a:avLst/>
              <a:gdLst>
                <a:gd name="connsiteX0" fmla="*/ 227844 w 252012"/>
                <a:gd name="connsiteY0" fmla="*/ 189683 h 212289"/>
                <a:gd name="connsiteX1" fmla="*/ 226079 w 252012"/>
                <a:gd name="connsiteY1" fmla="*/ 175212 h 212289"/>
                <a:gd name="connsiteX2" fmla="*/ 226079 w 252012"/>
                <a:gd name="connsiteY2" fmla="*/ 7493 h 212289"/>
                <a:gd name="connsiteX3" fmla="*/ 247785 w 252012"/>
                <a:gd name="connsiteY3" fmla="*/ 7493 h 212289"/>
                <a:gd name="connsiteX4" fmla="*/ 247785 w 252012"/>
                <a:gd name="connsiteY4" fmla="*/ -3 h 212289"/>
                <a:gd name="connsiteX5" fmla="*/ 194850 w 252012"/>
                <a:gd name="connsiteY5" fmla="*/ -3 h 212289"/>
                <a:gd name="connsiteX6" fmla="*/ 130946 w 252012"/>
                <a:gd name="connsiteY6" fmla="*/ 162072 h 212289"/>
                <a:gd name="connsiteX7" fmla="*/ 129499 w 252012"/>
                <a:gd name="connsiteY7" fmla="*/ 163071 h 212289"/>
                <a:gd name="connsiteX8" fmla="*/ 127965 w 252012"/>
                <a:gd name="connsiteY8" fmla="*/ 162072 h 212289"/>
                <a:gd name="connsiteX9" fmla="*/ 60111 w 252012"/>
                <a:gd name="connsiteY9" fmla="*/ -3 h 212289"/>
                <a:gd name="connsiteX10" fmla="*/ 1214 w 252012"/>
                <a:gd name="connsiteY10" fmla="*/ -3 h 212289"/>
                <a:gd name="connsiteX11" fmla="*/ 1214 w 252012"/>
                <a:gd name="connsiteY11" fmla="*/ 7507 h 212289"/>
                <a:gd name="connsiteX12" fmla="*/ 25597 w 252012"/>
                <a:gd name="connsiteY12" fmla="*/ 7507 h 212289"/>
                <a:gd name="connsiteX13" fmla="*/ 25597 w 252012"/>
                <a:gd name="connsiteY13" fmla="*/ 168787 h 212289"/>
                <a:gd name="connsiteX14" fmla="*/ 25091 w 252012"/>
                <a:gd name="connsiteY14" fmla="*/ 183779 h 212289"/>
                <a:gd name="connsiteX15" fmla="*/ 21574 w 252012"/>
                <a:gd name="connsiteY15" fmla="*/ 194039 h 212289"/>
                <a:gd name="connsiteX16" fmla="*/ 12110 w 252012"/>
                <a:gd name="connsiteY16" fmla="*/ 200927 h 212289"/>
                <a:gd name="connsiteX17" fmla="*/ -2 w 252012"/>
                <a:gd name="connsiteY17" fmla="*/ 202635 h 212289"/>
                <a:gd name="connsiteX18" fmla="*/ -2 w 252012"/>
                <a:gd name="connsiteY18" fmla="*/ 212287 h 212289"/>
                <a:gd name="connsiteX19" fmla="*/ 59821 w 252012"/>
                <a:gd name="connsiteY19" fmla="*/ 212287 h 212289"/>
                <a:gd name="connsiteX20" fmla="*/ 59821 w 252012"/>
                <a:gd name="connsiteY20" fmla="*/ 202591 h 212289"/>
                <a:gd name="connsiteX21" fmla="*/ 49691 w 252012"/>
                <a:gd name="connsiteY21" fmla="*/ 200884 h 212289"/>
                <a:gd name="connsiteX22" fmla="*/ 40010 w 252012"/>
                <a:gd name="connsiteY22" fmla="*/ 194140 h 212289"/>
                <a:gd name="connsiteX23" fmla="*/ 36479 w 252012"/>
                <a:gd name="connsiteY23" fmla="*/ 183677 h 212289"/>
                <a:gd name="connsiteX24" fmla="*/ 35785 w 252012"/>
                <a:gd name="connsiteY24" fmla="*/ 168729 h 212289"/>
                <a:gd name="connsiteX25" fmla="*/ 35785 w 252012"/>
                <a:gd name="connsiteY25" fmla="*/ 29720 h 212289"/>
                <a:gd name="connsiteX26" fmla="*/ 39287 w 252012"/>
                <a:gd name="connsiteY26" fmla="*/ 29720 h 212289"/>
                <a:gd name="connsiteX27" fmla="*/ 115867 w 252012"/>
                <a:gd name="connsiteY27" fmla="*/ 212243 h 212289"/>
                <a:gd name="connsiteX28" fmla="*/ 122235 w 252012"/>
                <a:gd name="connsiteY28" fmla="*/ 212243 h 212289"/>
                <a:gd name="connsiteX29" fmla="*/ 194054 w 252012"/>
                <a:gd name="connsiteY29" fmla="*/ 31674 h 212289"/>
                <a:gd name="connsiteX30" fmla="*/ 195849 w 252012"/>
                <a:gd name="connsiteY30" fmla="*/ 31674 h 212289"/>
                <a:gd name="connsiteX31" fmla="*/ 195849 w 252012"/>
                <a:gd name="connsiteY31" fmla="*/ 175255 h 212289"/>
                <a:gd name="connsiteX32" fmla="*/ 194011 w 252012"/>
                <a:gd name="connsiteY32" fmla="*/ 190117 h 212289"/>
                <a:gd name="connsiteX33" fmla="*/ 185053 w 252012"/>
                <a:gd name="connsiteY33" fmla="*/ 200030 h 212289"/>
                <a:gd name="connsiteX34" fmla="*/ 170163 w 252012"/>
                <a:gd name="connsiteY34" fmla="*/ 202649 h 212289"/>
                <a:gd name="connsiteX35" fmla="*/ 170163 w 252012"/>
                <a:gd name="connsiteY35" fmla="*/ 212243 h 212289"/>
                <a:gd name="connsiteX36" fmla="*/ 252011 w 252012"/>
                <a:gd name="connsiteY36" fmla="*/ 212243 h 212289"/>
                <a:gd name="connsiteX37" fmla="*/ 252011 w 252012"/>
                <a:gd name="connsiteY37" fmla="*/ 202591 h 212289"/>
                <a:gd name="connsiteX38" fmla="*/ 236961 w 252012"/>
                <a:gd name="connsiteY38" fmla="*/ 199813 h 212289"/>
                <a:gd name="connsiteX39" fmla="*/ 227801 w 252012"/>
                <a:gd name="connsiteY39" fmla="*/ 189683 h 212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2012" h="212289">
                  <a:moveTo>
                    <a:pt x="227844" y="189683"/>
                  </a:moveTo>
                  <a:cubicBezTo>
                    <a:pt x="226524" y="184977"/>
                    <a:pt x="225930" y="180097"/>
                    <a:pt x="226079" y="175212"/>
                  </a:cubicBezTo>
                  <a:lnTo>
                    <a:pt x="226079" y="7493"/>
                  </a:lnTo>
                  <a:lnTo>
                    <a:pt x="247785" y="7493"/>
                  </a:lnTo>
                  <a:lnTo>
                    <a:pt x="247785" y="-3"/>
                  </a:lnTo>
                  <a:lnTo>
                    <a:pt x="194850" y="-3"/>
                  </a:lnTo>
                  <a:lnTo>
                    <a:pt x="130946" y="162072"/>
                  </a:lnTo>
                  <a:cubicBezTo>
                    <a:pt x="130722" y="162676"/>
                    <a:pt x="130143" y="163075"/>
                    <a:pt x="129499" y="163071"/>
                  </a:cubicBezTo>
                  <a:cubicBezTo>
                    <a:pt x="128829" y="163094"/>
                    <a:pt x="128216" y="162695"/>
                    <a:pt x="127965" y="162072"/>
                  </a:cubicBezTo>
                  <a:cubicBezTo>
                    <a:pt x="127965" y="162072"/>
                    <a:pt x="60878" y="1922"/>
                    <a:pt x="60111" y="-3"/>
                  </a:cubicBezTo>
                  <a:lnTo>
                    <a:pt x="1214" y="-3"/>
                  </a:lnTo>
                  <a:lnTo>
                    <a:pt x="1214" y="7507"/>
                  </a:lnTo>
                  <a:lnTo>
                    <a:pt x="25597" y="7507"/>
                  </a:lnTo>
                  <a:lnTo>
                    <a:pt x="25597" y="168787"/>
                  </a:lnTo>
                  <a:cubicBezTo>
                    <a:pt x="25597" y="168787"/>
                    <a:pt x="25091" y="183677"/>
                    <a:pt x="25091" y="183779"/>
                  </a:cubicBezTo>
                  <a:cubicBezTo>
                    <a:pt x="24765" y="187433"/>
                    <a:pt x="23558" y="190954"/>
                    <a:pt x="21574" y="194039"/>
                  </a:cubicBezTo>
                  <a:cubicBezTo>
                    <a:pt x="19263" y="197314"/>
                    <a:pt x="15938" y="199736"/>
                    <a:pt x="12110" y="200927"/>
                  </a:cubicBezTo>
                  <a:cubicBezTo>
                    <a:pt x="8174" y="202070"/>
                    <a:pt x="4096" y="202645"/>
                    <a:pt x="-2" y="202635"/>
                  </a:cubicBezTo>
                  <a:lnTo>
                    <a:pt x="-2" y="212287"/>
                  </a:lnTo>
                  <a:lnTo>
                    <a:pt x="59821" y="212287"/>
                  </a:lnTo>
                  <a:lnTo>
                    <a:pt x="59821" y="202591"/>
                  </a:lnTo>
                  <a:cubicBezTo>
                    <a:pt x="56371" y="202619"/>
                    <a:pt x="52942" y="202040"/>
                    <a:pt x="49691" y="200884"/>
                  </a:cubicBezTo>
                  <a:cubicBezTo>
                    <a:pt x="45806" y="199771"/>
                    <a:pt x="42401" y="197399"/>
                    <a:pt x="40010" y="194140"/>
                  </a:cubicBezTo>
                  <a:cubicBezTo>
                    <a:pt x="38010" y="190987"/>
                    <a:pt x="36799" y="187398"/>
                    <a:pt x="36479" y="183677"/>
                  </a:cubicBezTo>
                  <a:cubicBezTo>
                    <a:pt x="36479" y="183677"/>
                    <a:pt x="35785" y="168743"/>
                    <a:pt x="35785" y="168729"/>
                  </a:cubicBezTo>
                  <a:lnTo>
                    <a:pt x="35785" y="29720"/>
                  </a:lnTo>
                  <a:lnTo>
                    <a:pt x="39287" y="29720"/>
                  </a:lnTo>
                  <a:cubicBezTo>
                    <a:pt x="39287" y="29720"/>
                    <a:pt x="115086" y="210261"/>
                    <a:pt x="115867" y="212243"/>
                  </a:cubicBezTo>
                  <a:lnTo>
                    <a:pt x="122235" y="212243"/>
                  </a:lnTo>
                  <a:lnTo>
                    <a:pt x="194054" y="31674"/>
                  </a:lnTo>
                  <a:lnTo>
                    <a:pt x="195849" y="31674"/>
                  </a:lnTo>
                  <a:lnTo>
                    <a:pt x="195849" y="175255"/>
                  </a:lnTo>
                  <a:cubicBezTo>
                    <a:pt x="195988" y="180274"/>
                    <a:pt x="195368" y="185284"/>
                    <a:pt x="194011" y="190117"/>
                  </a:cubicBezTo>
                  <a:cubicBezTo>
                    <a:pt x="192522" y="194516"/>
                    <a:pt x="189280" y="198105"/>
                    <a:pt x="185053" y="200030"/>
                  </a:cubicBezTo>
                  <a:cubicBezTo>
                    <a:pt x="181826" y="201477"/>
                    <a:pt x="176761" y="202417"/>
                    <a:pt x="170163" y="202649"/>
                  </a:cubicBezTo>
                  <a:lnTo>
                    <a:pt x="170163" y="212243"/>
                  </a:lnTo>
                  <a:lnTo>
                    <a:pt x="252011" y="212243"/>
                  </a:lnTo>
                  <a:lnTo>
                    <a:pt x="252011" y="202591"/>
                  </a:lnTo>
                  <a:cubicBezTo>
                    <a:pt x="245470" y="202287"/>
                    <a:pt x="240434" y="201376"/>
                    <a:pt x="236961" y="199813"/>
                  </a:cubicBezTo>
                  <a:cubicBezTo>
                    <a:pt x="232612" y="197884"/>
                    <a:pt x="229284" y="194204"/>
                    <a:pt x="227801" y="189683"/>
                  </a:cubicBezTo>
                </a:path>
              </a:pathLst>
            </a:custGeom>
            <a:grpFill/>
            <a:ln w="1444" cap="flat">
              <a:noFill/>
              <a:prstDash val="solid"/>
              <a:miter/>
            </a:ln>
          </p:spPr>
          <p:txBody>
            <a:bodyPr rtlCol="0" anchor="ctr"/>
            <a:lstStyle/>
            <a:p>
              <a:endParaRPr lang="en-US" sz="1755"/>
            </a:p>
          </p:txBody>
        </p:sp>
        <p:sp>
          <p:nvSpPr>
            <p:cNvPr id="47" name="Freeform: Shape 54">
              <a:extLst>
                <a:ext uri="{FF2B5EF4-FFF2-40B4-BE49-F238E27FC236}">
                  <a16:creationId xmlns:a16="http://schemas.microsoft.com/office/drawing/2014/main" id="{EFF7B0C7-D77A-1144-8E7B-BAE54BA450B2}"/>
                </a:ext>
              </a:extLst>
            </p:cNvPr>
            <p:cNvSpPr/>
            <p:nvPr/>
          </p:nvSpPr>
          <p:spPr>
            <a:xfrm>
              <a:off x="9661183" y="6911580"/>
              <a:ext cx="141483" cy="161713"/>
            </a:xfrm>
            <a:custGeom>
              <a:avLst/>
              <a:gdLst>
                <a:gd name="connsiteX0" fmla="*/ 70501 w 141483"/>
                <a:gd name="connsiteY0" fmla="*/ 152348 h 161713"/>
                <a:gd name="connsiteX1" fmla="*/ 32572 w 141483"/>
                <a:gd name="connsiteY1" fmla="*/ 82004 h 161713"/>
                <a:gd name="connsiteX2" fmla="*/ 70501 w 141483"/>
                <a:gd name="connsiteY2" fmla="*/ 9418 h 161713"/>
                <a:gd name="connsiteX3" fmla="*/ 108863 w 141483"/>
                <a:gd name="connsiteY3" fmla="*/ 79356 h 161713"/>
                <a:gd name="connsiteX4" fmla="*/ 70501 w 141483"/>
                <a:gd name="connsiteY4" fmla="*/ 152348 h 161713"/>
                <a:gd name="connsiteX5" fmla="*/ 71094 w 141483"/>
                <a:gd name="connsiteY5" fmla="*/ -3 h 161713"/>
                <a:gd name="connsiteX6" fmla="*/ -2 w 141483"/>
                <a:gd name="connsiteY6" fmla="*/ 81165 h 161713"/>
                <a:gd name="connsiteX7" fmla="*/ 70081 w 141483"/>
                <a:gd name="connsiteY7" fmla="*/ 161711 h 161713"/>
                <a:gd name="connsiteX8" fmla="*/ 141481 w 141483"/>
                <a:gd name="connsiteY8" fmla="*/ 79732 h 161713"/>
                <a:gd name="connsiteX9" fmla="*/ 71094 w 141483"/>
                <a:gd name="connsiteY9" fmla="*/ -3 h 16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483" h="161713">
                  <a:moveTo>
                    <a:pt x="70501" y="152348"/>
                  </a:moveTo>
                  <a:cubicBezTo>
                    <a:pt x="37681" y="152348"/>
                    <a:pt x="32572" y="135634"/>
                    <a:pt x="32572" y="82004"/>
                  </a:cubicBezTo>
                  <a:cubicBezTo>
                    <a:pt x="32572" y="40559"/>
                    <a:pt x="35134" y="9418"/>
                    <a:pt x="70501" y="9418"/>
                  </a:cubicBezTo>
                  <a:cubicBezTo>
                    <a:pt x="108704" y="9418"/>
                    <a:pt x="108863" y="41630"/>
                    <a:pt x="108863" y="79356"/>
                  </a:cubicBezTo>
                  <a:cubicBezTo>
                    <a:pt x="108863" y="133637"/>
                    <a:pt x="99819" y="152348"/>
                    <a:pt x="70501" y="152348"/>
                  </a:cubicBezTo>
                  <a:moveTo>
                    <a:pt x="71094" y="-3"/>
                  </a:moveTo>
                  <a:cubicBezTo>
                    <a:pt x="27377" y="-3"/>
                    <a:pt x="-2" y="29590"/>
                    <a:pt x="-2" y="81165"/>
                  </a:cubicBezTo>
                  <a:cubicBezTo>
                    <a:pt x="-2" y="156718"/>
                    <a:pt x="57665" y="161711"/>
                    <a:pt x="70081" y="161711"/>
                  </a:cubicBezTo>
                  <a:cubicBezTo>
                    <a:pt x="94682" y="161711"/>
                    <a:pt x="141481" y="146053"/>
                    <a:pt x="141481" y="79732"/>
                  </a:cubicBezTo>
                  <a:cubicBezTo>
                    <a:pt x="141481" y="28129"/>
                    <a:pt x="111555" y="-3"/>
                    <a:pt x="71094" y="-3"/>
                  </a:cubicBezTo>
                </a:path>
              </a:pathLst>
            </a:custGeom>
            <a:grpFill/>
            <a:ln w="1444" cap="flat">
              <a:noFill/>
              <a:prstDash val="solid"/>
              <a:miter/>
            </a:ln>
          </p:spPr>
          <p:txBody>
            <a:bodyPr rtlCol="0" anchor="ctr"/>
            <a:lstStyle/>
            <a:p>
              <a:endParaRPr lang="en-US" sz="1755"/>
            </a:p>
          </p:txBody>
        </p:sp>
        <p:sp>
          <p:nvSpPr>
            <p:cNvPr id="48" name="Freeform: Shape 55">
              <a:extLst>
                <a:ext uri="{FF2B5EF4-FFF2-40B4-BE49-F238E27FC236}">
                  <a16:creationId xmlns:a16="http://schemas.microsoft.com/office/drawing/2014/main" id="{D7D57CE5-BDF9-0044-9170-407745048532}"/>
                </a:ext>
              </a:extLst>
            </p:cNvPr>
            <p:cNvSpPr/>
            <p:nvPr/>
          </p:nvSpPr>
          <p:spPr>
            <a:xfrm>
              <a:off x="9817745" y="6913910"/>
              <a:ext cx="130123" cy="153349"/>
            </a:xfrm>
            <a:custGeom>
              <a:avLst/>
              <a:gdLst>
                <a:gd name="connsiteX0" fmla="*/ 99139 w 130123"/>
                <a:gd name="connsiteY0" fmla="*/ 26 h 153349"/>
                <a:gd name="connsiteX1" fmla="*/ 56840 w 130123"/>
                <a:gd name="connsiteY1" fmla="*/ 31862 h 153349"/>
                <a:gd name="connsiteX2" fmla="*/ 54742 w 130123"/>
                <a:gd name="connsiteY2" fmla="*/ 31862 h 153349"/>
                <a:gd name="connsiteX3" fmla="*/ 49532 w 130123"/>
                <a:gd name="connsiteY3" fmla="*/ 1473 h 153349"/>
                <a:gd name="connsiteX4" fmla="*/ -2 w 130123"/>
                <a:gd name="connsiteY4" fmla="*/ 1473 h 153349"/>
                <a:gd name="connsiteX5" fmla="*/ -2 w 130123"/>
                <a:gd name="connsiteY5" fmla="*/ 9519 h 153349"/>
                <a:gd name="connsiteX6" fmla="*/ 27203 w 130123"/>
                <a:gd name="connsiteY6" fmla="*/ 9519 h 153349"/>
                <a:gd name="connsiteX7" fmla="*/ 27203 w 130123"/>
                <a:gd name="connsiteY7" fmla="*/ 114014 h 153349"/>
                <a:gd name="connsiteX8" fmla="*/ 24107 w 130123"/>
                <a:gd name="connsiteY8" fmla="*/ 136791 h 153349"/>
                <a:gd name="connsiteX9" fmla="*/ 4368 w 130123"/>
                <a:gd name="connsiteY9" fmla="*/ 143781 h 153349"/>
                <a:gd name="connsiteX10" fmla="*/ 27 w 130123"/>
                <a:gd name="connsiteY10" fmla="*/ 143781 h 153349"/>
                <a:gd name="connsiteX11" fmla="*/ 27 w 130123"/>
                <a:gd name="connsiteY11" fmla="*/ 153346 h 153349"/>
                <a:gd name="connsiteX12" fmla="*/ 84697 w 130123"/>
                <a:gd name="connsiteY12" fmla="*/ 153346 h 153349"/>
                <a:gd name="connsiteX13" fmla="*/ 84697 w 130123"/>
                <a:gd name="connsiteY13" fmla="*/ 143781 h 153349"/>
                <a:gd name="connsiteX14" fmla="*/ 80167 w 130123"/>
                <a:gd name="connsiteY14" fmla="*/ 143781 h 153349"/>
                <a:gd name="connsiteX15" fmla="*/ 60386 w 130123"/>
                <a:gd name="connsiteY15" fmla="*/ 136372 h 153349"/>
                <a:gd name="connsiteX16" fmla="*/ 56507 w 130123"/>
                <a:gd name="connsiteY16" fmla="*/ 114014 h 153349"/>
                <a:gd name="connsiteX17" fmla="*/ 56507 w 130123"/>
                <a:gd name="connsiteY17" fmla="*/ 59675 h 153349"/>
                <a:gd name="connsiteX18" fmla="*/ 87142 w 130123"/>
                <a:gd name="connsiteY18" fmla="*/ 20459 h 153349"/>
                <a:gd name="connsiteX19" fmla="*/ 122944 w 130123"/>
                <a:gd name="connsiteY19" fmla="*/ 36377 h 153349"/>
                <a:gd name="connsiteX20" fmla="*/ 99168 w 130123"/>
                <a:gd name="connsiteY20" fmla="*/ -3 h 153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0123" h="153349">
                  <a:moveTo>
                    <a:pt x="99139" y="26"/>
                  </a:moveTo>
                  <a:cubicBezTo>
                    <a:pt x="73091" y="26"/>
                    <a:pt x="64003" y="15756"/>
                    <a:pt x="56840" y="31862"/>
                  </a:cubicBezTo>
                  <a:cubicBezTo>
                    <a:pt x="56141" y="31809"/>
                    <a:pt x="55441" y="31809"/>
                    <a:pt x="54742" y="31862"/>
                  </a:cubicBezTo>
                  <a:cubicBezTo>
                    <a:pt x="54568" y="31862"/>
                    <a:pt x="49532" y="1473"/>
                    <a:pt x="49532" y="1473"/>
                  </a:cubicBezTo>
                  <a:lnTo>
                    <a:pt x="-2" y="1473"/>
                  </a:lnTo>
                  <a:lnTo>
                    <a:pt x="-2" y="9519"/>
                  </a:lnTo>
                  <a:lnTo>
                    <a:pt x="27203" y="9519"/>
                  </a:lnTo>
                  <a:lnTo>
                    <a:pt x="27203" y="114014"/>
                  </a:lnTo>
                  <a:cubicBezTo>
                    <a:pt x="27203" y="124361"/>
                    <a:pt x="26683" y="132436"/>
                    <a:pt x="24107" y="136791"/>
                  </a:cubicBezTo>
                  <a:cubicBezTo>
                    <a:pt x="21068" y="141813"/>
                    <a:pt x="14773" y="143781"/>
                    <a:pt x="4368" y="143781"/>
                  </a:cubicBezTo>
                  <a:lnTo>
                    <a:pt x="27" y="143781"/>
                  </a:lnTo>
                  <a:lnTo>
                    <a:pt x="27" y="153346"/>
                  </a:lnTo>
                  <a:lnTo>
                    <a:pt x="84697" y="153346"/>
                  </a:lnTo>
                  <a:lnTo>
                    <a:pt x="84697" y="143781"/>
                  </a:lnTo>
                  <a:lnTo>
                    <a:pt x="80167" y="143781"/>
                  </a:lnTo>
                  <a:cubicBezTo>
                    <a:pt x="69010" y="143781"/>
                    <a:pt x="63352" y="141321"/>
                    <a:pt x="60386" y="136372"/>
                  </a:cubicBezTo>
                  <a:cubicBezTo>
                    <a:pt x="57708" y="132030"/>
                    <a:pt x="56507" y="124795"/>
                    <a:pt x="56507" y="114014"/>
                  </a:cubicBezTo>
                  <a:lnTo>
                    <a:pt x="56507" y="59675"/>
                  </a:lnTo>
                  <a:cubicBezTo>
                    <a:pt x="56507" y="41341"/>
                    <a:pt x="70891" y="20459"/>
                    <a:pt x="87142" y="20459"/>
                  </a:cubicBezTo>
                  <a:cubicBezTo>
                    <a:pt x="104102" y="20459"/>
                    <a:pt x="104710" y="45291"/>
                    <a:pt x="122944" y="36377"/>
                  </a:cubicBezTo>
                  <a:cubicBezTo>
                    <a:pt x="135968" y="30053"/>
                    <a:pt x="133073" y="-3"/>
                    <a:pt x="99168" y="-3"/>
                  </a:cubicBezTo>
                </a:path>
              </a:pathLst>
            </a:custGeom>
            <a:grpFill/>
            <a:ln w="1444" cap="flat">
              <a:noFill/>
              <a:prstDash val="solid"/>
              <a:miter/>
            </a:ln>
          </p:spPr>
          <p:txBody>
            <a:bodyPr rtlCol="0" anchor="ctr"/>
            <a:lstStyle/>
            <a:p>
              <a:endParaRPr lang="en-US" sz="1755"/>
            </a:p>
          </p:txBody>
        </p:sp>
        <p:sp>
          <p:nvSpPr>
            <p:cNvPr id="49" name="Freeform: Shape 56">
              <a:extLst>
                <a:ext uri="{FF2B5EF4-FFF2-40B4-BE49-F238E27FC236}">
                  <a16:creationId xmlns:a16="http://schemas.microsoft.com/office/drawing/2014/main" id="{EB84B088-B233-ED42-8F6F-C64A8AAEE3BB}"/>
                </a:ext>
              </a:extLst>
            </p:cNvPr>
            <p:cNvSpPr/>
            <p:nvPr/>
          </p:nvSpPr>
          <p:spPr>
            <a:xfrm>
              <a:off x="10121575" y="6911594"/>
              <a:ext cx="151138" cy="159890"/>
            </a:xfrm>
            <a:custGeom>
              <a:avLst/>
              <a:gdLst>
                <a:gd name="connsiteX0" fmla="*/ 88448 w 151138"/>
                <a:gd name="connsiteY0" fmla="*/ 123927 h 159890"/>
                <a:gd name="connsiteX1" fmla="*/ 87884 w 151138"/>
                <a:gd name="connsiteY1" fmla="*/ 125113 h 159890"/>
                <a:gd name="connsiteX2" fmla="*/ 87262 w 151138"/>
                <a:gd name="connsiteY2" fmla="*/ 125736 h 159890"/>
                <a:gd name="connsiteX3" fmla="*/ 53573 w 151138"/>
                <a:gd name="connsiteY3" fmla="*/ 143955 h 159890"/>
                <a:gd name="connsiteX4" fmla="*/ 29710 w 151138"/>
                <a:gd name="connsiteY4" fmla="*/ 117458 h 159890"/>
                <a:gd name="connsiteX5" fmla="*/ 88448 w 151138"/>
                <a:gd name="connsiteY5" fmla="*/ 75102 h 159890"/>
                <a:gd name="connsiteX6" fmla="*/ 132831 w 151138"/>
                <a:gd name="connsiteY6" fmla="*/ 139961 h 159890"/>
                <a:gd name="connsiteX7" fmla="*/ 120212 w 151138"/>
                <a:gd name="connsiteY7" fmla="*/ 126228 h 159890"/>
                <a:gd name="connsiteX8" fmla="*/ 119706 w 151138"/>
                <a:gd name="connsiteY8" fmla="*/ 106836 h 159890"/>
                <a:gd name="connsiteX9" fmla="*/ 119706 w 151138"/>
                <a:gd name="connsiteY9" fmla="*/ 43294 h 159890"/>
                <a:gd name="connsiteX10" fmla="*/ 109576 w 151138"/>
                <a:gd name="connsiteY10" fmla="*/ 12268 h 159890"/>
                <a:gd name="connsiteX11" fmla="*/ 64817 w 151138"/>
                <a:gd name="connsiteY11" fmla="*/ -3 h 159890"/>
                <a:gd name="connsiteX12" fmla="*/ 18380 w 151138"/>
                <a:gd name="connsiteY12" fmla="*/ 11719 h 159890"/>
                <a:gd name="connsiteX13" fmla="*/ 4965 w 151138"/>
                <a:gd name="connsiteY13" fmla="*/ 36088 h 159890"/>
                <a:gd name="connsiteX14" fmla="*/ 8684 w 151138"/>
                <a:gd name="connsiteY14" fmla="*/ 46217 h 159890"/>
                <a:gd name="connsiteX15" fmla="*/ 17902 w 151138"/>
                <a:gd name="connsiteY15" fmla="*/ 49618 h 159890"/>
                <a:gd name="connsiteX16" fmla="*/ 32836 w 151138"/>
                <a:gd name="connsiteY16" fmla="*/ 33946 h 159890"/>
                <a:gd name="connsiteX17" fmla="*/ 39985 w 151138"/>
                <a:gd name="connsiteY17" fmla="*/ 16422 h 159890"/>
                <a:gd name="connsiteX18" fmla="*/ 60244 w 151138"/>
                <a:gd name="connsiteY18" fmla="*/ 9461 h 159890"/>
                <a:gd name="connsiteX19" fmla="*/ 82573 w 151138"/>
                <a:gd name="connsiteY19" fmla="*/ 18216 h 159890"/>
                <a:gd name="connsiteX20" fmla="*/ 88506 w 151138"/>
                <a:gd name="connsiteY20" fmla="*/ 40386 h 159890"/>
                <a:gd name="connsiteX21" fmla="*/ 88506 w 151138"/>
                <a:gd name="connsiteY21" fmla="*/ 65739 h 159890"/>
                <a:gd name="connsiteX22" fmla="*/ 88 w 151138"/>
                <a:gd name="connsiteY22" fmla="*/ 123319 h 159890"/>
                <a:gd name="connsiteX23" fmla="*/ 39782 w 151138"/>
                <a:gd name="connsiteY23" fmla="*/ 159887 h 159890"/>
                <a:gd name="connsiteX24" fmla="*/ 89418 w 151138"/>
                <a:gd name="connsiteY24" fmla="*/ 134751 h 159890"/>
                <a:gd name="connsiteX25" fmla="*/ 118259 w 151138"/>
                <a:gd name="connsiteY25" fmla="*/ 157991 h 159890"/>
                <a:gd name="connsiteX26" fmla="*/ 151137 w 151138"/>
                <a:gd name="connsiteY26" fmla="*/ 123507 h 159890"/>
                <a:gd name="connsiteX27" fmla="*/ 146043 w 151138"/>
                <a:gd name="connsiteY27" fmla="*/ 123507 h 159890"/>
                <a:gd name="connsiteX28" fmla="*/ 132860 w 151138"/>
                <a:gd name="connsiteY28" fmla="*/ 139961 h 15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1138" h="159890">
                  <a:moveTo>
                    <a:pt x="88448" y="123927"/>
                  </a:moveTo>
                  <a:cubicBezTo>
                    <a:pt x="88525" y="124401"/>
                    <a:pt x="88301" y="124873"/>
                    <a:pt x="87884" y="125113"/>
                  </a:cubicBezTo>
                  <a:lnTo>
                    <a:pt x="87262" y="125736"/>
                  </a:lnTo>
                  <a:cubicBezTo>
                    <a:pt x="72791" y="139165"/>
                    <a:pt x="61662" y="143955"/>
                    <a:pt x="53573" y="143955"/>
                  </a:cubicBezTo>
                  <a:cubicBezTo>
                    <a:pt x="32822" y="143955"/>
                    <a:pt x="29710" y="126285"/>
                    <a:pt x="29710" y="117458"/>
                  </a:cubicBezTo>
                  <a:cubicBezTo>
                    <a:pt x="29710" y="89211"/>
                    <a:pt x="67610" y="75102"/>
                    <a:pt x="88448" y="75102"/>
                  </a:cubicBezTo>
                  <a:close/>
                  <a:moveTo>
                    <a:pt x="132831" y="139961"/>
                  </a:moveTo>
                  <a:cubicBezTo>
                    <a:pt x="123786" y="139961"/>
                    <a:pt x="120907" y="134823"/>
                    <a:pt x="120212" y="126228"/>
                  </a:cubicBezTo>
                  <a:lnTo>
                    <a:pt x="119706" y="106836"/>
                  </a:lnTo>
                  <a:lnTo>
                    <a:pt x="119706" y="43294"/>
                  </a:lnTo>
                  <a:cubicBezTo>
                    <a:pt x="119706" y="29590"/>
                    <a:pt x="117535" y="20314"/>
                    <a:pt x="109576" y="12268"/>
                  </a:cubicBezTo>
                  <a:cubicBezTo>
                    <a:pt x="101617" y="4223"/>
                    <a:pt x="86668" y="-3"/>
                    <a:pt x="64817" y="-3"/>
                  </a:cubicBezTo>
                  <a:cubicBezTo>
                    <a:pt x="43863" y="-3"/>
                    <a:pt x="28263" y="4005"/>
                    <a:pt x="18380" y="11719"/>
                  </a:cubicBezTo>
                  <a:cubicBezTo>
                    <a:pt x="8684" y="19200"/>
                    <a:pt x="4965" y="26190"/>
                    <a:pt x="4965" y="36088"/>
                  </a:cubicBezTo>
                  <a:cubicBezTo>
                    <a:pt x="4965" y="40747"/>
                    <a:pt x="6152" y="44003"/>
                    <a:pt x="8684" y="46217"/>
                  </a:cubicBezTo>
                  <a:cubicBezTo>
                    <a:pt x="11195" y="48511"/>
                    <a:pt x="14503" y="49732"/>
                    <a:pt x="17902" y="49618"/>
                  </a:cubicBezTo>
                  <a:cubicBezTo>
                    <a:pt x="26339" y="49618"/>
                    <a:pt x="31085" y="45277"/>
                    <a:pt x="32836" y="33946"/>
                  </a:cubicBezTo>
                  <a:cubicBezTo>
                    <a:pt x="34095" y="25553"/>
                    <a:pt x="35918" y="20763"/>
                    <a:pt x="39985" y="16422"/>
                  </a:cubicBezTo>
                  <a:cubicBezTo>
                    <a:pt x="44254" y="11776"/>
                    <a:pt x="51055" y="9461"/>
                    <a:pt x="60244" y="9461"/>
                  </a:cubicBezTo>
                  <a:cubicBezTo>
                    <a:pt x="70823" y="9461"/>
                    <a:pt x="78376" y="12355"/>
                    <a:pt x="82573" y="18216"/>
                  </a:cubicBezTo>
                  <a:cubicBezTo>
                    <a:pt x="86451" y="23715"/>
                    <a:pt x="88506" y="31168"/>
                    <a:pt x="88506" y="40386"/>
                  </a:cubicBezTo>
                  <a:lnTo>
                    <a:pt x="88506" y="65739"/>
                  </a:lnTo>
                  <a:cubicBezTo>
                    <a:pt x="61358" y="68300"/>
                    <a:pt x="-2734" y="73510"/>
                    <a:pt x="88" y="123319"/>
                  </a:cubicBezTo>
                  <a:cubicBezTo>
                    <a:pt x="1159" y="142797"/>
                    <a:pt x="18003" y="159887"/>
                    <a:pt x="39782" y="159887"/>
                  </a:cubicBezTo>
                  <a:cubicBezTo>
                    <a:pt x="63819" y="159887"/>
                    <a:pt x="79057" y="145937"/>
                    <a:pt x="89418" y="134751"/>
                  </a:cubicBezTo>
                  <a:cubicBezTo>
                    <a:pt x="91068" y="145315"/>
                    <a:pt x="100705" y="157991"/>
                    <a:pt x="118259" y="157991"/>
                  </a:cubicBezTo>
                  <a:cubicBezTo>
                    <a:pt x="137954" y="157991"/>
                    <a:pt x="149762" y="148137"/>
                    <a:pt x="151137" y="123507"/>
                  </a:cubicBezTo>
                  <a:lnTo>
                    <a:pt x="146043" y="123507"/>
                  </a:lnTo>
                  <a:cubicBezTo>
                    <a:pt x="144740" y="134216"/>
                    <a:pt x="138229" y="139961"/>
                    <a:pt x="132860" y="139961"/>
                  </a:cubicBezTo>
                </a:path>
              </a:pathLst>
            </a:custGeom>
            <a:grpFill/>
            <a:ln w="1444" cap="flat">
              <a:noFill/>
              <a:prstDash val="solid"/>
              <a:miter/>
            </a:ln>
          </p:spPr>
          <p:txBody>
            <a:bodyPr rtlCol="0" anchor="ctr"/>
            <a:lstStyle/>
            <a:p>
              <a:endParaRPr lang="en-US" sz="1755"/>
            </a:p>
          </p:txBody>
        </p:sp>
        <p:sp>
          <p:nvSpPr>
            <p:cNvPr id="50" name="Freeform: Shape 57">
              <a:extLst>
                <a:ext uri="{FF2B5EF4-FFF2-40B4-BE49-F238E27FC236}">
                  <a16:creationId xmlns:a16="http://schemas.microsoft.com/office/drawing/2014/main" id="{C09E2C18-C6F8-7448-B652-3DDA9B9A89DF}"/>
                </a:ext>
              </a:extLst>
            </p:cNvPr>
            <p:cNvSpPr/>
            <p:nvPr/>
          </p:nvSpPr>
          <p:spPr>
            <a:xfrm>
              <a:off x="10278213" y="6913498"/>
              <a:ext cx="167212" cy="153587"/>
            </a:xfrm>
            <a:custGeom>
              <a:avLst/>
              <a:gdLst>
                <a:gd name="connsiteX0" fmla="*/ 149324 w 167212"/>
                <a:gd name="connsiteY0" fmla="*/ 137117 h 153587"/>
                <a:gd name="connsiteX1" fmla="*/ 167211 w 167212"/>
                <a:gd name="connsiteY1" fmla="*/ 144034 h 153587"/>
                <a:gd name="connsiteX2" fmla="*/ 167211 w 167212"/>
                <a:gd name="connsiteY2" fmla="*/ 153585 h 153587"/>
                <a:gd name="connsiteX3" fmla="*/ 96650 w 167212"/>
                <a:gd name="connsiteY3" fmla="*/ 153585 h 153587"/>
                <a:gd name="connsiteX4" fmla="*/ 96650 w 167212"/>
                <a:gd name="connsiteY4" fmla="*/ 144063 h 153587"/>
                <a:gd name="connsiteX5" fmla="*/ 108357 w 167212"/>
                <a:gd name="connsiteY5" fmla="*/ 140749 h 153587"/>
                <a:gd name="connsiteX6" fmla="*/ 113784 w 167212"/>
                <a:gd name="connsiteY6" fmla="*/ 130069 h 153587"/>
                <a:gd name="connsiteX7" fmla="*/ 114579 w 167212"/>
                <a:gd name="connsiteY7" fmla="*/ 111908 h 153587"/>
                <a:gd name="connsiteX8" fmla="*/ 114579 w 167212"/>
                <a:gd name="connsiteY8" fmla="*/ 62287 h 153587"/>
                <a:gd name="connsiteX9" fmla="*/ 109819 w 167212"/>
                <a:gd name="connsiteY9" fmla="*/ 26906 h 153587"/>
                <a:gd name="connsiteX10" fmla="*/ 89111 w 167212"/>
                <a:gd name="connsiteY10" fmla="*/ 16038 h 153587"/>
                <a:gd name="connsiteX11" fmla="*/ 59590 w 167212"/>
                <a:gd name="connsiteY11" fmla="*/ 32969 h 153587"/>
                <a:gd name="connsiteX12" fmla="*/ 54062 w 167212"/>
                <a:gd name="connsiteY12" fmla="*/ 75977 h 153587"/>
                <a:gd name="connsiteX13" fmla="*/ 54062 w 167212"/>
                <a:gd name="connsiteY13" fmla="*/ 116032 h 153587"/>
                <a:gd name="connsiteX14" fmla="*/ 58258 w 167212"/>
                <a:gd name="connsiteY14" fmla="*/ 137450 h 153587"/>
                <a:gd name="connsiteX15" fmla="*/ 73207 w 167212"/>
                <a:gd name="connsiteY15" fmla="*/ 143961 h 153587"/>
                <a:gd name="connsiteX16" fmla="*/ 73207 w 167212"/>
                <a:gd name="connsiteY16" fmla="*/ 153585 h 153587"/>
                <a:gd name="connsiteX17" fmla="*/ -2 w 167212"/>
                <a:gd name="connsiteY17" fmla="*/ 153585 h 153587"/>
                <a:gd name="connsiteX18" fmla="*/ -2 w 167212"/>
                <a:gd name="connsiteY18" fmla="*/ 144034 h 153587"/>
                <a:gd name="connsiteX19" fmla="*/ 12747 w 167212"/>
                <a:gd name="connsiteY19" fmla="*/ 141892 h 153587"/>
                <a:gd name="connsiteX20" fmla="*/ 21285 w 167212"/>
                <a:gd name="connsiteY20" fmla="*/ 132153 h 153587"/>
                <a:gd name="connsiteX21" fmla="*/ 23065 w 167212"/>
                <a:gd name="connsiteY21" fmla="*/ 114354 h 153587"/>
                <a:gd name="connsiteX22" fmla="*/ 23065 w 167212"/>
                <a:gd name="connsiteY22" fmla="*/ 9714 h 153587"/>
                <a:gd name="connsiteX23" fmla="*/ -2 w 167212"/>
                <a:gd name="connsiteY23" fmla="*/ 9714 h 153587"/>
                <a:gd name="connsiteX24" fmla="*/ -2 w 167212"/>
                <a:gd name="connsiteY24" fmla="*/ 1784 h 153587"/>
                <a:gd name="connsiteX25" fmla="*/ 46160 w 167212"/>
                <a:gd name="connsiteY25" fmla="*/ 1784 h 153587"/>
                <a:gd name="connsiteX26" fmla="*/ 51356 w 167212"/>
                <a:gd name="connsiteY26" fmla="*/ 29279 h 153587"/>
                <a:gd name="connsiteX27" fmla="*/ 53729 w 167212"/>
                <a:gd name="connsiteY27" fmla="*/ 29279 h 153587"/>
                <a:gd name="connsiteX28" fmla="*/ 102294 w 167212"/>
                <a:gd name="connsiteY28" fmla="*/ 4 h 153587"/>
                <a:gd name="connsiteX29" fmla="*/ 124695 w 167212"/>
                <a:gd name="connsiteY29" fmla="*/ 5025 h 153587"/>
                <a:gd name="connsiteX30" fmla="*/ 140005 w 167212"/>
                <a:gd name="connsiteY30" fmla="*/ 20365 h 153587"/>
                <a:gd name="connsiteX31" fmla="*/ 144925 w 167212"/>
                <a:gd name="connsiteY31" fmla="*/ 45761 h 153587"/>
                <a:gd name="connsiteX32" fmla="*/ 144925 w 167212"/>
                <a:gd name="connsiteY32" fmla="*/ 114556 h 153587"/>
                <a:gd name="connsiteX33" fmla="*/ 149266 w 167212"/>
                <a:gd name="connsiteY33" fmla="*/ 137218 h 15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212" h="153587">
                  <a:moveTo>
                    <a:pt x="149324" y="137117"/>
                  </a:moveTo>
                  <a:cubicBezTo>
                    <a:pt x="152928" y="141863"/>
                    <a:pt x="158239" y="143426"/>
                    <a:pt x="167211" y="144034"/>
                  </a:cubicBezTo>
                  <a:lnTo>
                    <a:pt x="167211" y="153585"/>
                  </a:lnTo>
                  <a:lnTo>
                    <a:pt x="96650" y="153585"/>
                  </a:lnTo>
                  <a:lnTo>
                    <a:pt x="96650" y="144063"/>
                  </a:lnTo>
                  <a:cubicBezTo>
                    <a:pt x="101816" y="143701"/>
                    <a:pt x="105825" y="142543"/>
                    <a:pt x="108357" y="140749"/>
                  </a:cubicBezTo>
                  <a:cubicBezTo>
                    <a:pt x="111888" y="138361"/>
                    <a:pt x="112915" y="134613"/>
                    <a:pt x="113784" y="130069"/>
                  </a:cubicBezTo>
                  <a:cubicBezTo>
                    <a:pt x="114461" y="124041"/>
                    <a:pt x="114727" y="117973"/>
                    <a:pt x="114579" y="111908"/>
                  </a:cubicBezTo>
                  <a:lnTo>
                    <a:pt x="114579" y="62287"/>
                  </a:lnTo>
                  <a:cubicBezTo>
                    <a:pt x="114579" y="50233"/>
                    <a:pt x="113784" y="35053"/>
                    <a:pt x="109819" y="26906"/>
                  </a:cubicBezTo>
                  <a:cubicBezTo>
                    <a:pt x="106259" y="19670"/>
                    <a:pt x="100268" y="16038"/>
                    <a:pt x="89111" y="16038"/>
                  </a:cubicBezTo>
                  <a:cubicBezTo>
                    <a:pt x="76890" y="15760"/>
                    <a:pt x="65521" y="22280"/>
                    <a:pt x="59590" y="32969"/>
                  </a:cubicBezTo>
                  <a:cubicBezTo>
                    <a:pt x="53960" y="42983"/>
                    <a:pt x="54062" y="59161"/>
                    <a:pt x="54062" y="75977"/>
                  </a:cubicBezTo>
                  <a:lnTo>
                    <a:pt x="54062" y="116032"/>
                  </a:lnTo>
                  <a:cubicBezTo>
                    <a:pt x="54062" y="126321"/>
                    <a:pt x="55364" y="133398"/>
                    <a:pt x="58258" y="137450"/>
                  </a:cubicBezTo>
                  <a:cubicBezTo>
                    <a:pt x="60849" y="141313"/>
                    <a:pt x="65856" y="143354"/>
                    <a:pt x="73207" y="143961"/>
                  </a:cubicBezTo>
                  <a:lnTo>
                    <a:pt x="73207" y="153585"/>
                  </a:lnTo>
                  <a:lnTo>
                    <a:pt x="-2" y="153585"/>
                  </a:lnTo>
                  <a:lnTo>
                    <a:pt x="-2" y="144034"/>
                  </a:lnTo>
                  <a:cubicBezTo>
                    <a:pt x="4336" y="144032"/>
                    <a:pt x="8646" y="143309"/>
                    <a:pt x="12747" y="141892"/>
                  </a:cubicBezTo>
                  <a:cubicBezTo>
                    <a:pt x="16993" y="140206"/>
                    <a:pt x="20169" y="136583"/>
                    <a:pt x="21285" y="132153"/>
                  </a:cubicBezTo>
                  <a:cubicBezTo>
                    <a:pt x="22428" y="128275"/>
                    <a:pt x="23065" y="122443"/>
                    <a:pt x="23065" y="114354"/>
                  </a:cubicBezTo>
                  <a:lnTo>
                    <a:pt x="23065" y="9714"/>
                  </a:lnTo>
                  <a:lnTo>
                    <a:pt x="-2" y="9714"/>
                  </a:lnTo>
                  <a:lnTo>
                    <a:pt x="-2" y="1784"/>
                  </a:lnTo>
                  <a:lnTo>
                    <a:pt x="46160" y="1784"/>
                  </a:lnTo>
                  <a:lnTo>
                    <a:pt x="51356" y="29279"/>
                  </a:lnTo>
                  <a:lnTo>
                    <a:pt x="53729" y="29279"/>
                  </a:lnTo>
                  <a:cubicBezTo>
                    <a:pt x="59647" y="17485"/>
                    <a:pt x="72541" y="4"/>
                    <a:pt x="102294" y="4"/>
                  </a:cubicBezTo>
                  <a:cubicBezTo>
                    <a:pt x="110053" y="-126"/>
                    <a:pt x="117733" y="1595"/>
                    <a:pt x="124695" y="5025"/>
                  </a:cubicBezTo>
                  <a:cubicBezTo>
                    <a:pt x="131225" y="8482"/>
                    <a:pt x="136561" y="13828"/>
                    <a:pt x="140005" y="20365"/>
                  </a:cubicBezTo>
                  <a:cubicBezTo>
                    <a:pt x="143695" y="27340"/>
                    <a:pt x="144925" y="35849"/>
                    <a:pt x="144925" y="45761"/>
                  </a:cubicBezTo>
                  <a:lnTo>
                    <a:pt x="144925" y="114556"/>
                  </a:lnTo>
                  <a:cubicBezTo>
                    <a:pt x="144925" y="122298"/>
                    <a:pt x="145678" y="132486"/>
                    <a:pt x="149266" y="137218"/>
                  </a:cubicBezTo>
                </a:path>
              </a:pathLst>
            </a:custGeom>
            <a:grpFill/>
            <a:ln w="1444" cap="flat">
              <a:noFill/>
              <a:prstDash val="solid"/>
              <a:miter/>
            </a:ln>
          </p:spPr>
          <p:txBody>
            <a:bodyPr rtlCol="0" anchor="ctr"/>
            <a:lstStyle/>
            <a:p>
              <a:endParaRPr lang="en-US" sz="1755"/>
            </a:p>
          </p:txBody>
        </p:sp>
        <p:sp>
          <p:nvSpPr>
            <p:cNvPr id="51" name="Freeform: Shape 58">
              <a:extLst>
                <a:ext uri="{FF2B5EF4-FFF2-40B4-BE49-F238E27FC236}">
                  <a16:creationId xmlns:a16="http://schemas.microsoft.com/office/drawing/2014/main" id="{732FB787-B4F7-1A43-AAE4-E0141EAF20E9}"/>
                </a:ext>
              </a:extLst>
            </p:cNvPr>
            <p:cNvSpPr/>
            <p:nvPr/>
          </p:nvSpPr>
          <p:spPr>
            <a:xfrm>
              <a:off x="9956653" y="6904420"/>
              <a:ext cx="157127" cy="252568"/>
            </a:xfrm>
            <a:custGeom>
              <a:avLst/>
              <a:gdLst>
                <a:gd name="connsiteX0" fmla="*/ 67028 w 157127"/>
                <a:gd name="connsiteY0" fmla="*/ 111638 h 252568"/>
                <a:gd name="connsiteX1" fmla="*/ 36725 w 157127"/>
                <a:gd name="connsiteY1" fmla="*/ 64491 h 252568"/>
                <a:gd name="connsiteX2" fmla="*/ 67028 w 157127"/>
                <a:gd name="connsiteY2" fmla="*/ 15290 h 252568"/>
                <a:gd name="connsiteX3" fmla="*/ 98083 w 157127"/>
                <a:gd name="connsiteY3" fmla="*/ 63854 h 252568"/>
                <a:gd name="connsiteX4" fmla="*/ 67028 w 157127"/>
                <a:gd name="connsiteY4" fmla="*/ 111609 h 252568"/>
                <a:gd name="connsiteX5" fmla="*/ 139889 w 157127"/>
                <a:gd name="connsiteY5" fmla="*/ 1065 h 252568"/>
                <a:gd name="connsiteX6" fmla="*/ 131062 w 157127"/>
                <a:gd name="connsiteY6" fmla="*/ 13148 h 252568"/>
                <a:gd name="connsiteX7" fmla="*/ 124579 w 157127"/>
                <a:gd name="connsiteY7" fmla="*/ 23900 h 252568"/>
                <a:gd name="connsiteX8" fmla="*/ 114030 w 157127"/>
                <a:gd name="connsiteY8" fmla="*/ 23133 h 252568"/>
                <a:gd name="connsiteX9" fmla="*/ 66275 w 157127"/>
                <a:gd name="connsiteY9" fmla="*/ 7215 h 252568"/>
                <a:gd name="connsiteX10" fmla="*/ 6886 w 157127"/>
                <a:gd name="connsiteY10" fmla="*/ 64491 h 252568"/>
                <a:gd name="connsiteX11" fmla="*/ 45509 w 157127"/>
                <a:gd name="connsiteY11" fmla="*/ 117715 h 252568"/>
                <a:gd name="connsiteX12" fmla="*/ 46721 w 157127"/>
                <a:gd name="connsiteY12" fmla="*/ 119048 h 252568"/>
                <a:gd name="connsiteX13" fmla="*/ 45712 w 157127"/>
                <a:gd name="connsiteY13" fmla="*/ 120233 h 252568"/>
                <a:gd name="connsiteX14" fmla="*/ 2994 w 157127"/>
                <a:gd name="connsiteY14" fmla="*/ 153517 h 252568"/>
                <a:gd name="connsiteX15" fmla="*/ 19939 w 157127"/>
                <a:gd name="connsiteY15" fmla="*/ 177973 h 252568"/>
                <a:gd name="connsiteX16" fmla="*/ 63844 w 157127"/>
                <a:gd name="connsiteY16" fmla="*/ 184933 h 252568"/>
                <a:gd name="connsiteX17" fmla="*/ 99038 w 157127"/>
                <a:gd name="connsiteY17" fmla="*/ 186641 h 252568"/>
                <a:gd name="connsiteX18" fmla="*/ 118284 w 157127"/>
                <a:gd name="connsiteY18" fmla="*/ 193428 h 252568"/>
                <a:gd name="connsiteX19" fmla="*/ 125708 w 157127"/>
                <a:gd name="connsiteY19" fmla="*/ 210388 h 252568"/>
                <a:gd name="connsiteX20" fmla="*/ 109790 w 157127"/>
                <a:gd name="connsiteY20" fmla="*/ 234742 h 252568"/>
                <a:gd name="connsiteX21" fmla="*/ 69633 w 157127"/>
                <a:gd name="connsiteY21" fmla="*/ 243251 h 252568"/>
                <a:gd name="connsiteX22" fmla="*/ 32804 w 157127"/>
                <a:gd name="connsiteY22" fmla="*/ 234945 h 252568"/>
                <a:gd name="connsiteX23" fmla="*/ 25076 w 157127"/>
                <a:gd name="connsiteY23" fmla="*/ 213123 h 252568"/>
                <a:gd name="connsiteX24" fmla="*/ 15931 w 157127"/>
                <a:gd name="connsiteY24" fmla="*/ 197132 h 252568"/>
                <a:gd name="connsiteX25" fmla="*/ 3283 w 157127"/>
                <a:gd name="connsiteY25" fmla="*/ 202921 h 252568"/>
                <a:gd name="connsiteX26" fmla="*/ -2 w 157127"/>
                <a:gd name="connsiteY26" fmla="*/ 216741 h 252568"/>
                <a:gd name="connsiteX27" fmla="*/ 24107 w 157127"/>
                <a:gd name="connsiteY27" fmla="*/ 246377 h 252568"/>
                <a:gd name="connsiteX28" fmla="*/ 65291 w 157127"/>
                <a:gd name="connsiteY28" fmla="*/ 252542 h 252568"/>
                <a:gd name="connsiteX29" fmla="*/ 111772 w 157127"/>
                <a:gd name="connsiteY29" fmla="*/ 243642 h 252568"/>
                <a:gd name="connsiteX30" fmla="*/ 135099 w 157127"/>
                <a:gd name="connsiteY30" fmla="*/ 222572 h 252568"/>
                <a:gd name="connsiteX31" fmla="*/ 141626 w 157127"/>
                <a:gd name="connsiteY31" fmla="*/ 197885 h 252568"/>
                <a:gd name="connsiteX32" fmla="*/ 134723 w 157127"/>
                <a:gd name="connsiteY32" fmla="*/ 171504 h 252568"/>
                <a:gd name="connsiteX33" fmla="*/ 51992 w 157127"/>
                <a:gd name="connsiteY33" fmla="*/ 151245 h 252568"/>
                <a:gd name="connsiteX34" fmla="*/ 24975 w 157127"/>
                <a:gd name="connsiteY34" fmla="*/ 139986 h 252568"/>
                <a:gd name="connsiteX35" fmla="*/ 66131 w 157127"/>
                <a:gd name="connsiteY35" fmla="*/ 120320 h 252568"/>
                <a:gd name="connsiteX36" fmla="*/ 128443 w 157127"/>
                <a:gd name="connsiteY36" fmla="*/ 63030 h 252568"/>
                <a:gd name="connsiteX37" fmla="*/ 122654 w 157127"/>
                <a:gd name="connsiteY37" fmla="*/ 34608 h 252568"/>
                <a:gd name="connsiteX38" fmla="*/ 141206 w 157127"/>
                <a:gd name="connsiteY38" fmla="*/ 34218 h 252568"/>
                <a:gd name="connsiteX39" fmla="*/ 154389 w 157127"/>
                <a:gd name="connsiteY39" fmla="*/ 24160 h 252568"/>
                <a:gd name="connsiteX40" fmla="*/ 156763 w 157127"/>
                <a:gd name="connsiteY40" fmla="*/ 9689 h 252568"/>
                <a:gd name="connsiteX41" fmla="*/ 140020 w 157127"/>
                <a:gd name="connsiteY41" fmla="*/ 1007 h 25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127" h="252568">
                  <a:moveTo>
                    <a:pt x="67028" y="111638"/>
                  </a:moveTo>
                  <a:cubicBezTo>
                    <a:pt x="47752" y="111638"/>
                    <a:pt x="36725" y="104402"/>
                    <a:pt x="36725" y="64491"/>
                  </a:cubicBezTo>
                  <a:cubicBezTo>
                    <a:pt x="36725" y="36302"/>
                    <a:pt x="46378" y="15290"/>
                    <a:pt x="67028" y="15290"/>
                  </a:cubicBezTo>
                  <a:cubicBezTo>
                    <a:pt x="91079" y="15290"/>
                    <a:pt x="98083" y="34362"/>
                    <a:pt x="98083" y="63854"/>
                  </a:cubicBezTo>
                  <a:cubicBezTo>
                    <a:pt x="98083" y="106066"/>
                    <a:pt x="85059" y="111609"/>
                    <a:pt x="67028" y="111609"/>
                  </a:cubicBezTo>
                  <a:moveTo>
                    <a:pt x="139889" y="1065"/>
                  </a:moveTo>
                  <a:cubicBezTo>
                    <a:pt x="135548" y="2512"/>
                    <a:pt x="132654" y="6462"/>
                    <a:pt x="131062" y="13148"/>
                  </a:cubicBezTo>
                  <a:cubicBezTo>
                    <a:pt x="129919" y="19313"/>
                    <a:pt x="127603" y="22872"/>
                    <a:pt x="124579" y="23900"/>
                  </a:cubicBezTo>
                  <a:cubicBezTo>
                    <a:pt x="121555" y="24927"/>
                    <a:pt x="116302" y="24942"/>
                    <a:pt x="114030" y="23133"/>
                  </a:cubicBezTo>
                  <a:cubicBezTo>
                    <a:pt x="106432" y="15897"/>
                    <a:pt x="91846" y="7215"/>
                    <a:pt x="66275" y="7215"/>
                  </a:cubicBezTo>
                  <a:cubicBezTo>
                    <a:pt x="24989" y="7157"/>
                    <a:pt x="6886" y="37242"/>
                    <a:pt x="6886" y="64491"/>
                  </a:cubicBezTo>
                  <a:cubicBezTo>
                    <a:pt x="6886" y="96530"/>
                    <a:pt x="18941" y="112072"/>
                    <a:pt x="45509" y="117715"/>
                  </a:cubicBezTo>
                  <a:cubicBezTo>
                    <a:pt x="46211" y="117749"/>
                    <a:pt x="46754" y="118345"/>
                    <a:pt x="46721" y="119048"/>
                  </a:cubicBezTo>
                  <a:cubicBezTo>
                    <a:pt x="46693" y="119627"/>
                    <a:pt x="46279" y="120113"/>
                    <a:pt x="45712" y="120233"/>
                  </a:cubicBezTo>
                  <a:cubicBezTo>
                    <a:pt x="23065" y="124893"/>
                    <a:pt x="2994" y="131651"/>
                    <a:pt x="2994" y="153517"/>
                  </a:cubicBezTo>
                  <a:cubicBezTo>
                    <a:pt x="2994" y="166743"/>
                    <a:pt x="10417" y="174022"/>
                    <a:pt x="19939" y="177973"/>
                  </a:cubicBezTo>
                  <a:cubicBezTo>
                    <a:pt x="30474" y="182314"/>
                    <a:pt x="45278" y="184600"/>
                    <a:pt x="63844" y="184933"/>
                  </a:cubicBezTo>
                  <a:cubicBezTo>
                    <a:pt x="75597" y="184888"/>
                    <a:pt x="87344" y="185459"/>
                    <a:pt x="99038" y="186641"/>
                  </a:cubicBezTo>
                  <a:cubicBezTo>
                    <a:pt x="107127" y="187567"/>
                    <a:pt x="113509" y="189911"/>
                    <a:pt x="118284" y="193428"/>
                  </a:cubicBezTo>
                  <a:cubicBezTo>
                    <a:pt x="123146" y="197277"/>
                    <a:pt x="125708" y="202964"/>
                    <a:pt x="125708" y="210388"/>
                  </a:cubicBezTo>
                  <a:cubicBezTo>
                    <a:pt x="125708" y="220517"/>
                    <a:pt x="120426" y="228694"/>
                    <a:pt x="109790" y="234742"/>
                  </a:cubicBezTo>
                  <a:cubicBezTo>
                    <a:pt x="99920" y="240328"/>
                    <a:pt x="86404" y="243251"/>
                    <a:pt x="69633" y="243251"/>
                  </a:cubicBezTo>
                  <a:cubicBezTo>
                    <a:pt x="55292" y="243251"/>
                    <a:pt x="43469" y="241717"/>
                    <a:pt x="32804" y="234945"/>
                  </a:cubicBezTo>
                  <a:cubicBezTo>
                    <a:pt x="24975" y="229953"/>
                    <a:pt x="23427" y="220214"/>
                    <a:pt x="25076" y="213123"/>
                  </a:cubicBezTo>
                  <a:cubicBezTo>
                    <a:pt x="26726" y="206032"/>
                    <a:pt x="24049" y="198507"/>
                    <a:pt x="15931" y="197132"/>
                  </a:cubicBezTo>
                  <a:cubicBezTo>
                    <a:pt x="10963" y="196538"/>
                    <a:pt x="6080" y="198772"/>
                    <a:pt x="3283" y="202921"/>
                  </a:cubicBezTo>
                  <a:cubicBezTo>
                    <a:pt x="881" y="206712"/>
                    <a:pt x="-2" y="211299"/>
                    <a:pt x="-2" y="216741"/>
                  </a:cubicBezTo>
                  <a:cubicBezTo>
                    <a:pt x="-2" y="234786"/>
                    <a:pt x="13688" y="243208"/>
                    <a:pt x="24107" y="246377"/>
                  </a:cubicBezTo>
                  <a:cubicBezTo>
                    <a:pt x="37391" y="250733"/>
                    <a:pt x="51314" y="252817"/>
                    <a:pt x="65291" y="252542"/>
                  </a:cubicBezTo>
                  <a:cubicBezTo>
                    <a:pt x="84682" y="252542"/>
                    <a:pt x="100499" y="249488"/>
                    <a:pt x="111772" y="243642"/>
                  </a:cubicBezTo>
                  <a:cubicBezTo>
                    <a:pt x="123045" y="237796"/>
                    <a:pt x="130888" y="230734"/>
                    <a:pt x="135099" y="222572"/>
                  </a:cubicBezTo>
                  <a:cubicBezTo>
                    <a:pt x="139283" y="215010"/>
                    <a:pt x="141526" y="206527"/>
                    <a:pt x="141626" y="197885"/>
                  </a:cubicBezTo>
                  <a:cubicBezTo>
                    <a:pt x="141626" y="186945"/>
                    <a:pt x="139267" y="178045"/>
                    <a:pt x="134723" y="171504"/>
                  </a:cubicBezTo>
                  <a:cubicBezTo>
                    <a:pt x="119977" y="150869"/>
                    <a:pt x="99052" y="153473"/>
                    <a:pt x="51992" y="151245"/>
                  </a:cubicBezTo>
                  <a:cubicBezTo>
                    <a:pt x="29331" y="151245"/>
                    <a:pt x="24975" y="147106"/>
                    <a:pt x="24975" y="139986"/>
                  </a:cubicBezTo>
                  <a:cubicBezTo>
                    <a:pt x="24975" y="129553"/>
                    <a:pt x="33383" y="125515"/>
                    <a:pt x="66131" y="120320"/>
                  </a:cubicBezTo>
                  <a:cubicBezTo>
                    <a:pt x="98300" y="115299"/>
                    <a:pt x="128443" y="103187"/>
                    <a:pt x="128443" y="63030"/>
                  </a:cubicBezTo>
                  <a:cubicBezTo>
                    <a:pt x="128535" y="53254"/>
                    <a:pt x="126563" y="43569"/>
                    <a:pt x="122654" y="34608"/>
                  </a:cubicBezTo>
                  <a:cubicBezTo>
                    <a:pt x="128758" y="36172"/>
                    <a:pt x="135173" y="36037"/>
                    <a:pt x="141206" y="34218"/>
                  </a:cubicBezTo>
                  <a:cubicBezTo>
                    <a:pt x="147718" y="32163"/>
                    <a:pt x="151958" y="28806"/>
                    <a:pt x="154389" y="24160"/>
                  </a:cubicBezTo>
                  <a:cubicBezTo>
                    <a:pt x="156842" y="19760"/>
                    <a:pt x="157681" y="14642"/>
                    <a:pt x="156763" y="9689"/>
                  </a:cubicBezTo>
                  <a:cubicBezTo>
                    <a:pt x="154679" y="428"/>
                    <a:pt x="147979" y="-1511"/>
                    <a:pt x="140020" y="1007"/>
                  </a:cubicBezTo>
                </a:path>
              </a:pathLst>
            </a:custGeom>
            <a:grpFill/>
            <a:ln w="1444" cap="flat">
              <a:noFill/>
              <a:prstDash val="solid"/>
              <a:miter/>
            </a:ln>
          </p:spPr>
          <p:txBody>
            <a:bodyPr rtlCol="0" anchor="ctr"/>
            <a:lstStyle/>
            <a:p>
              <a:endParaRPr lang="en-US" sz="1755"/>
            </a:p>
          </p:txBody>
        </p:sp>
        <p:sp>
          <p:nvSpPr>
            <p:cNvPr id="52" name="Freeform: Shape 59">
              <a:extLst>
                <a:ext uri="{FF2B5EF4-FFF2-40B4-BE49-F238E27FC236}">
                  <a16:creationId xmlns:a16="http://schemas.microsoft.com/office/drawing/2014/main" id="{E9474D40-D763-2049-ABFC-4BDE21E108E3}"/>
                </a:ext>
              </a:extLst>
            </p:cNvPr>
            <p:cNvSpPr/>
            <p:nvPr/>
          </p:nvSpPr>
          <p:spPr>
            <a:xfrm>
              <a:off x="9008251"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61 w 83830"/>
                <a:gd name="connsiteY8" fmla="*/ 73611 h 105768"/>
                <a:gd name="connsiteX9" fmla="*/ 45336 w 83830"/>
                <a:gd name="connsiteY9" fmla="*/ 33468 h 105768"/>
                <a:gd name="connsiteX10" fmla="*/ 41429 w 83830"/>
                <a:gd name="connsiteY10" fmla="*/ 12457 h 105768"/>
                <a:gd name="connsiteX11" fmla="*/ 36725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61" y="73611"/>
                  </a:moveTo>
                  <a:lnTo>
                    <a:pt x="45336" y="33468"/>
                  </a:lnTo>
                  <a:lnTo>
                    <a:pt x="41429" y="12457"/>
                  </a:lnTo>
                  <a:lnTo>
                    <a:pt x="36725" y="33411"/>
                  </a:lnTo>
                  <a:lnTo>
                    <a:pt x="24208" y="73553"/>
                  </a:lnTo>
                  <a:close/>
                </a:path>
              </a:pathLst>
            </a:custGeom>
            <a:grpFill/>
            <a:ln w="1444" cap="flat">
              <a:noFill/>
              <a:prstDash val="solid"/>
              <a:miter/>
            </a:ln>
          </p:spPr>
          <p:txBody>
            <a:bodyPr rtlCol="0" anchor="ctr"/>
            <a:lstStyle/>
            <a:p>
              <a:endParaRPr lang="en-US" sz="1755"/>
            </a:p>
          </p:txBody>
        </p:sp>
        <p:sp>
          <p:nvSpPr>
            <p:cNvPr id="53" name="Freeform: Shape 60">
              <a:extLst>
                <a:ext uri="{FF2B5EF4-FFF2-40B4-BE49-F238E27FC236}">
                  <a16:creationId xmlns:a16="http://schemas.microsoft.com/office/drawing/2014/main" id="{1DBBC77A-88FA-C24C-BADE-FEF48D313154}"/>
                </a:ext>
              </a:extLst>
            </p:cNvPr>
            <p:cNvSpPr/>
            <p:nvPr/>
          </p:nvSpPr>
          <p:spPr>
            <a:xfrm>
              <a:off x="9108854" y="7219508"/>
              <a:ext cx="65524" cy="109979"/>
            </a:xfrm>
            <a:custGeom>
              <a:avLst/>
              <a:gdLst>
                <a:gd name="connsiteX0" fmla="*/ 31516 w 65524"/>
                <a:gd name="connsiteY0" fmla="*/ 109977 h 109979"/>
                <a:gd name="connsiteX1" fmla="*/ -2 w 65524"/>
                <a:gd name="connsiteY1" fmla="*/ 102495 h 109979"/>
                <a:gd name="connsiteX2" fmla="*/ 2892 w 65524"/>
                <a:gd name="connsiteY2" fmla="*/ 90918 h 109979"/>
                <a:gd name="connsiteX3" fmla="*/ 29215 w 65524"/>
                <a:gd name="connsiteY3" fmla="*/ 97575 h 109979"/>
                <a:gd name="connsiteX4" fmla="*/ 49691 w 65524"/>
                <a:gd name="connsiteY4" fmla="*/ 80355 h 109979"/>
                <a:gd name="connsiteX5" fmla="*/ 29866 w 65524"/>
                <a:gd name="connsiteY5" fmla="*/ 61832 h 109979"/>
                <a:gd name="connsiteX6" fmla="*/ 779 w 65524"/>
                <a:gd name="connsiteY6" fmla="*/ 29822 h 109979"/>
                <a:gd name="connsiteX7" fmla="*/ 33469 w 65524"/>
                <a:gd name="connsiteY7" fmla="*/ -3 h 109979"/>
                <a:gd name="connsiteX8" fmla="*/ 60964 w 65524"/>
                <a:gd name="connsiteY8" fmla="*/ 5207 h 109979"/>
                <a:gd name="connsiteX9" fmla="*/ 58692 w 65524"/>
                <a:gd name="connsiteY9" fmla="*/ 17550 h 109979"/>
                <a:gd name="connsiteX10" fmla="*/ 34005 w 65524"/>
                <a:gd name="connsiteY10" fmla="*/ 13209 h 109979"/>
                <a:gd name="connsiteX11" fmla="*/ 15960 w 65524"/>
                <a:gd name="connsiteY11" fmla="*/ 28476 h 109979"/>
                <a:gd name="connsiteX12" fmla="*/ 35466 w 65524"/>
                <a:gd name="connsiteY12" fmla="*/ 46521 h 109979"/>
                <a:gd name="connsiteX13" fmla="*/ 65523 w 65524"/>
                <a:gd name="connsiteY13" fmla="*/ 78531 h 109979"/>
                <a:gd name="connsiteX14" fmla="*/ 31516 w 65524"/>
                <a:gd name="connsiteY14" fmla="*/ 109977 h 10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4" h="109979">
                  <a:moveTo>
                    <a:pt x="31516" y="109977"/>
                  </a:moveTo>
                  <a:cubicBezTo>
                    <a:pt x="15916" y="109977"/>
                    <a:pt x="6915" y="106402"/>
                    <a:pt x="-2" y="102495"/>
                  </a:cubicBezTo>
                  <a:lnTo>
                    <a:pt x="2892" y="90918"/>
                  </a:lnTo>
                  <a:cubicBezTo>
                    <a:pt x="11821" y="94811"/>
                    <a:pt x="19143" y="97575"/>
                    <a:pt x="29215" y="97575"/>
                  </a:cubicBezTo>
                  <a:cubicBezTo>
                    <a:pt x="43180" y="97575"/>
                    <a:pt x="49691" y="93841"/>
                    <a:pt x="49691" y="80355"/>
                  </a:cubicBezTo>
                  <a:cubicBezTo>
                    <a:pt x="49691" y="69791"/>
                    <a:pt x="45799" y="66057"/>
                    <a:pt x="29866" y="61832"/>
                  </a:cubicBezTo>
                  <a:cubicBezTo>
                    <a:pt x="10851" y="56637"/>
                    <a:pt x="779" y="50790"/>
                    <a:pt x="779" y="29822"/>
                  </a:cubicBezTo>
                  <a:cubicBezTo>
                    <a:pt x="808" y="10546"/>
                    <a:pt x="12472" y="-3"/>
                    <a:pt x="33469" y="-3"/>
                  </a:cubicBezTo>
                  <a:cubicBezTo>
                    <a:pt x="46493" y="-3"/>
                    <a:pt x="54105" y="2283"/>
                    <a:pt x="60964" y="5207"/>
                  </a:cubicBezTo>
                  <a:lnTo>
                    <a:pt x="58692" y="17550"/>
                  </a:lnTo>
                  <a:cubicBezTo>
                    <a:pt x="50241" y="14786"/>
                    <a:pt x="45046" y="13209"/>
                    <a:pt x="34005" y="13209"/>
                  </a:cubicBezTo>
                  <a:cubicBezTo>
                    <a:pt x="21328" y="13209"/>
                    <a:pt x="15960" y="17102"/>
                    <a:pt x="15960" y="28476"/>
                  </a:cubicBezTo>
                  <a:cubicBezTo>
                    <a:pt x="15960" y="39199"/>
                    <a:pt x="18854" y="42122"/>
                    <a:pt x="35466" y="46521"/>
                  </a:cubicBezTo>
                  <a:cubicBezTo>
                    <a:pt x="53989" y="51557"/>
                    <a:pt x="65523" y="58098"/>
                    <a:pt x="65523" y="78531"/>
                  </a:cubicBezTo>
                  <a:cubicBezTo>
                    <a:pt x="65523" y="98964"/>
                    <a:pt x="53613" y="109977"/>
                    <a:pt x="31516" y="109977"/>
                  </a:cubicBezTo>
                  <a:close/>
                </a:path>
              </a:pathLst>
            </a:custGeom>
            <a:grpFill/>
            <a:ln w="1444" cap="flat">
              <a:noFill/>
              <a:prstDash val="solid"/>
              <a:miter/>
            </a:ln>
          </p:spPr>
          <p:txBody>
            <a:bodyPr rtlCol="0" anchor="ctr"/>
            <a:lstStyle/>
            <a:p>
              <a:endParaRPr lang="en-US" sz="1755"/>
            </a:p>
          </p:txBody>
        </p:sp>
        <p:sp>
          <p:nvSpPr>
            <p:cNvPr id="54" name="Freeform: Shape 61">
              <a:extLst>
                <a:ext uri="{FF2B5EF4-FFF2-40B4-BE49-F238E27FC236}">
                  <a16:creationId xmlns:a16="http://schemas.microsoft.com/office/drawing/2014/main" id="{183B04EB-A163-7C4B-830E-B0182BA2E84F}"/>
                </a:ext>
              </a:extLst>
            </p:cNvPr>
            <p:cNvSpPr/>
            <p:nvPr/>
          </p:nvSpPr>
          <p:spPr>
            <a:xfrm>
              <a:off x="9190977" y="7219436"/>
              <a:ext cx="65495" cy="110052"/>
            </a:xfrm>
            <a:custGeom>
              <a:avLst/>
              <a:gdLst>
                <a:gd name="connsiteX0" fmla="*/ 31530 w 65495"/>
                <a:gd name="connsiteY0" fmla="*/ 110049 h 110052"/>
                <a:gd name="connsiteX1" fmla="*/ -2 w 65495"/>
                <a:gd name="connsiteY1" fmla="*/ 102567 h 110052"/>
                <a:gd name="connsiteX2" fmla="*/ 2892 w 65495"/>
                <a:gd name="connsiteY2" fmla="*/ 90991 h 110052"/>
                <a:gd name="connsiteX3" fmla="*/ 29215 w 65495"/>
                <a:gd name="connsiteY3" fmla="*/ 97647 h 110052"/>
                <a:gd name="connsiteX4" fmla="*/ 49691 w 65495"/>
                <a:gd name="connsiteY4" fmla="*/ 80427 h 110052"/>
                <a:gd name="connsiteX5" fmla="*/ 29866 w 65495"/>
                <a:gd name="connsiteY5" fmla="*/ 61904 h 110052"/>
                <a:gd name="connsiteX6" fmla="*/ 794 w 65495"/>
                <a:gd name="connsiteY6" fmla="*/ 29894 h 110052"/>
                <a:gd name="connsiteX7" fmla="*/ 33441 w 65495"/>
                <a:gd name="connsiteY7" fmla="*/ -3 h 110052"/>
                <a:gd name="connsiteX8" fmla="*/ 60935 w 65495"/>
                <a:gd name="connsiteY8" fmla="*/ 5207 h 110052"/>
                <a:gd name="connsiteX9" fmla="*/ 58678 w 65495"/>
                <a:gd name="connsiteY9" fmla="*/ 17550 h 110052"/>
                <a:gd name="connsiteX10" fmla="*/ 33976 w 65495"/>
                <a:gd name="connsiteY10" fmla="*/ 13209 h 110052"/>
                <a:gd name="connsiteX11" fmla="*/ 15931 w 65495"/>
                <a:gd name="connsiteY11" fmla="*/ 28476 h 110052"/>
                <a:gd name="connsiteX12" fmla="*/ 35438 w 65495"/>
                <a:gd name="connsiteY12" fmla="*/ 46521 h 110052"/>
                <a:gd name="connsiteX13" fmla="*/ 65494 w 65495"/>
                <a:gd name="connsiteY13" fmla="*/ 78531 h 110052"/>
                <a:gd name="connsiteX14" fmla="*/ 31530 w 65495"/>
                <a:gd name="connsiteY14" fmla="*/ 110049 h 11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495" h="110052">
                  <a:moveTo>
                    <a:pt x="31530" y="110049"/>
                  </a:moveTo>
                  <a:cubicBezTo>
                    <a:pt x="15916" y="110049"/>
                    <a:pt x="6930" y="106475"/>
                    <a:pt x="-2" y="102567"/>
                  </a:cubicBezTo>
                  <a:lnTo>
                    <a:pt x="2892" y="90991"/>
                  </a:lnTo>
                  <a:cubicBezTo>
                    <a:pt x="11835" y="94883"/>
                    <a:pt x="19143" y="97647"/>
                    <a:pt x="29215" y="97647"/>
                  </a:cubicBezTo>
                  <a:cubicBezTo>
                    <a:pt x="43194" y="97647"/>
                    <a:pt x="49691" y="93914"/>
                    <a:pt x="49691" y="80427"/>
                  </a:cubicBezTo>
                  <a:cubicBezTo>
                    <a:pt x="49691" y="69863"/>
                    <a:pt x="45799" y="66130"/>
                    <a:pt x="29866" y="61904"/>
                  </a:cubicBezTo>
                  <a:cubicBezTo>
                    <a:pt x="10866" y="56709"/>
                    <a:pt x="794" y="50863"/>
                    <a:pt x="794" y="29894"/>
                  </a:cubicBezTo>
                  <a:cubicBezTo>
                    <a:pt x="794" y="10561"/>
                    <a:pt x="12486" y="-3"/>
                    <a:pt x="33441" y="-3"/>
                  </a:cubicBezTo>
                  <a:cubicBezTo>
                    <a:pt x="46464" y="-3"/>
                    <a:pt x="54076" y="2283"/>
                    <a:pt x="60935" y="5207"/>
                  </a:cubicBezTo>
                  <a:lnTo>
                    <a:pt x="58678" y="17550"/>
                  </a:lnTo>
                  <a:cubicBezTo>
                    <a:pt x="50212" y="14786"/>
                    <a:pt x="45017" y="13209"/>
                    <a:pt x="33976" y="13209"/>
                  </a:cubicBezTo>
                  <a:cubicBezTo>
                    <a:pt x="21299" y="13209"/>
                    <a:pt x="15931" y="17102"/>
                    <a:pt x="15931" y="28476"/>
                  </a:cubicBezTo>
                  <a:cubicBezTo>
                    <a:pt x="15931" y="39199"/>
                    <a:pt x="18825" y="42122"/>
                    <a:pt x="35438" y="46521"/>
                  </a:cubicBezTo>
                  <a:cubicBezTo>
                    <a:pt x="53960" y="51557"/>
                    <a:pt x="65494" y="58098"/>
                    <a:pt x="65494" y="78531"/>
                  </a:cubicBezTo>
                  <a:cubicBezTo>
                    <a:pt x="65494" y="98964"/>
                    <a:pt x="53613" y="110049"/>
                    <a:pt x="31530" y="110049"/>
                  </a:cubicBezTo>
                  <a:close/>
                </a:path>
              </a:pathLst>
            </a:custGeom>
            <a:grpFill/>
            <a:ln w="1444" cap="flat">
              <a:noFill/>
              <a:prstDash val="solid"/>
              <a:miter/>
            </a:ln>
          </p:spPr>
          <p:txBody>
            <a:bodyPr rtlCol="0" anchor="ctr"/>
            <a:lstStyle/>
            <a:p>
              <a:endParaRPr lang="en-US" sz="1755"/>
            </a:p>
          </p:txBody>
        </p:sp>
        <p:sp>
          <p:nvSpPr>
            <p:cNvPr id="55" name="Freeform: Shape 62">
              <a:extLst>
                <a:ext uri="{FF2B5EF4-FFF2-40B4-BE49-F238E27FC236}">
                  <a16:creationId xmlns:a16="http://schemas.microsoft.com/office/drawing/2014/main" id="{B541281C-E832-8945-A963-F239DDC80971}"/>
                </a:ext>
              </a:extLst>
            </p:cNvPr>
            <p:cNvSpPr/>
            <p:nvPr/>
          </p:nvSpPr>
          <p:spPr>
            <a:xfrm>
              <a:off x="9278555"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49 w 61747"/>
                <a:gd name="connsiteY4" fmla="*/ 13166 h 105768"/>
                <a:gd name="connsiteX5" fmla="*/ 16249 w 61747"/>
                <a:gd name="connsiteY5" fmla="*/ 45494 h 105768"/>
                <a:gd name="connsiteX6" fmla="*/ 52803 w 61747"/>
                <a:gd name="connsiteY6" fmla="*/ 45494 h 105768"/>
                <a:gd name="connsiteX7" fmla="*/ 52803 w 61747"/>
                <a:gd name="connsiteY7" fmla="*/ 57678 h 105768"/>
                <a:gd name="connsiteX8" fmla="*/ 16249 w 61747"/>
                <a:gd name="connsiteY8" fmla="*/ 57678 h 105768"/>
                <a:gd name="connsiteX9" fmla="*/ 16249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49" y="13166"/>
                  </a:lnTo>
                  <a:lnTo>
                    <a:pt x="16249" y="45494"/>
                  </a:lnTo>
                  <a:lnTo>
                    <a:pt x="52803" y="45494"/>
                  </a:lnTo>
                  <a:lnTo>
                    <a:pt x="52803" y="57678"/>
                  </a:lnTo>
                  <a:lnTo>
                    <a:pt x="16249" y="57678"/>
                  </a:lnTo>
                  <a:lnTo>
                    <a:pt x="16249"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56" name="Freeform: Shape 63">
              <a:extLst>
                <a:ext uri="{FF2B5EF4-FFF2-40B4-BE49-F238E27FC236}">
                  <a16:creationId xmlns:a16="http://schemas.microsoft.com/office/drawing/2014/main" id="{97B41502-12F0-FB44-B2D2-73061EBF9277}"/>
                </a:ext>
              </a:extLst>
            </p:cNvPr>
            <p:cNvSpPr/>
            <p:nvPr/>
          </p:nvSpPr>
          <p:spPr>
            <a:xfrm>
              <a:off x="9355758" y="7221447"/>
              <a:ext cx="70907" cy="105783"/>
            </a:xfrm>
            <a:custGeom>
              <a:avLst/>
              <a:gdLst>
                <a:gd name="connsiteX0" fmla="*/ 27305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305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305" y="13166"/>
                  </a:moveTo>
                  <a:lnTo>
                    <a:pt x="-2" y="13166"/>
                  </a:lnTo>
                  <a:lnTo>
                    <a:pt x="-2" y="-3"/>
                  </a:lnTo>
                  <a:lnTo>
                    <a:pt x="70906" y="-3"/>
                  </a:lnTo>
                  <a:lnTo>
                    <a:pt x="70906" y="13166"/>
                  </a:lnTo>
                  <a:lnTo>
                    <a:pt x="43541" y="13166"/>
                  </a:lnTo>
                  <a:lnTo>
                    <a:pt x="43541" y="105780"/>
                  </a:lnTo>
                  <a:lnTo>
                    <a:pt x="27305" y="105780"/>
                  </a:lnTo>
                  <a:close/>
                </a:path>
              </a:pathLst>
            </a:custGeom>
            <a:grpFill/>
            <a:ln w="1444" cap="flat">
              <a:noFill/>
              <a:prstDash val="solid"/>
              <a:miter/>
            </a:ln>
          </p:spPr>
          <p:txBody>
            <a:bodyPr rtlCol="0" anchor="ctr"/>
            <a:lstStyle/>
            <a:p>
              <a:endParaRPr lang="en-US" sz="1755"/>
            </a:p>
          </p:txBody>
        </p:sp>
        <p:sp>
          <p:nvSpPr>
            <p:cNvPr id="57" name="Freeform: Shape 64">
              <a:extLst>
                <a:ext uri="{FF2B5EF4-FFF2-40B4-BE49-F238E27FC236}">
                  <a16:creationId xmlns:a16="http://schemas.microsoft.com/office/drawing/2014/main" id="{992593E8-0128-B843-9F7E-E059868E197C}"/>
                </a:ext>
              </a:extLst>
            </p:cNvPr>
            <p:cNvSpPr/>
            <p:nvPr/>
          </p:nvSpPr>
          <p:spPr>
            <a:xfrm>
              <a:off x="9489528" y="7221447"/>
              <a:ext cx="92527" cy="105768"/>
            </a:xfrm>
            <a:custGeom>
              <a:avLst/>
              <a:gdLst>
                <a:gd name="connsiteX0" fmla="*/ -2 w 92527"/>
                <a:gd name="connsiteY0" fmla="*/ 105766 h 105768"/>
                <a:gd name="connsiteX1" fmla="*/ -2 w 92527"/>
                <a:gd name="connsiteY1" fmla="*/ -3 h 105768"/>
                <a:gd name="connsiteX2" fmla="*/ 21444 w 92527"/>
                <a:gd name="connsiteY2" fmla="*/ -3 h 105768"/>
                <a:gd name="connsiteX3" fmla="*/ 40937 w 92527"/>
                <a:gd name="connsiteY3" fmla="*/ 70196 h 105768"/>
                <a:gd name="connsiteX4" fmla="*/ 45480 w 92527"/>
                <a:gd name="connsiteY4" fmla="*/ 99442 h 105768"/>
                <a:gd name="connsiteX5" fmla="*/ 50010 w 92527"/>
                <a:gd name="connsiteY5" fmla="*/ 70196 h 105768"/>
                <a:gd name="connsiteX6" fmla="*/ 70269 w 92527"/>
                <a:gd name="connsiteY6" fmla="*/ -3 h 105768"/>
                <a:gd name="connsiteX7" fmla="*/ 92526 w 92527"/>
                <a:gd name="connsiteY7" fmla="*/ -3 h 105768"/>
                <a:gd name="connsiteX8" fmla="*/ 92526 w 92527"/>
                <a:gd name="connsiteY8" fmla="*/ 105766 h 105768"/>
                <a:gd name="connsiteX9" fmla="*/ 76608 w 92527"/>
                <a:gd name="connsiteY9" fmla="*/ 105766 h 105768"/>
                <a:gd name="connsiteX10" fmla="*/ 76608 w 92527"/>
                <a:gd name="connsiteY10" fmla="*/ 53135 h 105768"/>
                <a:gd name="connsiteX11" fmla="*/ 79502 w 92527"/>
                <a:gd name="connsiteY11" fmla="*/ 6335 h 105768"/>
                <a:gd name="connsiteX12" fmla="*/ 72035 w 92527"/>
                <a:gd name="connsiteY12" fmla="*/ 40299 h 105768"/>
                <a:gd name="connsiteX13" fmla="*/ 53020 w 92527"/>
                <a:gd name="connsiteY13" fmla="*/ 105766 h 105768"/>
                <a:gd name="connsiteX14" fmla="*/ 36060 w 92527"/>
                <a:gd name="connsiteY14" fmla="*/ 105766 h 105768"/>
                <a:gd name="connsiteX15" fmla="*/ 17870 w 92527"/>
                <a:gd name="connsiteY15" fmla="*/ 41268 h 105768"/>
                <a:gd name="connsiteX16" fmla="*/ 10938 w 92527"/>
                <a:gd name="connsiteY16" fmla="*/ 6335 h 105768"/>
                <a:gd name="connsiteX17" fmla="*/ 13702 w 92527"/>
                <a:gd name="connsiteY17" fmla="*/ 53294 h 105768"/>
                <a:gd name="connsiteX18" fmla="*/ 13702 w 92527"/>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27" h="105768">
                  <a:moveTo>
                    <a:pt x="-2" y="105766"/>
                  </a:moveTo>
                  <a:lnTo>
                    <a:pt x="-2" y="-3"/>
                  </a:lnTo>
                  <a:lnTo>
                    <a:pt x="21444" y="-3"/>
                  </a:lnTo>
                  <a:lnTo>
                    <a:pt x="40937" y="70196"/>
                  </a:lnTo>
                  <a:lnTo>
                    <a:pt x="45480" y="99442"/>
                  </a:lnTo>
                  <a:lnTo>
                    <a:pt x="50010" y="70196"/>
                  </a:lnTo>
                  <a:lnTo>
                    <a:pt x="70269" y="-3"/>
                  </a:lnTo>
                  <a:lnTo>
                    <a:pt x="92526" y="-3"/>
                  </a:lnTo>
                  <a:lnTo>
                    <a:pt x="92526" y="105766"/>
                  </a:lnTo>
                  <a:lnTo>
                    <a:pt x="76608" y="105766"/>
                  </a:lnTo>
                  <a:lnTo>
                    <a:pt x="76608" y="53135"/>
                  </a:lnTo>
                  <a:lnTo>
                    <a:pt x="79502" y="6335"/>
                  </a:lnTo>
                  <a:lnTo>
                    <a:pt x="72035" y="40299"/>
                  </a:lnTo>
                  <a:lnTo>
                    <a:pt x="53020" y="105766"/>
                  </a:lnTo>
                  <a:lnTo>
                    <a:pt x="36060" y="105766"/>
                  </a:lnTo>
                  <a:lnTo>
                    <a:pt x="17870" y="41268"/>
                  </a:lnTo>
                  <a:lnTo>
                    <a:pt x="10938" y="6335"/>
                  </a:lnTo>
                  <a:lnTo>
                    <a:pt x="13702" y="53294"/>
                  </a:lnTo>
                  <a:lnTo>
                    <a:pt x="13702" y="105766"/>
                  </a:lnTo>
                  <a:close/>
                </a:path>
              </a:pathLst>
            </a:custGeom>
            <a:grpFill/>
            <a:ln w="1444" cap="flat">
              <a:noFill/>
              <a:prstDash val="solid"/>
              <a:miter/>
            </a:ln>
          </p:spPr>
          <p:txBody>
            <a:bodyPr rtlCol="0" anchor="ctr"/>
            <a:lstStyle/>
            <a:p>
              <a:endParaRPr lang="en-US" sz="1755"/>
            </a:p>
          </p:txBody>
        </p:sp>
        <p:sp>
          <p:nvSpPr>
            <p:cNvPr id="58" name="Freeform: Shape 65">
              <a:extLst>
                <a:ext uri="{FF2B5EF4-FFF2-40B4-BE49-F238E27FC236}">
                  <a16:creationId xmlns:a16="http://schemas.microsoft.com/office/drawing/2014/main" id="{73AC6A94-B46A-7C42-A16D-FA94EACDA4D6}"/>
                </a:ext>
              </a:extLst>
            </p:cNvPr>
            <p:cNvSpPr/>
            <p:nvPr/>
          </p:nvSpPr>
          <p:spPr>
            <a:xfrm>
              <a:off x="9602446"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47 w 83830"/>
                <a:gd name="connsiteY8" fmla="*/ 73611 h 105768"/>
                <a:gd name="connsiteX9" fmla="*/ 45336 w 83830"/>
                <a:gd name="connsiteY9" fmla="*/ 33468 h 105768"/>
                <a:gd name="connsiteX10" fmla="*/ 41429 w 83830"/>
                <a:gd name="connsiteY10" fmla="*/ 12457 h 105768"/>
                <a:gd name="connsiteX11" fmla="*/ 36711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47" y="73611"/>
                  </a:moveTo>
                  <a:lnTo>
                    <a:pt x="45336" y="33468"/>
                  </a:lnTo>
                  <a:lnTo>
                    <a:pt x="41429" y="12457"/>
                  </a:lnTo>
                  <a:lnTo>
                    <a:pt x="36711" y="33411"/>
                  </a:lnTo>
                  <a:lnTo>
                    <a:pt x="24208" y="73553"/>
                  </a:lnTo>
                  <a:close/>
                </a:path>
              </a:pathLst>
            </a:custGeom>
            <a:grpFill/>
            <a:ln w="1444" cap="flat">
              <a:noFill/>
              <a:prstDash val="solid"/>
              <a:miter/>
            </a:ln>
          </p:spPr>
          <p:txBody>
            <a:bodyPr rtlCol="0" anchor="ctr"/>
            <a:lstStyle/>
            <a:p>
              <a:endParaRPr lang="en-US" sz="1755"/>
            </a:p>
          </p:txBody>
        </p:sp>
        <p:sp>
          <p:nvSpPr>
            <p:cNvPr id="59" name="Freeform: Shape 66">
              <a:extLst>
                <a:ext uri="{FF2B5EF4-FFF2-40B4-BE49-F238E27FC236}">
                  <a16:creationId xmlns:a16="http://schemas.microsoft.com/office/drawing/2014/main" id="{23059725-91D0-2344-A315-C90BB29DE139}"/>
                </a:ext>
              </a:extLst>
            </p:cNvPr>
            <p:cNvSpPr/>
            <p:nvPr/>
          </p:nvSpPr>
          <p:spPr>
            <a:xfrm>
              <a:off x="9706420" y="7221447"/>
              <a:ext cx="72326" cy="105826"/>
            </a:xfrm>
            <a:custGeom>
              <a:avLst/>
              <a:gdLst>
                <a:gd name="connsiteX0" fmla="*/ -2 w 72326"/>
                <a:gd name="connsiteY0" fmla="*/ 105766 h 105826"/>
                <a:gd name="connsiteX1" fmla="*/ -2 w 72326"/>
                <a:gd name="connsiteY1" fmla="*/ -3 h 105826"/>
                <a:gd name="connsiteX2" fmla="*/ 17884 w 72326"/>
                <a:gd name="connsiteY2" fmla="*/ -3 h 105826"/>
                <a:gd name="connsiteX3" fmla="*/ 50545 w 72326"/>
                <a:gd name="connsiteY3" fmla="*/ 63177 h 105826"/>
                <a:gd name="connsiteX4" fmla="*/ 61760 w 72326"/>
                <a:gd name="connsiteY4" fmla="*/ 93914 h 105826"/>
                <a:gd name="connsiteX5" fmla="*/ 57853 w 72326"/>
                <a:gd name="connsiteY5" fmla="*/ 58170 h 105826"/>
                <a:gd name="connsiteX6" fmla="*/ 57853 w 72326"/>
                <a:gd name="connsiteY6" fmla="*/ -3 h 105826"/>
                <a:gd name="connsiteX7" fmla="*/ 72324 w 72326"/>
                <a:gd name="connsiteY7" fmla="*/ -3 h 105826"/>
                <a:gd name="connsiteX8" fmla="*/ 72324 w 72326"/>
                <a:gd name="connsiteY8" fmla="*/ 105766 h 105826"/>
                <a:gd name="connsiteX9" fmla="*/ 55104 w 72326"/>
                <a:gd name="connsiteY9" fmla="*/ 105766 h 105826"/>
                <a:gd name="connsiteX10" fmla="*/ 20807 w 72326"/>
                <a:gd name="connsiteY10" fmla="*/ 40024 h 105826"/>
                <a:gd name="connsiteX11" fmla="*/ 10678 w 72326"/>
                <a:gd name="connsiteY11" fmla="*/ 10952 h 105826"/>
                <a:gd name="connsiteX12" fmla="*/ 14266 w 72326"/>
                <a:gd name="connsiteY12" fmla="*/ 44741 h 105826"/>
                <a:gd name="connsiteX13" fmla="*/ 14266 w 72326"/>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26" h="105826">
                  <a:moveTo>
                    <a:pt x="-2" y="105766"/>
                  </a:moveTo>
                  <a:lnTo>
                    <a:pt x="-2" y="-3"/>
                  </a:lnTo>
                  <a:lnTo>
                    <a:pt x="17884" y="-3"/>
                  </a:lnTo>
                  <a:lnTo>
                    <a:pt x="50545" y="63177"/>
                  </a:lnTo>
                  <a:lnTo>
                    <a:pt x="61760" y="93914"/>
                  </a:lnTo>
                  <a:lnTo>
                    <a:pt x="57853" y="58170"/>
                  </a:lnTo>
                  <a:lnTo>
                    <a:pt x="57853" y="-3"/>
                  </a:lnTo>
                  <a:lnTo>
                    <a:pt x="72324" y="-3"/>
                  </a:lnTo>
                  <a:lnTo>
                    <a:pt x="72324" y="105766"/>
                  </a:lnTo>
                  <a:lnTo>
                    <a:pt x="55104" y="105766"/>
                  </a:lnTo>
                  <a:lnTo>
                    <a:pt x="20807" y="40024"/>
                  </a:lnTo>
                  <a:lnTo>
                    <a:pt x="10678" y="10952"/>
                  </a:lnTo>
                  <a:lnTo>
                    <a:pt x="14266" y="44741"/>
                  </a:lnTo>
                  <a:lnTo>
                    <a:pt x="14266" y="105823"/>
                  </a:lnTo>
                  <a:close/>
                </a:path>
              </a:pathLst>
            </a:custGeom>
            <a:grpFill/>
            <a:ln w="1444" cap="flat">
              <a:noFill/>
              <a:prstDash val="solid"/>
              <a:miter/>
            </a:ln>
          </p:spPr>
          <p:txBody>
            <a:bodyPr rtlCol="0" anchor="ctr"/>
            <a:lstStyle/>
            <a:p>
              <a:endParaRPr lang="en-US" sz="1755"/>
            </a:p>
          </p:txBody>
        </p:sp>
        <p:sp>
          <p:nvSpPr>
            <p:cNvPr id="60" name="Freeform: Shape 67">
              <a:extLst>
                <a:ext uri="{FF2B5EF4-FFF2-40B4-BE49-F238E27FC236}">
                  <a16:creationId xmlns:a16="http://schemas.microsoft.com/office/drawing/2014/main" id="{102B79BF-5CB5-7E41-8BA7-0A2632D275D2}"/>
                </a:ext>
              </a:extLst>
            </p:cNvPr>
            <p:cNvSpPr/>
            <p:nvPr/>
          </p:nvSpPr>
          <p:spPr>
            <a:xfrm>
              <a:off x="9798904" y="7221447"/>
              <a:ext cx="83830" cy="105768"/>
            </a:xfrm>
            <a:custGeom>
              <a:avLst/>
              <a:gdLst>
                <a:gd name="connsiteX0" fmla="*/ 20605 w 83830"/>
                <a:gd name="connsiteY0" fmla="*/ 84884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12 w 83830"/>
                <a:gd name="connsiteY6" fmla="*/ 105766 h 105768"/>
                <a:gd name="connsiteX7" fmla="*/ 60733 w 83830"/>
                <a:gd name="connsiteY7" fmla="*/ 84884 h 105768"/>
                <a:gd name="connsiteX8" fmla="*/ 57332 w 83830"/>
                <a:gd name="connsiteY8" fmla="*/ 73683 h 105768"/>
                <a:gd name="connsiteX9" fmla="*/ 45307 w 83830"/>
                <a:gd name="connsiteY9" fmla="*/ 33541 h 105768"/>
                <a:gd name="connsiteX10" fmla="*/ 41400 w 83830"/>
                <a:gd name="connsiteY10" fmla="*/ 12529 h 105768"/>
                <a:gd name="connsiteX11" fmla="*/ 36697 w 83830"/>
                <a:gd name="connsiteY11" fmla="*/ 33483 h 105768"/>
                <a:gd name="connsiteX12" fmla="*/ 24179 w 83830"/>
                <a:gd name="connsiteY12" fmla="*/ 73625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05" y="84884"/>
                  </a:moveTo>
                  <a:lnTo>
                    <a:pt x="14136" y="105766"/>
                  </a:lnTo>
                  <a:lnTo>
                    <a:pt x="-2" y="105766"/>
                  </a:lnTo>
                  <a:lnTo>
                    <a:pt x="34280" y="-3"/>
                  </a:lnTo>
                  <a:lnTo>
                    <a:pt x="50198" y="-3"/>
                  </a:lnTo>
                  <a:lnTo>
                    <a:pt x="83829" y="105766"/>
                  </a:lnTo>
                  <a:lnTo>
                    <a:pt x="66912" y="105766"/>
                  </a:lnTo>
                  <a:lnTo>
                    <a:pt x="60733" y="84884"/>
                  </a:lnTo>
                  <a:close/>
                  <a:moveTo>
                    <a:pt x="57332" y="73683"/>
                  </a:moveTo>
                  <a:lnTo>
                    <a:pt x="45307" y="33541"/>
                  </a:lnTo>
                  <a:lnTo>
                    <a:pt x="41400" y="12529"/>
                  </a:lnTo>
                  <a:lnTo>
                    <a:pt x="36697" y="33483"/>
                  </a:lnTo>
                  <a:lnTo>
                    <a:pt x="24179" y="73625"/>
                  </a:lnTo>
                  <a:close/>
                </a:path>
              </a:pathLst>
            </a:custGeom>
            <a:grpFill/>
            <a:ln w="1444" cap="flat">
              <a:noFill/>
              <a:prstDash val="solid"/>
              <a:miter/>
            </a:ln>
          </p:spPr>
          <p:txBody>
            <a:bodyPr rtlCol="0" anchor="ctr"/>
            <a:lstStyle/>
            <a:p>
              <a:endParaRPr lang="en-US" sz="1755"/>
            </a:p>
          </p:txBody>
        </p:sp>
        <p:sp>
          <p:nvSpPr>
            <p:cNvPr id="61" name="Freeform: Shape 68">
              <a:extLst>
                <a:ext uri="{FF2B5EF4-FFF2-40B4-BE49-F238E27FC236}">
                  <a16:creationId xmlns:a16="http://schemas.microsoft.com/office/drawing/2014/main" id="{43FB525C-6C3D-4B4F-ABA1-1DFE3A280984}"/>
                </a:ext>
              </a:extLst>
            </p:cNvPr>
            <p:cNvSpPr/>
            <p:nvPr/>
          </p:nvSpPr>
          <p:spPr>
            <a:xfrm>
              <a:off x="9894543" y="7219490"/>
              <a:ext cx="74786" cy="110012"/>
            </a:xfrm>
            <a:custGeom>
              <a:avLst/>
              <a:gdLst>
                <a:gd name="connsiteX0" fmla="*/ 64654 w 74786"/>
                <a:gd name="connsiteY0" fmla="*/ 99446 h 110012"/>
                <a:gd name="connsiteX1" fmla="*/ 55234 w 74786"/>
                <a:gd name="connsiteY1" fmla="*/ 108708 h 110012"/>
                <a:gd name="connsiteX2" fmla="*/ 42080 w 74786"/>
                <a:gd name="connsiteY2" fmla="*/ 110010 h 110012"/>
                <a:gd name="connsiteX3" fmla="*/ -2 w 74786"/>
                <a:gd name="connsiteY3" fmla="*/ 54600 h 110012"/>
                <a:gd name="connsiteX4" fmla="*/ 43541 w 74786"/>
                <a:gd name="connsiteY4" fmla="*/ 1 h 110012"/>
                <a:gd name="connsiteX5" fmla="*/ 71485 w 74786"/>
                <a:gd name="connsiteY5" fmla="*/ 5370 h 110012"/>
                <a:gd name="connsiteX6" fmla="*/ 69531 w 74786"/>
                <a:gd name="connsiteY6" fmla="*/ 18394 h 110012"/>
                <a:gd name="connsiteX7" fmla="*/ 42731 w 74786"/>
                <a:gd name="connsiteY7" fmla="*/ 13517 h 110012"/>
                <a:gd name="connsiteX8" fmla="*/ 17059 w 74786"/>
                <a:gd name="connsiteY8" fmla="*/ 51388 h 110012"/>
                <a:gd name="connsiteX9" fmla="*/ 17059 w 74786"/>
                <a:gd name="connsiteY9" fmla="*/ 56583 h 110012"/>
                <a:gd name="connsiteX10" fmla="*/ 41920 w 74786"/>
                <a:gd name="connsiteY10" fmla="*/ 97521 h 110012"/>
                <a:gd name="connsiteX11" fmla="*/ 59633 w 74786"/>
                <a:gd name="connsiteY11" fmla="*/ 94077 h 110012"/>
                <a:gd name="connsiteX12" fmla="*/ 59633 w 74786"/>
                <a:gd name="connsiteY12" fmla="*/ 63862 h 110012"/>
                <a:gd name="connsiteX13" fmla="*/ 43368 w 74786"/>
                <a:gd name="connsiteY13" fmla="*/ 63862 h 110012"/>
                <a:gd name="connsiteX14" fmla="*/ 43368 w 74786"/>
                <a:gd name="connsiteY14" fmla="*/ 52285 h 110012"/>
                <a:gd name="connsiteX15" fmla="*/ 74784 w 74786"/>
                <a:gd name="connsiteY15" fmla="*/ 52285 h 110012"/>
                <a:gd name="connsiteX16" fmla="*/ 74784 w 74786"/>
                <a:gd name="connsiteY16" fmla="*/ 108982 h 110012"/>
                <a:gd name="connsiteX17" fmla="*/ 69430 w 74786"/>
                <a:gd name="connsiteY17" fmla="*/ 108982 h 1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786" h="110012">
                  <a:moveTo>
                    <a:pt x="64654" y="99446"/>
                  </a:moveTo>
                  <a:lnTo>
                    <a:pt x="55234" y="108708"/>
                  </a:lnTo>
                  <a:cubicBezTo>
                    <a:pt x="50903" y="109574"/>
                    <a:pt x="46496" y="110010"/>
                    <a:pt x="42080" y="110010"/>
                  </a:cubicBezTo>
                  <a:cubicBezTo>
                    <a:pt x="11213" y="110010"/>
                    <a:pt x="-2" y="86610"/>
                    <a:pt x="-2" y="54600"/>
                  </a:cubicBezTo>
                  <a:cubicBezTo>
                    <a:pt x="-2" y="23575"/>
                    <a:pt x="12675" y="1"/>
                    <a:pt x="43541" y="1"/>
                  </a:cubicBezTo>
                  <a:cubicBezTo>
                    <a:pt x="53121" y="-104"/>
                    <a:pt x="62626" y="1722"/>
                    <a:pt x="71485" y="5370"/>
                  </a:cubicBezTo>
                  <a:lnTo>
                    <a:pt x="69531" y="18394"/>
                  </a:lnTo>
                  <a:cubicBezTo>
                    <a:pt x="59633" y="15500"/>
                    <a:pt x="52311" y="13517"/>
                    <a:pt x="42731" y="13517"/>
                  </a:cubicBezTo>
                  <a:cubicBezTo>
                    <a:pt x="27942" y="13517"/>
                    <a:pt x="17059" y="21317"/>
                    <a:pt x="17059" y="51388"/>
                  </a:cubicBezTo>
                  <a:lnTo>
                    <a:pt x="17059" y="56583"/>
                  </a:lnTo>
                  <a:cubicBezTo>
                    <a:pt x="17059" y="87609"/>
                    <a:pt x="26480" y="97521"/>
                    <a:pt x="41920" y="97521"/>
                  </a:cubicBezTo>
                  <a:cubicBezTo>
                    <a:pt x="48003" y="97647"/>
                    <a:pt x="54041" y="96472"/>
                    <a:pt x="59633" y="94077"/>
                  </a:cubicBezTo>
                  <a:lnTo>
                    <a:pt x="59633" y="63862"/>
                  </a:lnTo>
                  <a:lnTo>
                    <a:pt x="43368" y="63862"/>
                  </a:lnTo>
                  <a:lnTo>
                    <a:pt x="43368" y="52285"/>
                  </a:lnTo>
                  <a:lnTo>
                    <a:pt x="74784" y="52285"/>
                  </a:lnTo>
                  <a:lnTo>
                    <a:pt x="74784" y="108982"/>
                  </a:lnTo>
                  <a:lnTo>
                    <a:pt x="69430" y="108982"/>
                  </a:lnTo>
                  <a:close/>
                </a:path>
              </a:pathLst>
            </a:custGeom>
            <a:grpFill/>
            <a:ln w="1444" cap="flat">
              <a:noFill/>
              <a:prstDash val="solid"/>
              <a:miter/>
            </a:ln>
          </p:spPr>
          <p:txBody>
            <a:bodyPr rtlCol="0" anchor="ctr"/>
            <a:lstStyle/>
            <a:p>
              <a:endParaRPr lang="en-US" sz="1755"/>
            </a:p>
          </p:txBody>
        </p:sp>
        <p:sp>
          <p:nvSpPr>
            <p:cNvPr id="62" name="Freeform: Shape 69">
              <a:extLst>
                <a:ext uri="{FF2B5EF4-FFF2-40B4-BE49-F238E27FC236}">
                  <a16:creationId xmlns:a16="http://schemas.microsoft.com/office/drawing/2014/main" id="{B47BA521-B51E-4844-BD34-A545C51986A9}"/>
                </a:ext>
              </a:extLst>
            </p:cNvPr>
            <p:cNvSpPr/>
            <p:nvPr/>
          </p:nvSpPr>
          <p:spPr>
            <a:xfrm>
              <a:off x="9994972" y="7221447"/>
              <a:ext cx="61805" cy="105768"/>
            </a:xfrm>
            <a:custGeom>
              <a:avLst/>
              <a:gdLst>
                <a:gd name="connsiteX0" fmla="*/ -2 w 61805"/>
                <a:gd name="connsiteY0" fmla="*/ 105766 h 105768"/>
                <a:gd name="connsiteX1" fmla="*/ -2 w 61805"/>
                <a:gd name="connsiteY1" fmla="*/ -3 h 105768"/>
                <a:gd name="connsiteX2" fmla="*/ 58823 w 61805"/>
                <a:gd name="connsiteY2" fmla="*/ -3 h 105768"/>
                <a:gd name="connsiteX3" fmla="*/ 58823 w 61805"/>
                <a:gd name="connsiteY3" fmla="*/ 13166 h 105768"/>
                <a:gd name="connsiteX4" fmla="*/ 16321 w 61805"/>
                <a:gd name="connsiteY4" fmla="*/ 13166 h 105768"/>
                <a:gd name="connsiteX5" fmla="*/ 16321 w 61805"/>
                <a:gd name="connsiteY5" fmla="*/ 45494 h 105768"/>
                <a:gd name="connsiteX6" fmla="*/ 52875 w 61805"/>
                <a:gd name="connsiteY6" fmla="*/ 45494 h 105768"/>
                <a:gd name="connsiteX7" fmla="*/ 52875 w 61805"/>
                <a:gd name="connsiteY7" fmla="*/ 57678 h 105768"/>
                <a:gd name="connsiteX8" fmla="*/ 16321 w 61805"/>
                <a:gd name="connsiteY8" fmla="*/ 57678 h 105768"/>
                <a:gd name="connsiteX9" fmla="*/ 16321 w 61805"/>
                <a:gd name="connsiteY9" fmla="*/ 92930 h 105768"/>
                <a:gd name="connsiteX10" fmla="*/ 61804 w 61805"/>
                <a:gd name="connsiteY10" fmla="*/ 92930 h 105768"/>
                <a:gd name="connsiteX11" fmla="*/ 61804 w 61805"/>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805" h="105768">
                  <a:moveTo>
                    <a:pt x="-2" y="105766"/>
                  </a:moveTo>
                  <a:lnTo>
                    <a:pt x="-2" y="-3"/>
                  </a:lnTo>
                  <a:lnTo>
                    <a:pt x="58823" y="-3"/>
                  </a:lnTo>
                  <a:lnTo>
                    <a:pt x="58823" y="13166"/>
                  </a:lnTo>
                  <a:lnTo>
                    <a:pt x="16321" y="13166"/>
                  </a:lnTo>
                  <a:lnTo>
                    <a:pt x="16321" y="45494"/>
                  </a:lnTo>
                  <a:lnTo>
                    <a:pt x="52875" y="45494"/>
                  </a:lnTo>
                  <a:lnTo>
                    <a:pt x="52875" y="57678"/>
                  </a:lnTo>
                  <a:lnTo>
                    <a:pt x="16321" y="57678"/>
                  </a:lnTo>
                  <a:lnTo>
                    <a:pt x="16321" y="92930"/>
                  </a:lnTo>
                  <a:lnTo>
                    <a:pt x="61804" y="92930"/>
                  </a:lnTo>
                  <a:lnTo>
                    <a:pt x="61804" y="105766"/>
                  </a:lnTo>
                  <a:close/>
                </a:path>
              </a:pathLst>
            </a:custGeom>
            <a:grpFill/>
            <a:ln w="1444" cap="flat">
              <a:noFill/>
              <a:prstDash val="solid"/>
              <a:miter/>
            </a:ln>
          </p:spPr>
          <p:txBody>
            <a:bodyPr rtlCol="0" anchor="ctr"/>
            <a:lstStyle/>
            <a:p>
              <a:endParaRPr lang="en-US" sz="1755"/>
            </a:p>
          </p:txBody>
        </p:sp>
        <p:sp>
          <p:nvSpPr>
            <p:cNvPr id="63" name="Freeform: Shape 70">
              <a:extLst>
                <a:ext uri="{FF2B5EF4-FFF2-40B4-BE49-F238E27FC236}">
                  <a16:creationId xmlns:a16="http://schemas.microsoft.com/office/drawing/2014/main" id="{B23E67FE-DFF0-DB4A-ADA6-303427D35401}"/>
                </a:ext>
              </a:extLst>
            </p:cNvPr>
            <p:cNvSpPr/>
            <p:nvPr/>
          </p:nvSpPr>
          <p:spPr>
            <a:xfrm>
              <a:off x="10078137" y="7221447"/>
              <a:ext cx="92542" cy="105768"/>
            </a:xfrm>
            <a:custGeom>
              <a:avLst/>
              <a:gdLst>
                <a:gd name="connsiteX0" fmla="*/ -2 w 92542"/>
                <a:gd name="connsiteY0" fmla="*/ 105766 h 105768"/>
                <a:gd name="connsiteX1" fmla="*/ -2 w 92542"/>
                <a:gd name="connsiteY1" fmla="*/ -3 h 105768"/>
                <a:gd name="connsiteX2" fmla="*/ 21430 w 92542"/>
                <a:gd name="connsiteY2" fmla="*/ -3 h 105768"/>
                <a:gd name="connsiteX3" fmla="*/ 40922 w 92542"/>
                <a:gd name="connsiteY3" fmla="*/ 70196 h 105768"/>
                <a:gd name="connsiteX4" fmla="*/ 45466 w 92542"/>
                <a:gd name="connsiteY4" fmla="*/ 99442 h 105768"/>
                <a:gd name="connsiteX5" fmla="*/ 50024 w 92542"/>
                <a:gd name="connsiteY5" fmla="*/ 70196 h 105768"/>
                <a:gd name="connsiteX6" fmla="*/ 70284 w 92542"/>
                <a:gd name="connsiteY6" fmla="*/ -3 h 105768"/>
                <a:gd name="connsiteX7" fmla="*/ 92540 w 92542"/>
                <a:gd name="connsiteY7" fmla="*/ -3 h 105768"/>
                <a:gd name="connsiteX8" fmla="*/ 92540 w 92542"/>
                <a:gd name="connsiteY8" fmla="*/ 105766 h 105768"/>
                <a:gd name="connsiteX9" fmla="*/ 76622 w 92542"/>
                <a:gd name="connsiteY9" fmla="*/ 105766 h 105768"/>
                <a:gd name="connsiteX10" fmla="*/ 76622 w 92542"/>
                <a:gd name="connsiteY10" fmla="*/ 53135 h 105768"/>
                <a:gd name="connsiteX11" fmla="*/ 79516 w 92542"/>
                <a:gd name="connsiteY11" fmla="*/ 6335 h 105768"/>
                <a:gd name="connsiteX12" fmla="*/ 72078 w 92542"/>
                <a:gd name="connsiteY12" fmla="*/ 40299 h 105768"/>
                <a:gd name="connsiteX13" fmla="*/ 53078 w 92542"/>
                <a:gd name="connsiteY13" fmla="*/ 105766 h 105768"/>
                <a:gd name="connsiteX14" fmla="*/ 36074 w 92542"/>
                <a:gd name="connsiteY14" fmla="*/ 105766 h 105768"/>
                <a:gd name="connsiteX15" fmla="*/ 17870 w 92542"/>
                <a:gd name="connsiteY15" fmla="*/ 41268 h 105768"/>
                <a:gd name="connsiteX16" fmla="*/ 10895 w 92542"/>
                <a:gd name="connsiteY16" fmla="*/ 6335 h 105768"/>
                <a:gd name="connsiteX17" fmla="*/ 13644 w 92542"/>
                <a:gd name="connsiteY17" fmla="*/ 53294 h 105768"/>
                <a:gd name="connsiteX18" fmla="*/ 13644 w 92542"/>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42" h="105768">
                  <a:moveTo>
                    <a:pt x="-2" y="105766"/>
                  </a:moveTo>
                  <a:lnTo>
                    <a:pt x="-2" y="-3"/>
                  </a:lnTo>
                  <a:lnTo>
                    <a:pt x="21430" y="-3"/>
                  </a:lnTo>
                  <a:lnTo>
                    <a:pt x="40922" y="70196"/>
                  </a:lnTo>
                  <a:lnTo>
                    <a:pt x="45466" y="99442"/>
                  </a:lnTo>
                  <a:lnTo>
                    <a:pt x="50024" y="70196"/>
                  </a:lnTo>
                  <a:lnTo>
                    <a:pt x="70284" y="-3"/>
                  </a:lnTo>
                  <a:lnTo>
                    <a:pt x="92540" y="-3"/>
                  </a:lnTo>
                  <a:lnTo>
                    <a:pt x="92540" y="105766"/>
                  </a:lnTo>
                  <a:lnTo>
                    <a:pt x="76622" y="105766"/>
                  </a:lnTo>
                  <a:lnTo>
                    <a:pt x="76622" y="53135"/>
                  </a:lnTo>
                  <a:lnTo>
                    <a:pt x="79516" y="6335"/>
                  </a:lnTo>
                  <a:lnTo>
                    <a:pt x="72078" y="40299"/>
                  </a:lnTo>
                  <a:lnTo>
                    <a:pt x="53078" y="105766"/>
                  </a:lnTo>
                  <a:lnTo>
                    <a:pt x="36074" y="105766"/>
                  </a:lnTo>
                  <a:lnTo>
                    <a:pt x="17870" y="41268"/>
                  </a:lnTo>
                  <a:lnTo>
                    <a:pt x="10895" y="6335"/>
                  </a:lnTo>
                  <a:lnTo>
                    <a:pt x="13644" y="53294"/>
                  </a:lnTo>
                  <a:lnTo>
                    <a:pt x="13644" y="105766"/>
                  </a:lnTo>
                  <a:close/>
                </a:path>
              </a:pathLst>
            </a:custGeom>
            <a:grpFill/>
            <a:ln w="1444" cap="flat">
              <a:noFill/>
              <a:prstDash val="solid"/>
              <a:miter/>
            </a:ln>
          </p:spPr>
          <p:txBody>
            <a:bodyPr rtlCol="0" anchor="ctr"/>
            <a:lstStyle/>
            <a:p>
              <a:endParaRPr lang="en-US" sz="1755"/>
            </a:p>
          </p:txBody>
        </p:sp>
        <p:sp>
          <p:nvSpPr>
            <p:cNvPr id="64" name="Freeform: Shape 71">
              <a:extLst>
                <a:ext uri="{FF2B5EF4-FFF2-40B4-BE49-F238E27FC236}">
                  <a16:creationId xmlns:a16="http://schemas.microsoft.com/office/drawing/2014/main" id="{351F461B-037B-CE4C-912D-74B4FCD505D7}"/>
                </a:ext>
              </a:extLst>
            </p:cNvPr>
            <p:cNvSpPr/>
            <p:nvPr/>
          </p:nvSpPr>
          <p:spPr>
            <a:xfrm>
              <a:off x="10199216"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63 w 61747"/>
                <a:gd name="connsiteY4" fmla="*/ 13166 h 105768"/>
                <a:gd name="connsiteX5" fmla="*/ 16263 w 61747"/>
                <a:gd name="connsiteY5" fmla="*/ 45494 h 105768"/>
                <a:gd name="connsiteX6" fmla="*/ 52817 w 61747"/>
                <a:gd name="connsiteY6" fmla="*/ 45494 h 105768"/>
                <a:gd name="connsiteX7" fmla="*/ 52817 w 61747"/>
                <a:gd name="connsiteY7" fmla="*/ 57678 h 105768"/>
                <a:gd name="connsiteX8" fmla="*/ 16263 w 61747"/>
                <a:gd name="connsiteY8" fmla="*/ 57678 h 105768"/>
                <a:gd name="connsiteX9" fmla="*/ 16263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63" y="13166"/>
                  </a:lnTo>
                  <a:lnTo>
                    <a:pt x="16263" y="45494"/>
                  </a:lnTo>
                  <a:lnTo>
                    <a:pt x="52817" y="45494"/>
                  </a:lnTo>
                  <a:lnTo>
                    <a:pt x="52817" y="57678"/>
                  </a:lnTo>
                  <a:lnTo>
                    <a:pt x="16263" y="57678"/>
                  </a:lnTo>
                  <a:lnTo>
                    <a:pt x="16263"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65" name="Freeform: Shape 72">
              <a:extLst>
                <a:ext uri="{FF2B5EF4-FFF2-40B4-BE49-F238E27FC236}">
                  <a16:creationId xmlns:a16="http://schemas.microsoft.com/office/drawing/2014/main" id="{0161CCEA-CB5D-F04C-BA96-E170AA84649F}"/>
                </a:ext>
              </a:extLst>
            </p:cNvPr>
            <p:cNvSpPr/>
            <p:nvPr/>
          </p:nvSpPr>
          <p:spPr>
            <a:xfrm>
              <a:off x="10282381" y="7221447"/>
              <a:ext cx="72311" cy="105826"/>
            </a:xfrm>
            <a:custGeom>
              <a:avLst/>
              <a:gdLst>
                <a:gd name="connsiteX0" fmla="*/ -2 w 72311"/>
                <a:gd name="connsiteY0" fmla="*/ 105766 h 105826"/>
                <a:gd name="connsiteX1" fmla="*/ -2 w 72311"/>
                <a:gd name="connsiteY1" fmla="*/ -3 h 105826"/>
                <a:gd name="connsiteX2" fmla="*/ 17870 w 72311"/>
                <a:gd name="connsiteY2" fmla="*/ -3 h 105826"/>
                <a:gd name="connsiteX3" fmla="*/ 50531 w 72311"/>
                <a:gd name="connsiteY3" fmla="*/ 63177 h 105826"/>
                <a:gd name="connsiteX4" fmla="*/ 61746 w 72311"/>
                <a:gd name="connsiteY4" fmla="*/ 93914 h 105826"/>
                <a:gd name="connsiteX5" fmla="*/ 57839 w 72311"/>
                <a:gd name="connsiteY5" fmla="*/ 58170 h 105826"/>
                <a:gd name="connsiteX6" fmla="*/ 57839 w 72311"/>
                <a:gd name="connsiteY6" fmla="*/ -3 h 105826"/>
                <a:gd name="connsiteX7" fmla="*/ 72310 w 72311"/>
                <a:gd name="connsiteY7" fmla="*/ -3 h 105826"/>
                <a:gd name="connsiteX8" fmla="*/ 72310 w 72311"/>
                <a:gd name="connsiteY8" fmla="*/ 105766 h 105826"/>
                <a:gd name="connsiteX9" fmla="*/ 55089 w 72311"/>
                <a:gd name="connsiteY9" fmla="*/ 105766 h 105826"/>
                <a:gd name="connsiteX10" fmla="*/ 20793 w 72311"/>
                <a:gd name="connsiteY10" fmla="*/ 40024 h 105826"/>
                <a:gd name="connsiteX11" fmla="*/ 10663 w 72311"/>
                <a:gd name="connsiteY11" fmla="*/ 10952 h 105826"/>
                <a:gd name="connsiteX12" fmla="*/ 14237 w 72311"/>
                <a:gd name="connsiteY12" fmla="*/ 44741 h 105826"/>
                <a:gd name="connsiteX13" fmla="*/ 14237 w 72311"/>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11" h="105826">
                  <a:moveTo>
                    <a:pt x="-2" y="105766"/>
                  </a:moveTo>
                  <a:lnTo>
                    <a:pt x="-2" y="-3"/>
                  </a:lnTo>
                  <a:lnTo>
                    <a:pt x="17870" y="-3"/>
                  </a:lnTo>
                  <a:lnTo>
                    <a:pt x="50531" y="63177"/>
                  </a:lnTo>
                  <a:lnTo>
                    <a:pt x="61746" y="93914"/>
                  </a:lnTo>
                  <a:lnTo>
                    <a:pt x="57839" y="58170"/>
                  </a:lnTo>
                  <a:lnTo>
                    <a:pt x="57839" y="-3"/>
                  </a:lnTo>
                  <a:lnTo>
                    <a:pt x="72310" y="-3"/>
                  </a:lnTo>
                  <a:lnTo>
                    <a:pt x="72310" y="105766"/>
                  </a:lnTo>
                  <a:lnTo>
                    <a:pt x="55089" y="105766"/>
                  </a:lnTo>
                  <a:lnTo>
                    <a:pt x="20793" y="40024"/>
                  </a:lnTo>
                  <a:lnTo>
                    <a:pt x="10663" y="10952"/>
                  </a:lnTo>
                  <a:lnTo>
                    <a:pt x="14237" y="44741"/>
                  </a:lnTo>
                  <a:lnTo>
                    <a:pt x="14237" y="105823"/>
                  </a:lnTo>
                  <a:close/>
                </a:path>
              </a:pathLst>
            </a:custGeom>
            <a:grpFill/>
            <a:ln w="1444" cap="flat">
              <a:noFill/>
              <a:prstDash val="solid"/>
              <a:miter/>
            </a:ln>
          </p:spPr>
          <p:txBody>
            <a:bodyPr rtlCol="0" anchor="ctr"/>
            <a:lstStyle/>
            <a:p>
              <a:endParaRPr lang="en-US" sz="1755"/>
            </a:p>
          </p:txBody>
        </p:sp>
        <p:sp>
          <p:nvSpPr>
            <p:cNvPr id="66" name="Freeform: Shape 73">
              <a:extLst>
                <a:ext uri="{FF2B5EF4-FFF2-40B4-BE49-F238E27FC236}">
                  <a16:creationId xmlns:a16="http://schemas.microsoft.com/office/drawing/2014/main" id="{13BF4E95-E28B-AF46-96F4-4C96E455D137}"/>
                </a:ext>
              </a:extLst>
            </p:cNvPr>
            <p:cNvSpPr/>
            <p:nvPr/>
          </p:nvSpPr>
          <p:spPr>
            <a:xfrm>
              <a:off x="10374590" y="7221447"/>
              <a:ext cx="70907" cy="105783"/>
            </a:xfrm>
            <a:custGeom>
              <a:avLst/>
              <a:gdLst>
                <a:gd name="connsiteX0" fmla="*/ 27290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290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290" y="13166"/>
                  </a:moveTo>
                  <a:lnTo>
                    <a:pt x="-2" y="13166"/>
                  </a:lnTo>
                  <a:lnTo>
                    <a:pt x="-2" y="-3"/>
                  </a:lnTo>
                  <a:lnTo>
                    <a:pt x="70906" y="-3"/>
                  </a:lnTo>
                  <a:lnTo>
                    <a:pt x="70906" y="13166"/>
                  </a:lnTo>
                  <a:lnTo>
                    <a:pt x="43541" y="13166"/>
                  </a:lnTo>
                  <a:lnTo>
                    <a:pt x="43541" y="105780"/>
                  </a:lnTo>
                  <a:lnTo>
                    <a:pt x="27290" y="105780"/>
                  </a:lnTo>
                  <a:close/>
                </a:path>
              </a:pathLst>
            </a:custGeom>
            <a:grpFill/>
            <a:ln w="1444" cap="flat">
              <a:noFill/>
              <a:prstDash val="solid"/>
              <a:miter/>
            </a:ln>
          </p:spPr>
          <p:txBody>
            <a:bodyPr rtlCol="0" anchor="ctr"/>
            <a:lstStyle/>
            <a:p>
              <a:endParaRPr lang="en-US" sz="1755"/>
            </a:p>
          </p:txBody>
        </p:sp>
      </p:grpSp>
    </p:spTree>
    <p:extLst>
      <p:ext uri="{BB962C8B-B14F-4D97-AF65-F5344CB8AC3E}">
        <p14:creationId xmlns:p14="http://schemas.microsoft.com/office/powerpoint/2010/main" val="33437232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age Referenc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11" name="Content Placeholder 4">
            <a:extLst>
              <a:ext uri="{FF2B5EF4-FFF2-40B4-BE49-F238E27FC236}">
                <a16:creationId xmlns:a16="http://schemas.microsoft.com/office/drawing/2014/main" id="{C797EC87-BDF5-4318-87F3-D31911942750}"/>
              </a:ext>
            </a:extLst>
          </p:cNvPr>
          <p:cNvSpPr>
            <a:spLocks noGrp="1"/>
          </p:cNvSpPr>
          <p:nvPr>
            <p:ph idx="1"/>
          </p:nvPr>
        </p:nvSpPr>
        <p:spPr>
          <a:xfrm>
            <a:off x="761999" y="1186196"/>
            <a:ext cx="8166099" cy="4739475"/>
          </a:xfrm>
        </p:spPr>
        <p:txBody>
          <a:bodyPr numCol="3" spcCol="180000"/>
          <a:lstStyle>
            <a:lvl1pPr marL="169110" indent="0">
              <a:spcBef>
                <a:spcPts val="848"/>
              </a:spcBef>
              <a:spcAft>
                <a:spcPts val="188"/>
              </a:spcAft>
              <a:buNone/>
              <a:defRPr sz="1026">
                <a:latin typeface="+mj-lt"/>
              </a:defRPr>
            </a:lvl1pPr>
            <a:lvl2pPr marL="169110" indent="-169110">
              <a:lnSpc>
                <a:spcPct val="99000"/>
              </a:lnSpc>
              <a:spcBef>
                <a:spcPts val="0"/>
              </a:spcBef>
              <a:buNone/>
              <a:tabLst>
                <a:tab pos="169110" algn="l"/>
              </a:tabLst>
              <a:defRPr sz="855"/>
            </a:lvl2pPr>
            <a:lvl3pPr marL="254412" indent="-85304">
              <a:lnSpc>
                <a:spcPct val="99000"/>
              </a:lnSpc>
              <a:spcBef>
                <a:spcPts val="0"/>
              </a:spcBef>
              <a:defRPr sz="769"/>
            </a:lvl3pPr>
            <a:lvl4pPr marL="339716" indent="-85304">
              <a:lnSpc>
                <a:spcPct val="99000"/>
              </a:lnSpc>
              <a:spcBef>
                <a:spcPts val="0"/>
              </a:spcBef>
              <a:defRPr sz="769"/>
            </a:lvl4pPr>
            <a:lvl5pPr marL="422026" indent="-82310">
              <a:lnSpc>
                <a:spcPct val="99000"/>
              </a:lnSpc>
              <a:spcBef>
                <a:spcPts val="0"/>
              </a:spcBef>
              <a:defRPr sz="769"/>
            </a:lvl5pPr>
            <a:lvl6pPr marL="508825" indent="-83806">
              <a:lnSpc>
                <a:spcPct val="99000"/>
              </a:lnSpc>
              <a:defRPr sz="660"/>
            </a:lvl6pPr>
            <a:lvl7pPr>
              <a:lnSpc>
                <a:spcPct val="99000"/>
              </a:lnSpc>
              <a:defRPr sz="660"/>
            </a:lvl7pPr>
            <a:lvl8pPr>
              <a:lnSpc>
                <a:spcPct val="99000"/>
              </a:lnSpc>
              <a:defRPr sz="660"/>
            </a:lvl8pPr>
            <a:lvl9pPr>
              <a:lnSpc>
                <a:spcPct val="99000"/>
              </a:lnSpc>
              <a:defRPr sz="660"/>
            </a:lvl9pPr>
          </a:lstStyle>
          <a:p>
            <a:pPr lvl="0"/>
            <a:r>
              <a:rPr lang="en-US"/>
              <a:t>Click to edit Master text styles</a:t>
            </a:r>
          </a:p>
          <a:p>
            <a:pPr lvl="1"/>
            <a:r>
              <a:rPr lang="en-US"/>
              <a:t>	Second level</a:t>
            </a:r>
          </a:p>
        </p:txBody>
      </p:sp>
      <p:sp>
        <p:nvSpPr>
          <p:cNvPr id="3" name="Date Placeholder 2">
            <a:extLst>
              <a:ext uri="{FF2B5EF4-FFF2-40B4-BE49-F238E27FC236}">
                <a16:creationId xmlns:a16="http://schemas.microsoft.com/office/drawing/2014/main" id="{62FEFA37-A106-4DBA-9E98-76775783A28B}"/>
              </a:ext>
            </a:extLst>
          </p:cNvPr>
          <p:cNvSpPr>
            <a:spLocks noGrp="1"/>
          </p:cNvSpPr>
          <p:nvPr>
            <p:ph type="dt" sz="half" idx="10"/>
          </p:nvPr>
        </p:nvSpPr>
        <p:spPr/>
        <p:txBody>
          <a:bodyPr/>
          <a:lstStyle/>
          <a:p>
            <a:r>
              <a:rPr lang="en-US"/>
              <a:t>GTA</a:t>
            </a:r>
          </a:p>
        </p:txBody>
      </p:sp>
      <p:sp>
        <p:nvSpPr>
          <p:cNvPr id="4" name="Footer Placeholder 3">
            <a:extLst>
              <a:ext uri="{FF2B5EF4-FFF2-40B4-BE49-F238E27FC236}">
                <a16:creationId xmlns:a16="http://schemas.microsoft.com/office/drawing/2014/main" id="{EA752012-823D-4776-AFF8-4D6ADC2CE4C8}"/>
              </a:ext>
            </a:extLst>
          </p:cNvPr>
          <p:cNvSpPr>
            <a:spLocks noGrp="1"/>
          </p:cNvSpPr>
          <p:nvPr>
            <p:ph type="ftr" sz="quarter" idx="11"/>
          </p:nvPr>
        </p:nvSpPr>
        <p:spPr/>
        <p:txBody>
          <a:bodyPr/>
          <a:lstStyle/>
          <a:p>
            <a:r>
              <a:rPr lang="en-US"/>
              <a:t>U.S.</a:t>
            </a:r>
          </a:p>
        </p:txBody>
      </p:sp>
    </p:spTree>
    <p:extLst>
      <p:ext uri="{BB962C8B-B14F-4D97-AF65-F5344CB8AC3E}">
        <p14:creationId xmlns:p14="http://schemas.microsoft.com/office/powerpoint/2010/main" val="427233726"/>
      </p:ext>
    </p:extLst>
  </p:cSld>
  <p:clrMapOvr>
    <a:masterClrMapping/>
  </p:clrMapOvr>
  <p:extLst>
    <p:ext uri="{DCECCB84-F9BA-43D5-87BE-67443E8EF086}">
      <p15:sldGuideLst xmlns:p15="http://schemas.microsoft.com/office/powerpoint/2012/main">
        <p15:guide id="1" orient="horz" pos="374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3" name="Content Placeholder 4">
            <a:extLst>
              <a:ext uri="{FF2B5EF4-FFF2-40B4-BE49-F238E27FC236}">
                <a16:creationId xmlns:a16="http://schemas.microsoft.com/office/drawing/2014/main" id="{7E323959-B929-4872-A3D7-1BB1CAD1B2FD}"/>
              </a:ext>
            </a:extLst>
          </p:cNvPr>
          <p:cNvSpPr>
            <a:spLocks noGrp="1"/>
          </p:cNvSpPr>
          <p:nvPr>
            <p:ph idx="1"/>
          </p:nvPr>
        </p:nvSpPr>
        <p:spPr>
          <a:xfrm>
            <a:off x="761999" y="1204913"/>
            <a:ext cx="8166099" cy="4576763"/>
          </a:xfrm>
        </p:spPr>
        <p:txBody>
          <a:bodyPr/>
          <a:lstStyle>
            <a:lvl1pPr>
              <a:spcBef>
                <a:spcPts val="848"/>
              </a:spcBef>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Date Placeholder 3">
            <a:extLst>
              <a:ext uri="{FF2B5EF4-FFF2-40B4-BE49-F238E27FC236}">
                <a16:creationId xmlns:a16="http://schemas.microsoft.com/office/drawing/2014/main" id="{6CDAFEE2-47D3-4B37-9971-2401DB81B4BD}"/>
              </a:ext>
            </a:extLst>
          </p:cNvPr>
          <p:cNvSpPr>
            <a:spLocks noGrp="1"/>
          </p:cNvSpPr>
          <p:nvPr>
            <p:ph type="dt" sz="half" idx="10"/>
          </p:nvPr>
        </p:nvSpPr>
        <p:spPr/>
        <p:txBody>
          <a:bodyPr/>
          <a:lstStyle>
            <a:lvl1pPr>
              <a:defRPr sz="1200"/>
            </a:lvl1pPr>
          </a:lstStyle>
          <a:p>
            <a:r>
              <a:rPr lang="en-US"/>
              <a:t>GTA</a:t>
            </a:r>
          </a:p>
        </p:txBody>
      </p:sp>
      <p:sp>
        <p:nvSpPr>
          <p:cNvPr id="5" name="Footer Placeholder 4">
            <a:extLst>
              <a:ext uri="{FF2B5EF4-FFF2-40B4-BE49-F238E27FC236}">
                <a16:creationId xmlns:a16="http://schemas.microsoft.com/office/drawing/2014/main" id="{D961B926-6CBE-49BF-9FA3-351B927C8ACB}"/>
              </a:ext>
            </a:extLst>
          </p:cNvPr>
          <p:cNvSpPr>
            <a:spLocks noGrp="1"/>
          </p:cNvSpPr>
          <p:nvPr>
            <p:ph type="ftr" sz="quarter" idx="11"/>
          </p:nvPr>
        </p:nvSpPr>
        <p:spPr/>
        <p:txBody>
          <a:bodyPr/>
          <a:lstStyle>
            <a:lvl1pPr>
              <a:defRPr sz="1200"/>
            </a:lvl1pPr>
          </a:lstStyle>
          <a:p>
            <a:r>
              <a:rPr lang="en-US"/>
              <a:t>U.S.</a:t>
            </a:r>
          </a:p>
        </p:txBody>
      </p:sp>
      <p:sp>
        <p:nvSpPr>
          <p:cNvPr id="6" name="Text Placeholder 5">
            <a:extLst>
              <a:ext uri="{FF2B5EF4-FFF2-40B4-BE49-F238E27FC236}">
                <a16:creationId xmlns:a16="http://schemas.microsoft.com/office/drawing/2014/main" id="{72BEE28E-7642-4071-9F46-ABA46E4CFC72}"/>
              </a:ext>
            </a:extLst>
          </p:cNvPr>
          <p:cNvSpPr>
            <a:spLocks noGrp="1"/>
          </p:cNvSpPr>
          <p:nvPr>
            <p:ph type="body" sz="quarter" idx="25" hasCustomPrompt="1"/>
          </p:nvPr>
        </p:nvSpPr>
        <p:spPr>
          <a:xfrm>
            <a:off x="762000" y="5925893"/>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2376482392"/>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B36ABA3-C946-594C-B7B7-768B3BD4951B}"/>
              </a:ext>
            </a:extLst>
          </p:cNvPr>
          <p:cNvSpPr>
            <a:spLocks noGrp="1"/>
          </p:cNvSpPr>
          <p:nvPr>
            <p:ph type="title" hasCustomPrompt="1"/>
          </p:nvPr>
        </p:nvSpPr>
        <p:spPr/>
        <p:txBody>
          <a:bodyPr/>
          <a:lstStyle>
            <a:lvl1pPr>
              <a:defRPr sz="2000">
                <a:latin typeface="JPM AM Pro" panose="020B0503040102020003" pitchFamily="34" charset="0"/>
              </a:defRPr>
            </a:lvl1pPr>
          </a:lstStyle>
          <a:p>
            <a:r>
              <a:rPr lang="en-US"/>
              <a:t>[Slide title]</a:t>
            </a:r>
          </a:p>
        </p:txBody>
      </p:sp>
      <p:sp>
        <p:nvSpPr>
          <p:cNvPr id="11" name="Content Placeholder 4">
            <a:extLst>
              <a:ext uri="{FF2B5EF4-FFF2-40B4-BE49-F238E27FC236}">
                <a16:creationId xmlns:a16="http://schemas.microsoft.com/office/drawing/2014/main" id="{876044BF-46F2-4BB3-BE72-4436505AFF37}"/>
              </a:ext>
            </a:extLst>
          </p:cNvPr>
          <p:cNvSpPr>
            <a:spLocks noGrp="1"/>
          </p:cNvSpPr>
          <p:nvPr>
            <p:ph sz="half" idx="1"/>
          </p:nvPr>
        </p:nvSpPr>
        <p:spPr>
          <a:xfrm>
            <a:off x="762001" y="1204913"/>
            <a:ext cx="3986213" cy="4576762"/>
          </a:xfrm>
        </p:spPr>
        <p:txBody>
          <a:bodyPr/>
          <a:lstStyle>
            <a:lvl1pPr>
              <a:defRPr sz="105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Content Placeholder 5">
            <a:extLst>
              <a:ext uri="{FF2B5EF4-FFF2-40B4-BE49-F238E27FC236}">
                <a16:creationId xmlns:a16="http://schemas.microsoft.com/office/drawing/2014/main" id="{0B138350-59E9-44BB-A1A8-B291728AC2CB}"/>
              </a:ext>
            </a:extLst>
          </p:cNvPr>
          <p:cNvSpPr>
            <a:spLocks noGrp="1"/>
          </p:cNvSpPr>
          <p:nvPr>
            <p:ph sz="half" idx="2"/>
          </p:nvPr>
        </p:nvSpPr>
        <p:spPr>
          <a:xfrm>
            <a:off x="4929189" y="1204913"/>
            <a:ext cx="3998911" cy="4576762"/>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8" name="Text Placeholder 5">
            <a:extLst>
              <a:ext uri="{FF2B5EF4-FFF2-40B4-BE49-F238E27FC236}">
                <a16:creationId xmlns:a16="http://schemas.microsoft.com/office/drawing/2014/main" id="{D003691D-F5F4-4325-9164-CE8ED5D01686}"/>
              </a:ext>
            </a:extLst>
          </p:cNvPr>
          <p:cNvSpPr>
            <a:spLocks noGrp="1"/>
          </p:cNvSpPr>
          <p:nvPr>
            <p:ph type="body" sz="quarter" idx="25" hasCustomPrompt="1"/>
          </p:nvPr>
        </p:nvSpPr>
        <p:spPr>
          <a:xfrm>
            <a:off x="762001" y="5968604"/>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2" name="Date Placeholder 1">
            <a:extLst>
              <a:ext uri="{FF2B5EF4-FFF2-40B4-BE49-F238E27FC236}">
                <a16:creationId xmlns:a16="http://schemas.microsoft.com/office/drawing/2014/main" id="{9EE698FF-0D99-4AE4-88F9-F7FB7BEA56ED}"/>
              </a:ext>
            </a:extLst>
          </p:cNvPr>
          <p:cNvSpPr>
            <a:spLocks noGrp="1"/>
          </p:cNvSpPr>
          <p:nvPr>
            <p:ph type="dt" sz="half" idx="26"/>
          </p:nvPr>
        </p:nvSpPr>
        <p:spPr/>
        <p:txBody>
          <a:bodyPr/>
          <a:lstStyle>
            <a:lvl1pPr>
              <a:defRPr sz="1200"/>
            </a:lvl1pPr>
          </a:lstStyle>
          <a:p>
            <a:r>
              <a:rPr lang="en-US"/>
              <a:t>GTA</a:t>
            </a:r>
          </a:p>
        </p:txBody>
      </p:sp>
      <p:sp>
        <p:nvSpPr>
          <p:cNvPr id="3" name="Footer Placeholder 2">
            <a:extLst>
              <a:ext uri="{FF2B5EF4-FFF2-40B4-BE49-F238E27FC236}">
                <a16:creationId xmlns:a16="http://schemas.microsoft.com/office/drawing/2014/main" id="{04261086-A3F2-4E56-B86F-F6A1A7118E3E}"/>
              </a:ext>
            </a:extLst>
          </p:cNvPr>
          <p:cNvSpPr>
            <a:spLocks noGrp="1"/>
          </p:cNvSpPr>
          <p:nvPr>
            <p:ph type="ftr" sz="quarter" idx="27"/>
          </p:nvPr>
        </p:nvSpPr>
        <p:spPr/>
        <p:txBody>
          <a:bodyPr/>
          <a:lstStyle>
            <a:lvl1pPr>
              <a:defRPr sz="1200"/>
            </a:lvl1pPr>
          </a:lstStyle>
          <a:p>
            <a:r>
              <a:rPr lang="en-US"/>
              <a:t>U.S.</a:t>
            </a:r>
          </a:p>
        </p:txBody>
      </p:sp>
      <p:cxnSp>
        <p:nvCxnSpPr>
          <p:cNvPr id="9" name="Straight Connector 8">
            <a:extLst>
              <a:ext uri="{FF2B5EF4-FFF2-40B4-BE49-F238E27FC236}">
                <a16:creationId xmlns:a16="http://schemas.microsoft.com/office/drawing/2014/main" id="{D1A4B599-14F8-4525-9306-038AF38D0F68}"/>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409935149"/>
      </p:ext>
    </p:extLst>
  </p:cSld>
  <p:clrMapOvr>
    <a:masterClrMapping/>
  </p:clrMapOvr>
  <p:extLst>
    <p:ext uri="{DCECCB84-F9BA-43D5-87BE-67443E8EF086}">
      <p15:sldGuideLst xmlns:p15="http://schemas.microsoft.com/office/powerpoint/2012/main">
        <p15:guide id="2" pos="5751">
          <p15:clr>
            <a:srgbClr val="FBAE40"/>
          </p15:clr>
        </p15:guide>
        <p15:guide id="3" orient="horz" pos="138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ison horizontal">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2001" y="1204913"/>
            <a:ext cx="8166100"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8" name="Content Placeholder 5">
            <a:extLst>
              <a:ext uri="{FF2B5EF4-FFF2-40B4-BE49-F238E27FC236}">
                <a16:creationId xmlns:a16="http://schemas.microsoft.com/office/drawing/2014/main" id="{DB454EE6-A290-4EBF-94B1-531D21645F4B}"/>
              </a:ext>
            </a:extLst>
          </p:cNvPr>
          <p:cNvSpPr>
            <a:spLocks noGrp="1"/>
          </p:cNvSpPr>
          <p:nvPr>
            <p:ph sz="half" idx="2"/>
          </p:nvPr>
        </p:nvSpPr>
        <p:spPr>
          <a:xfrm>
            <a:off x="762000" y="4324661"/>
            <a:ext cx="8192115" cy="1457013"/>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1" name="Text Placeholder 5">
            <a:extLst>
              <a:ext uri="{FF2B5EF4-FFF2-40B4-BE49-F238E27FC236}">
                <a16:creationId xmlns:a16="http://schemas.microsoft.com/office/drawing/2014/main" id="{3B1E2AD2-57BE-4F63-B372-CD5B57864F98}"/>
              </a:ext>
            </a:extLst>
          </p:cNvPr>
          <p:cNvSpPr>
            <a:spLocks noGrp="1"/>
          </p:cNvSpPr>
          <p:nvPr>
            <p:ph type="body" sz="quarter" idx="25" hasCustomPrompt="1"/>
          </p:nvPr>
        </p:nvSpPr>
        <p:spPr>
          <a:xfrm>
            <a:off x="762000" y="5970549"/>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6" name="Date Placeholder 5">
            <a:extLst>
              <a:ext uri="{FF2B5EF4-FFF2-40B4-BE49-F238E27FC236}">
                <a16:creationId xmlns:a16="http://schemas.microsoft.com/office/drawing/2014/main" id="{CD632B6A-75EA-44AD-BAAD-A101046157C1}"/>
              </a:ext>
            </a:extLst>
          </p:cNvPr>
          <p:cNvSpPr>
            <a:spLocks noGrp="1"/>
          </p:cNvSpPr>
          <p:nvPr>
            <p:ph type="dt" sz="half" idx="26"/>
          </p:nvPr>
        </p:nvSpPr>
        <p:spPr/>
        <p:txBody>
          <a:bodyPr/>
          <a:lstStyle>
            <a:lvl1pPr>
              <a:defRPr sz="1200"/>
            </a:lvl1pPr>
          </a:lstStyle>
          <a:p>
            <a:r>
              <a:rPr lang="en-US"/>
              <a:t>GTA</a:t>
            </a:r>
          </a:p>
        </p:txBody>
      </p:sp>
      <p:sp>
        <p:nvSpPr>
          <p:cNvPr id="10" name="Footer Placeholder 9">
            <a:extLst>
              <a:ext uri="{FF2B5EF4-FFF2-40B4-BE49-F238E27FC236}">
                <a16:creationId xmlns:a16="http://schemas.microsoft.com/office/drawing/2014/main" id="{5897E692-EE6A-46AE-9D92-6C8ED1CA6DDF}"/>
              </a:ext>
            </a:extLst>
          </p:cNvPr>
          <p:cNvSpPr>
            <a:spLocks noGrp="1"/>
          </p:cNvSpPr>
          <p:nvPr>
            <p:ph type="ftr" sz="quarter" idx="27"/>
          </p:nvPr>
        </p:nvSpPr>
        <p:spPr/>
        <p:txBody>
          <a:bodyPr/>
          <a:lstStyle>
            <a:lvl1pPr>
              <a:defRPr sz="1200"/>
            </a:lvl1pPr>
          </a:lstStyle>
          <a:p>
            <a:r>
              <a:rPr lang="en-US"/>
              <a:t>U.S.</a:t>
            </a:r>
          </a:p>
        </p:txBody>
      </p:sp>
      <p:cxnSp>
        <p:nvCxnSpPr>
          <p:cNvPr id="9" name="Straight Connector 8">
            <a:extLst>
              <a:ext uri="{FF2B5EF4-FFF2-40B4-BE49-F238E27FC236}">
                <a16:creationId xmlns:a16="http://schemas.microsoft.com/office/drawing/2014/main" id="{C63EEDC0-E5D5-4AF5-A3A5-A770BB78DA2D}"/>
              </a:ext>
            </a:extLst>
          </p:cNvPr>
          <p:cNvCxnSpPr>
            <a:cxnSpLocks/>
          </p:cNvCxnSpPr>
          <p:nvPr userDrawn="1"/>
        </p:nvCxnSpPr>
        <p:spPr>
          <a:xfrm>
            <a:off x="762000" y="4186665"/>
            <a:ext cx="8166099" cy="0"/>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919409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horizontal">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2001" y="1204913"/>
            <a:ext cx="8166100"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8" name="Content Placeholder 5">
            <a:extLst>
              <a:ext uri="{FF2B5EF4-FFF2-40B4-BE49-F238E27FC236}">
                <a16:creationId xmlns:a16="http://schemas.microsoft.com/office/drawing/2014/main" id="{DB454EE6-A290-4EBF-94B1-531D21645F4B}"/>
              </a:ext>
            </a:extLst>
          </p:cNvPr>
          <p:cNvSpPr>
            <a:spLocks noGrp="1"/>
          </p:cNvSpPr>
          <p:nvPr>
            <p:ph sz="half" idx="2"/>
          </p:nvPr>
        </p:nvSpPr>
        <p:spPr>
          <a:xfrm>
            <a:off x="762000" y="3639675"/>
            <a:ext cx="8192115"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1" name="Text Placeholder 5">
            <a:extLst>
              <a:ext uri="{FF2B5EF4-FFF2-40B4-BE49-F238E27FC236}">
                <a16:creationId xmlns:a16="http://schemas.microsoft.com/office/drawing/2014/main" id="{3B1E2AD2-57BE-4F63-B372-CD5B57864F98}"/>
              </a:ext>
            </a:extLst>
          </p:cNvPr>
          <p:cNvSpPr>
            <a:spLocks noGrp="1"/>
          </p:cNvSpPr>
          <p:nvPr>
            <p:ph type="body" sz="quarter" idx="25" hasCustomPrompt="1"/>
          </p:nvPr>
        </p:nvSpPr>
        <p:spPr>
          <a:xfrm>
            <a:off x="762000" y="5970549"/>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6" name="Date Placeholder 5">
            <a:extLst>
              <a:ext uri="{FF2B5EF4-FFF2-40B4-BE49-F238E27FC236}">
                <a16:creationId xmlns:a16="http://schemas.microsoft.com/office/drawing/2014/main" id="{CD632B6A-75EA-44AD-BAAD-A101046157C1}"/>
              </a:ext>
            </a:extLst>
          </p:cNvPr>
          <p:cNvSpPr>
            <a:spLocks noGrp="1"/>
          </p:cNvSpPr>
          <p:nvPr>
            <p:ph type="dt" sz="half" idx="26"/>
          </p:nvPr>
        </p:nvSpPr>
        <p:spPr/>
        <p:txBody>
          <a:bodyPr/>
          <a:lstStyle>
            <a:lvl1pPr>
              <a:defRPr sz="1200"/>
            </a:lvl1pPr>
          </a:lstStyle>
          <a:p>
            <a:r>
              <a:rPr lang="en-US"/>
              <a:t>GTM</a:t>
            </a:r>
          </a:p>
        </p:txBody>
      </p:sp>
      <p:sp>
        <p:nvSpPr>
          <p:cNvPr id="10" name="Footer Placeholder 9">
            <a:extLst>
              <a:ext uri="{FF2B5EF4-FFF2-40B4-BE49-F238E27FC236}">
                <a16:creationId xmlns:a16="http://schemas.microsoft.com/office/drawing/2014/main" id="{5897E692-EE6A-46AE-9D92-6C8ED1CA6DDF}"/>
              </a:ext>
            </a:extLst>
          </p:cNvPr>
          <p:cNvSpPr>
            <a:spLocks noGrp="1"/>
          </p:cNvSpPr>
          <p:nvPr>
            <p:ph type="ftr" sz="quarter" idx="27"/>
          </p:nvPr>
        </p:nvSpPr>
        <p:spPr/>
        <p:txBody>
          <a:bodyPr/>
          <a:lstStyle>
            <a:lvl1pPr>
              <a:defRPr sz="1200"/>
            </a:lvl1pPr>
          </a:lstStyle>
          <a:p>
            <a:r>
              <a:rPr lang="en-US"/>
              <a:t>U.S.</a:t>
            </a:r>
          </a:p>
        </p:txBody>
      </p:sp>
      <p:cxnSp>
        <p:nvCxnSpPr>
          <p:cNvPr id="9" name="Straight Connector 8">
            <a:extLst>
              <a:ext uri="{FF2B5EF4-FFF2-40B4-BE49-F238E27FC236}">
                <a16:creationId xmlns:a16="http://schemas.microsoft.com/office/drawing/2014/main" id="{C63EEDC0-E5D5-4AF5-A3A5-A770BB78DA2D}"/>
              </a:ext>
            </a:extLst>
          </p:cNvPr>
          <p:cNvCxnSpPr>
            <a:cxnSpLocks/>
          </p:cNvCxnSpPr>
          <p:nvPr userDrawn="1"/>
        </p:nvCxnSpPr>
        <p:spPr>
          <a:xfrm>
            <a:off x="762000" y="3429667"/>
            <a:ext cx="8166099" cy="0"/>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9097223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x3">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4927600" y="3639674"/>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1999" y="1204914"/>
            <a:ext cx="4013200" cy="4576761"/>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0" y="597784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4927601" y="1204913"/>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C3EE23D2-AD18-4F3D-B446-CABAE768E42C}"/>
              </a:ext>
            </a:extLst>
          </p:cNvPr>
          <p:cNvSpPr>
            <a:spLocks noGrp="1"/>
          </p:cNvSpPr>
          <p:nvPr>
            <p:ph type="dt" sz="half" idx="30"/>
          </p:nvPr>
        </p:nvSpPr>
        <p:spPr/>
        <p:txBody>
          <a:bodyPr/>
          <a:lstStyle>
            <a:lvl1pPr>
              <a:defRPr sz="1200"/>
            </a:lvl1pPr>
          </a:lstStyle>
          <a:p>
            <a:r>
              <a:rPr lang="en-US"/>
              <a:t>GTA</a:t>
            </a:r>
          </a:p>
        </p:txBody>
      </p:sp>
      <p:sp>
        <p:nvSpPr>
          <p:cNvPr id="4" name="Footer Placeholder 3">
            <a:extLst>
              <a:ext uri="{FF2B5EF4-FFF2-40B4-BE49-F238E27FC236}">
                <a16:creationId xmlns:a16="http://schemas.microsoft.com/office/drawing/2014/main" id="{8179BE64-6BC3-42BF-9B9E-2E819688CB19}"/>
              </a:ext>
            </a:extLst>
          </p:cNvPr>
          <p:cNvSpPr>
            <a:spLocks noGrp="1"/>
          </p:cNvSpPr>
          <p:nvPr>
            <p:ph type="ftr" sz="quarter" idx="31"/>
          </p:nvPr>
        </p:nvSpPr>
        <p:spPr/>
        <p:txBody>
          <a:bodyPr/>
          <a:lstStyle>
            <a:lvl1pPr>
              <a:defRPr sz="1200"/>
            </a:lvl1pPr>
          </a:lstStyle>
          <a:p>
            <a:r>
              <a:rPr lang="en-US"/>
              <a:t>U.S.</a:t>
            </a:r>
          </a:p>
        </p:txBody>
      </p:sp>
      <p:cxnSp>
        <p:nvCxnSpPr>
          <p:cNvPr id="10" name="Straight Connector 9">
            <a:extLst>
              <a:ext uri="{FF2B5EF4-FFF2-40B4-BE49-F238E27FC236}">
                <a16:creationId xmlns:a16="http://schemas.microsoft.com/office/drawing/2014/main" id="{76FE9CE7-18D1-4D7A-AE2A-626F3EFEC9CE}"/>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976522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x3 alt">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763199" y="3630770"/>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4920246" y="1204914"/>
            <a:ext cx="4014205" cy="4576761"/>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763199" y="1204913"/>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9BCD69BC-37B6-466D-850A-EBE9C30A3022}"/>
              </a:ext>
            </a:extLst>
          </p:cNvPr>
          <p:cNvSpPr>
            <a:spLocks noGrp="1"/>
          </p:cNvSpPr>
          <p:nvPr>
            <p:ph type="dt" sz="half" idx="30"/>
          </p:nvPr>
        </p:nvSpPr>
        <p:spPr/>
        <p:txBody>
          <a:bodyPr/>
          <a:lstStyle>
            <a:lvl1pPr>
              <a:defRPr sz="1200"/>
            </a:lvl1pPr>
          </a:lstStyle>
          <a:p>
            <a:r>
              <a:rPr lang="en-US"/>
              <a:t>GTA</a:t>
            </a:r>
          </a:p>
        </p:txBody>
      </p:sp>
      <p:sp>
        <p:nvSpPr>
          <p:cNvPr id="4" name="Footer Placeholder 3">
            <a:extLst>
              <a:ext uri="{FF2B5EF4-FFF2-40B4-BE49-F238E27FC236}">
                <a16:creationId xmlns:a16="http://schemas.microsoft.com/office/drawing/2014/main" id="{5021C089-A39B-4656-8104-62376DBB26CC}"/>
              </a:ext>
            </a:extLst>
          </p:cNvPr>
          <p:cNvSpPr>
            <a:spLocks noGrp="1"/>
          </p:cNvSpPr>
          <p:nvPr>
            <p:ph type="ftr" sz="quarter" idx="31"/>
          </p:nvPr>
        </p:nvSpPr>
        <p:spPr/>
        <p:txBody>
          <a:bodyPr/>
          <a:lstStyle>
            <a:lvl1pPr>
              <a:defRPr sz="1200"/>
            </a:lvl1pPr>
          </a:lstStyle>
          <a:p>
            <a:r>
              <a:rPr lang="en-US"/>
              <a:t>U.S.</a:t>
            </a:r>
          </a:p>
        </p:txBody>
      </p:sp>
      <p:cxnSp>
        <p:nvCxnSpPr>
          <p:cNvPr id="11" name="Straight Connector 10">
            <a:extLst>
              <a:ext uri="{FF2B5EF4-FFF2-40B4-BE49-F238E27FC236}">
                <a16:creationId xmlns:a16="http://schemas.microsoft.com/office/drawing/2014/main" id="{4F8CDAC9-D0CB-40B4-8719-EA341965745A}"/>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33833268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debar Lef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465466B-3F33-DB47-84A2-6F568D25265F}"/>
              </a:ext>
            </a:extLst>
          </p:cNvPr>
          <p:cNvSpPr>
            <a:spLocks noGrp="1"/>
          </p:cNvSpPr>
          <p:nvPr>
            <p:ph sz="half" idx="12"/>
          </p:nvPr>
        </p:nvSpPr>
        <p:spPr>
          <a:xfrm>
            <a:off x="762000"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EBA115F8-994C-8A4C-ACE0-25AE5F0718D6}"/>
              </a:ext>
            </a:extLst>
          </p:cNvPr>
          <p:cNvSpPr>
            <a:spLocks noGrp="1"/>
          </p:cNvSpPr>
          <p:nvPr>
            <p:ph sz="half" idx="13"/>
          </p:nvPr>
        </p:nvSpPr>
        <p:spPr>
          <a:xfrm>
            <a:off x="3543302" y="1204913"/>
            <a:ext cx="5384800"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216F110A-9320-4387-81E5-5F115FCCCD08}"/>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9AD79313-C6D3-46FE-B7B2-68654C0D7E16}"/>
              </a:ext>
            </a:extLst>
          </p:cNvPr>
          <p:cNvCxnSpPr>
            <a:cxnSpLocks/>
          </p:cNvCxnSpPr>
          <p:nvPr userDrawn="1"/>
        </p:nvCxnSpPr>
        <p:spPr>
          <a:xfrm>
            <a:off x="3457853"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3" name="Date Placeholder 2">
            <a:extLst>
              <a:ext uri="{FF2B5EF4-FFF2-40B4-BE49-F238E27FC236}">
                <a16:creationId xmlns:a16="http://schemas.microsoft.com/office/drawing/2014/main" id="{ECDCA16C-C955-4D60-AB2B-A2BF4E16C275}"/>
              </a:ext>
            </a:extLst>
          </p:cNvPr>
          <p:cNvSpPr>
            <a:spLocks noGrp="1"/>
          </p:cNvSpPr>
          <p:nvPr>
            <p:ph type="dt" sz="half" idx="28"/>
          </p:nvPr>
        </p:nvSpPr>
        <p:spPr/>
        <p:txBody>
          <a:bodyPr/>
          <a:lstStyle>
            <a:lvl1pPr>
              <a:defRPr sz="1200"/>
            </a:lvl1pPr>
          </a:lstStyle>
          <a:p>
            <a:r>
              <a:rPr lang="en-US"/>
              <a:t>GTA</a:t>
            </a:r>
          </a:p>
        </p:txBody>
      </p:sp>
      <p:sp>
        <p:nvSpPr>
          <p:cNvPr id="9" name="Footer Placeholder 8">
            <a:extLst>
              <a:ext uri="{FF2B5EF4-FFF2-40B4-BE49-F238E27FC236}">
                <a16:creationId xmlns:a16="http://schemas.microsoft.com/office/drawing/2014/main" id="{B8FB8E89-D07C-41A3-BE88-640F169BF73C}"/>
              </a:ext>
            </a:extLst>
          </p:cNvPr>
          <p:cNvSpPr>
            <a:spLocks noGrp="1"/>
          </p:cNvSpPr>
          <p:nvPr>
            <p:ph type="ftr" sz="quarter" idx="29"/>
          </p:nvPr>
        </p:nvSpPr>
        <p:spPr/>
        <p:txBody>
          <a:bodyPr/>
          <a:lstStyle>
            <a:lvl1pPr>
              <a:defRPr sz="1200"/>
            </a:lvl1pPr>
          </a:lstStyle>
          <a:p>
            <a:r>
              <a:rPr lang="en-US"/>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1734515410"/>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debar Righ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4C90D45-1AE3-474C-8013-D60AA387A812}"/>
              </a:ext>
            </a:extLst>
          </p:cNvPr>
          <p:cNvSpPr>
            <a:spLocks noGrp="1"/>
          </p:cNvSpPr>
          <p:nvPr>
            <p:ph sz="half" idx="12"/>
          </p:nvPr>
        </p:nvSpPr>
        <p:spPr>
          <a:xfrm>
            <a:off x="762002" y="1204913"/>
            <a:ext cx="5381624"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91FEA3D8-D639-BC4F-BDEF-E6116326D0B9}"/>
              </a:ext>
            </a:extLst>
          </p:cNvPr>
          <p:cNvSpPr>
            <a:spLocks noGrp="1"/>
          </p:cNvSpPr>
          <p:nvPr>
            <p:ph sz="half" idx="13"/>
          </p:nvPr>
        </p:nvSpPr>
        <p:spPr>
          <a:xfrm>
            <a:off x="6327775"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D294F9CA-C726-46E0-ADEE-C405B7DABC4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F9A1440F-6791-427E-AAF2-741D5DF26C4D}"/>
              </a:ext>
            </a:extLst>
          </p:cNvPr>
          <p:cNvCxnSpPr>
            <a:cxnSpLocks/>
          </p:cNvCxnSpPr>
          <p:nvPr userDrawn="1"/>
        </p:nvCxnSpPr>
        <p:spPr>
          <a:xfrm>
            <a:off x="623691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9" name="Date Placeholder 8">
            <a:extLst>
              <a:ext uri="{FF2B5EF4-FFF2-40B4-BE49-F238E27FC236}">
                <a16:creationId xmlns:a16="http://schemas.microsoft.com/office/drawing/2014/main" id="{8ABA7DFB-25A8-4DF3-9877-21C9B7DD064D}"/>
              </a:ext>
            </a:extLst>
          </p:cNvPr>
          <p:cNvSpPr>
            <a:spLocks noGrp="1"/>
          </p:cNvSpPr>
          <p:nvPr>
            <p:ph type="dt" sz="half" idx="26"/>
          </p:nvPr>
        </p:nvSpPr>
        <p:spPr/>
        <p:txBody>
          <a:bodyPr/>
          <a:lstStyle>
            <a:lvl1pPr>
              <a:defRPr sz="1200"/>
            </a:lvl1pPr>
          </a:lstStyle>
          <a:p>
            <a:r>
              <a:rPr lang="en-US"/>
              <a:t>GTA</a:t>
            </a:r>
          </a:p>
        </p:txBody>
      </p:sp>
      <p:sp>
        <p:nvSpPr>
          <p:cNvPr id="10" name="Footer Placeholder 9">
            <a:extLst>
              <a:ext uri="{FF2B5EF4-FFF2-40B4-BE49-F238E27FC236}">
                <a16:creationId xmlns:a16="http://schemas.microsoft.com/office/drawing/2014/main" id="{02DB3DE8-480F-4FF6-AF50-4A76A392D9E8}"/>
              </a:ext>
            </a:extLst>
          </p:cNvPr>
          <p:cNvSpPr>
            <a:spLocks noGrp="1"/>
          </p:cNvSpPr>
          <p:nvPr>
            <p:ph type="ftr" sz="quarter" idx="27"/>
          </p:nvPr>
        </p:nvSpPr>
        <p:spPr/>
        <p:txBody>
          <a:bodyPr/>
          <a:lstStyle>
            <a:lvl1pPr>
              <a:defRPr sz="1200"/>
            </a:lvl1pPr>
          </a:lstStyle>
          <a:p>
            <a:r>
              <a:rPr lang="en-US"/>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1959562272"/>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267921A-18B5-4EC0-B921-CA27E4A3D6A2}"/>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3" name="Date Placeholder 2">
            <a:extLst>
              <a:ext uri="{FF2B5EF4-FFF2-40B4-BE49-F238E27FC236}">
                <a16:creationId xmlns:a16="http://schemas.microsoft.com/office/drawing/2014/main" id="{CF0FC182-BEC5-4D59-8AE4-5F7278AAD8DA}"/>
              </a:ext>
            </a:extLst>
          </p:cNvPr>
          <p:cNvSpPr>
            <a:spLocks noGrp="1"/>
          </p:cNvSpPr>
          <p:nvPr>
            <p:ph type="dt" sz="half" idx="10"/>
          </p:nvPr>
        </p:nvSpPr>
        <p:spPr>
          <a:xfrm>
            <a:off x="7596878" y="657694"/>
            <a:ext cx="358513" cy="334011"/>
          </a:xfrm>
        </p:spPr>
        <p:txBody>
          <a:bodyPr/>
          <a:lstStyle>
            <a:lvl1pPr algn="ctr">
              <a:defRPr/>
            </a:lvl1pPr>
          </a:lstStyle>
          <a:p>
            <a:r>
              <a:rPr lang="en-US"/>
              <a:t>GTA</a:t>
            </a:r>
          </a:p>
        </p:txBody>
      </p:sp>
      <p:sp>
        <p:nvSpPr>
          <p:cNvPr id="4" name="Footer Placeholder 3">
            <a:extLst>
              <a:ext uri="{FF2B5EF4-FFF2-40B4-BE49-F238E27FC236}">
                <a16:creationId xmlns:a16="http://schemas.microsoft.com/office/drawing/2014/main" id="{9D3594AC-1835-4D6F-8929-8B5A7FB06BFE}"/>
              </a:ext>
            </a:extLst>
          </p:cNvPr>
          <p:cNvSpPr>
            <a:spLocks noGrp="1"/>
          </p:cNvSpPr>
          <p:nvPr>
            <p:ph type="ftr" sz="quarter" idx="11"/>
          </p:nvPr>
        </p:nvSpPr>
        <p:spPr>
          <a:xfrm>
            <a:off x="8107508" y="657694"/>
            <a:ext cx="358513" cy="334011"/>
          </a:xfrm>
        </p:spPr>
        <p:txBody>
          <a:bodyPr/>
          <a:lstStyle/>
          <a:p>
            <a:r>
              <a:rPr lang="en-US"/>
              <a:t>U.S.</a:t>
            </a:r>
          </a:p>
        </p:txBody>
      </p:sp>
    </p:spTree>
    <p:extLst>
      <p:ext uri="{BB962C8B-B14F-4D97-AF65-F5344CB8AC3E}">
        <p14:creationId xmlns:p14="http://schemas.microsoft.com/office/powerpoint/2010/main" val="957671237"/>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Ref idx="1001">
        <a:schemeClr val="bg1"/>
      </p:bgRef>
    </p:bg>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A22EED28-6B66-F64C-87BC-C120916B3AC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1" y="1"/>
            <a:ext cx="9144000" cy="6858000"/>
          </a:xfrm>
          <a:prstGeom prst="rect">
            <a:avLst/>
          </a:prstGeom>
        </p:spPr>
      </p:pic>
      <p:sp>
        <p:nvSpPr>
          <p:cNvPr id="2" name="Title 1">
            <a:extLst>
              <a:ext uri="{FF2B5EF4-FFF2-40B4-BE49-F238E27FC236}">
                <a16:creationId xmlns:a16="http://schemas.microsoft.com/office/drawing/2014/main" id="{53F8AB78-8FDA-46ED-B308-67C07FAC61F6}"/>
              </a:ext>
            </a:extLst>
          </p:cNvPr>
          <p:cNvSpPr>
            <a:spLocks noGrp="1"/>
          </p:cNvSpPr>
          <p:nvPr>
            <p:ph type="ctrTitle" hasCustomPrompt="1"/>
          </p:nvPr>
        </p:nvSpPr>
        <p:spPr>
          <a:xfrm>
            <a:off x="762001" y="2239061"/>
            <a:ext cx="5210176" cy="2031907"/>
          </a:xfrm>
        </p:spPr>
        <p:txBody>
          <a:bodyPr anchor="b" anchorCtr="0"/>
          <a:lstStyle>
            <a:lvl1pPr algn="l">
              <a:lnSpc>
                <a:spcPct val="87000"/>
              </a:lnSpc>
              <a:defRPr sz="6788">
                <a:solidFill>
                  <a:schemeClr val="tx1"/>
                </a:solidFill>
              </a:defRPr>
            </a:lvl1pPr>
          </a:lstStyle>
          <a:p>
            <a:r>
              <a:rPr lang="en-US"/>
              <a:t>[Presentation title]</a:t>
            </a:r>
          </a:p>
        </p:txBody>
      </p:sp>
      <p:sp>
        <p:nvSpPr>
          <p:cNvPr id="3" name="Subtitle 2">
            <a:extLst>
              <a:ext uri="{FF2B5EF4-FFF2-40B4-BE49-F238E27FC236}">
                <a16:creationId xmlns:a16="http://schemas.microsoft.com/office/drawing/2014/main" id="{61892C3E-3DA9-484B-A45D-DEED5EFA6C48}"/>
              </a:ext>
            </a:extLst>
          </p:cNvPr>
          <p:cNvSpPr>
            <a:spLocks noGrp="1"/>
          </p:cNvSpPr>
          <p:nvPr>
            <p:ph type="subTitle" idx="1" hasCustomPrompt="1"/>
          </p:nvPr>
        </p:nvSpPr>
        <p:spPr>
          <a:xfrm>
            <a:off x="761999" y="5103950"/>
            <a:ext cx="4013200" cy="1114288"/>
          </a:xfrm>
        </p:spPr>
        <p:txBody>
          <a:bodyPr>
            <a:noAutofit/>
          </a:bodyPr>
          <a:lstStyle>
            <a:lvl1pPr marL="0" indent="0" algn="l">
              <a:lnSpc>
                <a:spcPct val="100000"/>
              </a:lnSpc>
              <a:spcBef>
                <a:spcPts val="283"/>
              </a:spcBef>
              <a:buNone/>
              <a:defRPr sz="1696" b="0">
                <a:solidFill>
                  <a:schemeClr val="tx1"/>
                </a:solidFill>
                <a:latin typeface="+mn-lt"/>
              </a:defRPr>
            </a:lvl1pPr>
            <a:lvl2pPr marL="0" indent="0" algn="l">
              <a:lnSpc>
                <a:spcPct val="100000"/>
              </a:lnSpc>
              <a:spcBef>
                <a:spcPts val="0"/>
              </a:spcBef>
              <a:buNone/>
              <a:defRPr sz="1320" b="0">
                <a:solidFill>
                  <a:schemeClr val="tx2"/>
                </a:solidFill>
                <a:latin typeface="+mn-lt"/>
              </a:defRPr>
            </a:lvl2pPr>
            <a:lvl3pPr marL="0" indent="0" algn="l">
              <a:lnSpc>
                <a:spcPct val="100000"/>
              </a:lnSpc>
              <a:spcBef>
                <a:spcPts val="0"/>
              </a:spcBef>
              <a:buNone/>
              <a:defRPr sz="1320" b="0">
                <a:solidFill>
                  <a:schemeClr val="tx2"/>
                </a:solidFill>
                <a:latin typeface="+mn-lt"/>
              </a:defRPr>
            </a:lvl3pPr>
            <a:lvl4pPr marL="0" indent="0" algn="l">
              <a:lnSpc>
                <a:spcPct val="100000"/>
              </a:lnSpc>
              <a:spcBef>
                <a:spcPts val="0"/>
              </a:spcBef>
              <a:buNone/>
              <a:defRPr sz="1320" b="0">
                <a:solidFill>
                  <a:schemeClr val="tx2"/>
                </a:solidFill>
                <a:latin typeface="+mn-lt"/>
              </a:defRPr>
            </a:lvl4pPr>
            <a:lvl5pPr marL="0" indent="0" algn="l">
              <a:lnSpc>
                <a:spcPct val="100000"/>
              </a:lnSpc>
              <a:spcBef>
                <a:spcPts val="0"/>
              </a:spcBef>
              <a:buNone/>
              <a:defRPr sz="1320" b="0">
                <a:solidFill>
                  <a:schemeClr val="tx2"/>
                </a:solidFill>
                <a:latin typeface="+mn-lt"/>
              </a:defRPr>
            </a:lvl5pPr>
            <a:lvl6pPr marL="0" indent="0" algn="l">
              <a:lnSpc>
                <a:spcPct val="100000"/>
              </a:lnSpc>
              <a:spcBef>
                <a:spcPts val="0"/>
              </a:spcBef>
              <a:buNone/>
              <a:defRPr sz="1320" b="0">
                <a:solidFill>
                  <a:schemeClr val="tx2"/>
                </a:solidFill>
                <a:latin typeface="+mn-lt"/>
              </a:defRPr>
            </a:lvl6pPr>
            <a:lvl7pPr marL="0" indent="0" algn="l">
              <a:lnSpc>
                <a:spcPct val="100000"/>
              </a:lnSpc>
              <a:spcBef>
                <a:spcPts val="0"/>
              </a:spcBef>
              <a:buNone/>
              <a:defRPr sz="1320" b="0">
                <a:solidFill>
                  <a:schemeClr val="tx2"/>
                </a:solidFill>
                <a:latin typeface="+mn-lt"/>
              </a:defRPr>
            </a:lvl7pPr>
            <a:lvl8pPr marL="0" indent="0" algn="l">
              <a:lnSpc>
                <a:spcPct val="100000"/>
              </a:lnSpc>
              <a:spcBef>
                <a:spcPts val="0"/>
              </a:spcBef>
              <a:buNone/>
              <a:defRPr sz="1320" b="0">
                <a:solidFill>
                  <a:schemeClr val="tx2"/>
                </a:solidFill>
                <a:latin typeface="+mn-lt"/>
              </a:defRPr>
            </a:lvl8pPr>
            <a:lvl9pPr marL="0" indent="0" algn="l">
              <a:lnSpc>
                <a:spcPct val="100000"/>
              </a:lnSpc>
              <a:spcBef>
                <a:spcPts val="0"/>
              </a:spcBef>
              <a:buNone/>
              <a:defRPr sz="1320" b="0">
                <a:solidFill>
                  <a:schemeClr val="tx2"/>
                </a:solidFill>
                <a:latin typeface="+mn-lt"/>
              </a:defRPr>
            </a:lvl9pPr>
          </a:lstStyle>
          <a:p>
            <a:r>
              <a:rPr lang="en-US"/>
              <a:t>[Presentation subtitle]</a:t>
            </a:r>
          </a:p>
        </p:txBody>
      </p:sp>
      <p:sp>
        <p:nvSpPr>
          <p:cNvPr id="16" name="Text Placeholder 1">
            <a:extLst>
              <a:ext uri="{FF2B5EF4-FFF2-40B4-BE49-F238E27FC236}">
                <a16:creationId xmlns:a16="http://schemas.microsoft.com/office/drawing/2014/main" id="{BE80FF3A-D00B-485F-B6F8-00DDB17F8104}"/>
              </a:ext>
            </a:extLst>
          </p:cNvPr>
          <p:cNvSpPr>
            <a:spLocks noGrp="1"/>
          </p:cNvSpPr>
          <p:nvPr>
            <p:ph type="body" sz="quarter" idx="23" hasCustomPrompt="1"/>
          </p:nvPr>
        </p:nvSpPr>
        <p:spPr>
          <a:xfrm>
            <a:off x="762002" y="302401"/>
            <a:ext cx="5381624" cy="619200"/>
          </a:xfrm>
        </p:spPr>
        <p:txBody>
          <a:bodyPr anchor="b" anchorCtr="0"/>
          <a:lstStyle>
            <a:lvl1pPr marL="0" indent="0">
              <a:spcBef>
                <a:spcPts val="0"/>
              </a:spcBef>
              <a:buFontTx/>
              <a:buNone/>
              <a:defRPr sz="1696" b="1" cap="none" baseline="0"/>
            </a:lvl1pPr>
            <a:lvl2pPr marL="0" indent="0">
              <a:spcBef>
                <a:spcPts val="0"/>
              </a:spcBef>
              <a:buFontTx/>
              <a:buNone/>
              <a:defRPr sz="660" b="1" cap="all" baseline="0"/>
            </a:lvl2pPr>
            <a:lvl3pPr marL="0" indent="0">
              <a:spcBef>
                <a:spcPts val="0"/>
              </a:spcBef>
              <a:buFontTx/>
              <a:buNone/>
              <a:defRPr sz="660" b="1" cap="all" baseline="0"/>
            </a:lvl3pPr>
            <a:lvl4pPr marL="0" indent="0">
              <a:spcBef>
                <a:spcPts val="0"/>
              </a:spcBef>
              <a:buFontTx/>
              <a:buNone/>
              <a:defRPr sz="660" b="1" cap="all" baseline="0"/>
            </a:lvl4pPr>
            <a:lvl5pPr marL="0" indent="0">
              <a:spcBef>
                <a:spcPts val="0"/>
              </a:spcBef>
              <a:buFontTx/>
              <a:buNone/>
              <a:defRPr sz="660" b="1" cap="all" baseline="0"/>
            </a:lvl5pPr>
            <a:lvl6pPr marL="0" indent="0">
              <a:spcBef>
                <a:spcPts val="0"/>
              </a:spcBef>
              <a:buFontTx/>
              <a:buNone/>
              <a:defRPr sz="660" b="1" cap="all" baseline="0"/>
            </a:lvl6pPr>
            <a:lvl7pPr marL="0" indent="0">
              <a:spcBef>
                <a:spcPts val="0"/>
              </a:spcBef>
              <a:buFontTx/>
              <a:buNone/>
              <a:defRPr sz="660" b="1" cap="all" baseline="0"/>
            </a:lvl7pPr>
            <a:lvl8pPr marL="0" indent="0">
              <a:spcBef>
                <a:spcPts val="0"/>
              </a:spcBef>
              <a:buFontTx/>
              <a:buNone/>
              <a:defRPr sz="660" b="1" cap="all" baseline="0"/>
            </a:lvl8pPr>
            <a:lvl9pPr marL="0" indent="0">
              <a:spcBef>
                <a:spcPts val="0"/>
              </a:spcBef>
              <a:buFontTx/>
              <a:buNone/>
              <a:defRPr sz="660" b="1" cap="all" baseline="0"/>
            </a:lvl9pPr>
          </a:lstStyle>
          <a:p>
            <a:pPr lvl="0"/>
            <a:r>
              <a:rPr lang="en-US"/>
              <a:t>[Optional slide header]</a:t>
            </a:r>
          </a:p>
        </p:txBody>
      </p:sp>
      <p:cxnSp>
        <p:nvCxnSpPr>
          <p:cNvPr id="18" name="Straight Connector 17">
            <a:extLst>
              <a:ext uri="{FF2B5EF4-FFF2-40B4-BE49-F238E27FC236}">
                <a16:creationId xmlns:a16="http://schemas.microsoft.com/office/drawing/2014/main" id="{FB3F7B9B-96E9-4673-924B-E973134927ED}"/>
              </a:ext>
            </a:extLst>
          </p:cNvPr>
          <p:cNvCxnSpPr/>
          <p:nvPr userDrawn="1"/>
        </p:nvCxnSpPr>
        <p:spPr>
          <a:xfrm>
            <a:off x="636588" y="1"/>
            <a:ext cx="0" cy="685800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cxnSp>
        <p:nvCxnSpPr>
          <p:cNvPr id="22" name="Straight Connector 21">
            <a:extLst>
              <a:ext uri="{FF2B5EF4-FFF2-40B4-BE49-F238E27FC236}">
                <a16:creationId xmlns:a16="http://schemas.microsoft.com/office/drawing/2014/main" id="{4945E2C3-9CB1-44C3-B292-0251D821492E}"/>
              </a:ext>
            </a:extLst>
          </p:cNvPr>
          <p:cNvCxnSpPr/>
          <p:nvPr userDrawn="1"/>
        </p:nvCxnSpPr>
        <p:spPr>
          <a:xfrm>
            <a:off x="762000" y="1080294"/>
            <a:ext cx="8166098" cy="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sp>
        <p:nvSpPr>
          <p:cNvPr id="10" name="Freeform: Shape 9">
            <a:extLst>
              <a:ext uri="{FF2B5EF4-FFF2-40B4-BE49-F238E27FC236}">
                <a16:creationId xmlns:a16="http://schemas.microsoft.com/office/drawing/2014/main" id="{59B6B0C7-A326-4F93-81F8-53DBB655D9DD}"/>
              </a:ext>
            </a:extLst>
          </p:cNvPr>
          <p:cNvSpPr/>
          <p:nvPr userDrawn="1"/>
        </p:nvSpPr>
        <p:spPr>
          <a:xfrm>
            <a:off x="181791" y="595557"/>
            <a:ext cx="267747" cy="388767"/>
          </a:xfrm>
          <a:custGeom>
            <a:avLst/>
            <a:gdLst>
              <a:gd name="connsiteX0" fmla="*/ 2487 w 267747"/>
              <a:gd name="connsiteY0" fmla="*/ 79195 h 388767"/>
              <a:gd name="connsiteX1" fmla="*/ 111707 w 267747"/>
              <a:gd name="connsiteY1" fmla="*/ 188415 h 388767"/>
              <a:gd name="connsiteX2" fmla="*/ 111791 w 267747"/>
              <a:gd name="connsiteY2" fmla="*/ 200269 h 388767"/>
              <a:gd name="connsiteX3" fmla="*/ 111707 w 267747"/>
              <a:gd name="connsiteY3" fmla="*/ 200353 h 388767"/>
              <a:gd name="connsiteX4" fmla="*/ 2487 w 267747"/>
              <a:gd name="connsiteY4" fmla="*/ 309573 h 388767"/>
              <a:gd name="connsiteX5" fmla="*/ 2349 w 267747"/>
              <a:gd name="connsiteY5" fmla="*/ 321246 h 388767"/>
              <a:gd name="connsiteX6" fmla="*/ 2487 w 267747"/>
              <a:gd name="connsiteY6" fmla="*/ 321384 h 388767"/>
              <a:gd name="connsiteX7" fmla="*/ 67384 w 267747"/>
              <a:gd name="connsiteY7" fmla="*/ 386281 h 388767"/>
              <a:gd name="connsiteX8" fmla="*/ 79058 w 267747"/>
              <a:gd name="connsiteY8" fmla="*/ 386418 h 388767"/>
              <a:gd name="connsiteX9" fmla="*/ 79195 w 267747"/>
              <a:gd name="connsiteY9" fmla="*/ 386281 h 388767"/>
              <a:gd name="connsiteX10" fmla="*/ 265250 w 267747"/>
              <a:gd name="connsiteY10" fmla="*/ 200353 h 388767"/>
              <a:gd name="connsiteX11" fmla="*/ 265334 w 267747"/>
              <a:gd name="connsiteY11" fmla="*/ 188499 h 388767"/>
              <a:gd name="connsiteX12" fmla="*/ 265250 w 267747"/>
              <a:gd name="connsiteY12" fmla="*/ 188415 h 388767"/>
              <a:gd name="connsiteX13" fmla="*/ 79195 w 267747"/>
              <a:gd name="connsiteY13" fmla="*/ 2487 h 388767"/>
              <a:gd name="connsiteX14" fmla="*/ 67521 w 267747"/>
              <a:gd name="connsiteY14" fmla="*/ 2349 h 388767"/>
              <a:gd name="connsiteX15" fmla="*/ 67384 w 267747"/>
              <a:gd name="connsiteY15" fmla="*/ 2487 h 388767"/>
              <a:gd name="connsiteX16" fmla="*/ 2487 w 267747"/>
              <a:gd name="connsiteY16" fmla="*/ 67384 h 388767"/>
              <a:gd name="connsiteX17" fmla="*/ 2349 w 267747"/>
              <a:gd name="connsiteY17" fmla="*/ 79058 h 388767"/>
              <a:gd name="connsiteX18" fmla="*/ 2487 w 267747"/>
              <a:gd name="connsiteY18" fmla="*/ 79195 h 3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747" h="388767">
                <a:moveTo>
                  <a:pt x="2487" y="79195"/>
                </a:moveTo>
                <a:lnTo>
                  <a:pt x="111707" y="188415"/>
                </a:lnTo>
                <a:cubicBezTo>
                  <a:pt x="115004" y="191665"/>
                  <a:pt x="115041" y="196972"/>
                  <a:pt x="111791" y="200269"/>
                </a:cubicBezTo>
                <a:cubicBezTo>
                  <a:pt x="111763" y="200297"/>
                  <a:pt x="111735" y="200325"/>
                  <a:pt x="111707" y="200353"/>
                </a:cubicBezTo>
                <a:lnTo>
                  <a:pt x="2487" y="309573"/>
                </a:lnTo>
                <a:cubicBezTo>
                  <a:pt x="-775" y="312759"/>
                  <a:pt x="-836" y="317985"/>
                  <a:pt x="2349" y="321246"/>
                </a:cubicBezTo>
                <a:cubicBezTo>
                  <a:pt x="2395" y="321293"/>
                  <a:pt x="2441" y="321339"/>
                  <a:pt x="2487" y="321384"/>
                </a:cubicBezTo>
                <a:lnTo>
                  <a:pt x="67384" y="386281"/>
                </a:lnTo>
                <a:cubicBezTo>
                  <a:pt x="70570" y="389542"/>
                  <a:pt x="75796" y="389604"/>
                  <a:pt x="79058" y="386418"/>
                </a:cubicBezTo>
                <a:cubicBezTo>
                  <a:pt x="79104" y="386373"/>
                  <a:pt x="79150" y="386327"/>
                  <a:pt x="79195" y="386281"/>
                </a:cubicBezTo>
                <a:lnTo>
                  <a:pt x="265250" y="200353"/>
                </a:lnTo>
                <a:cubicBezTo>
                  <a:pt x="268547" y="197103"/>
                  <a:pt x="268584" y="191796"/>
                  <a:pt x="265334" y="188499"/>
                </a:cubicBezTo>
                <a:cubicBezTo>
                  <a:pt x="265306" y="188471"/>
                  <a:pt x="265278" y="188443"/>
                  <a:pt x="265250" y="188415"/>
                </a:cubicBezTo>
                <a:lnTo>
                  <a:pt x="79195" y="2487"/>
                </a:lnTo>
                <a:cubicBezTo>
                  <a:pt x="76009" y="-775"/>
                  <a:pt x="70783" y="-836"/>
                  <a:pt x="67521" y="2349"/>
                </a:cubicBezTo>
                <a:cubicBezTo>
                  <a:pt x="67475" y="2395"/>
                  <a:pt x="67429" y="2441"/>
                  <a:pt x="67384" y="2487"/>
                </a:cubicBezTo>
                <a:lnTo>
                  <a:pt x="2487" y="67384"/>
                </a:lnTo>
                <a:cubicBezTo>
                  <a:pt x="-775" y="70570"/>
                  <a:pt x="-836" y="75796"/>
                  <a:pt x="2349" y="79058"/>
                </a:cubicBezTo>
                <a:cubicBezTo>
                  <a:pt x="2395" y="79104"/>
                  <a:pt x="2441" y="79150"/>
                  <a:pt x="2487" y="79195"/>
                </a:cubicBezTo>
              </a:path>
            </a:pathLst>
          </a:custGeom>
          <a:solidFill>
            <a:srgbClr val="0092F9"/>
          </a:solidFill>
          <a:ln w="12700" cap="flat">
            <a:noFill/>
            <a:prstDash val="solid"/>
            <a:miter/>
          </a:ln>
        </p:spPr>
        <p:txBody>
          <a:bodyPr rtlCol="0" anchor="ctr"/>
          <a:lstStyle/>
          <a:p>
            <a:endParaRPr lang="en-US" sz="1935">
              <a:solidFill>
                <a:srgbClr val="000000"/>
              </a:solidFill>
            </a:endParaRPr>
          </a:p>
        </p:txBody>
      </p:sp>
      <p:grpSp>
        <p:nvGrpSpPr>
          <p:cNvPr id="41" name="Group 40">
            <a:extLst>
              <a:ext uri="{FF2B5EF4-FFF2-40B4-BE49-F238E27FC236}">
                <a16:creationId xmlns:a16="http://schemas.microsoft.com/office/drawing/2014/main" id="{13B34B4C-D739-664C-8011-64A73875FB8F}"/>
              </a:ext>
            </a:extLst>
          </p:cNvPr>
          <p:cNvGrpSpPr>
            <a:grpSpLocks noChangeAspect="1"/>
          </p:cNvGrpSpPr>
          <p:nvPr userDrawn="1"/>
        </p:nvGrpSpPr>
        <p:grpSpPr>
          <a:xfrm>
            <a:off x="7700622" y="6218573"/>
            <a:ext cx="1235601" cy="431612"/>
            <a:chOff x="9004113" y="6854839"/>
            <a:chExt cx="1441384" cy="474663"/>
          </a:xfrm>
          <a:solidFill>
            <a:schemeClr val="tx1"/>
          </a:solidFill>
        </p:grpSpPr>
        <p:sp>
          <p:nvSpPr>
            <p:cNvPr id="42" name="Freeform: Shape 49">
              <a:extLst>
                <a:ext uri="{FF2B5EF4-FFF2-40B4-BE49-F238E27FC236}">
                  <a16:creationId xmlns:a16="http://schemas.microsoft.com/office/drawing/2014/main" id="{9C166115-98EF-AC4D-AAEA-0A1F5C111B5A}"/>
                </a:ext>
              </a:extLst>
            </p:cNvPr>
            <p:cNvSpPr/>
            <p:nvPr/>
          </p:nvSpPr>
          <p:spPr>
            <a:xfrm>
              <a:off x="9004113" y="6854839"/>
              <a:ext cx="146924" cy="217571"/>
            </a:xfrm>
            <a:custGeom>
              <a:avLst/>
              <a:gdLst>
                <a:gd name="connsiteX0" fmla="*/ 146922 w 146924"/>
                <a:gd name="connsiteY0" fmla="*/ -3 h 217571"/>
                <a:gd name="connsiteX1" fmla="*/ 61254 w 146924"/>
                <a:gd name="connsiteY1" fmla="*/ -3 h 217571"/>
                <a:gd name="connsiteX2" fmla="*/ 61254 w 146924"/>
                <a:gd name="connsiteY2" fmla="*/ 7464 h 217571"/>
                <a:gd name="connsiteX3" fmla="*/ 88546 w 146924"/>
                <a:gd name="connsiteY3" fmla="*/ 7464 h 217571"/>
                <a:gd name="connsiteX4" fmla="*/ 88546 w 146924"/>
                <a:gd name="connsiteY4" fmla="*/ 152435 h 217571"/>
                <a:gd name="connsiteX5" fmla="*/ 50285 w 146924"/>
                <a:gd name="connsiteY5" fmla="*/ 208278 h 217571"/>
                <a:gd name="connsiteX6" fmla="*/ 30937 w 146924"/>
                <a:gd name="connsiteY6" fmla="*/ 188771 h 217571"/>
                <a:gd name="connsiteX7" fmla="*/ 15916 w 146924"/>
                <a:gd name="connsiteY7" fmla="*/ 163201 h 217571"/>
                <a:gd name="connsiteX8" fmla="*/ -2 w 146924"/>
                <a:gd name="connsiteY8" fmla="*/ 182332 h 217571"/>
                <a:gd name="connsiteX9" fmla="*/ 54018 w 146924"/>
                <a:gd name="connsiteY9" fmla="*/ 217569 h 217571"/>
                <a:gd name="connsiteX10" fmla="*/ 118718 w 146924"/>
                <a:gd name="connsiteY10" fmla="*/ 148614 h 217571"/>
                <a:gd name="connsiteX11" fmla="*/ 118718 w 146924"/>
                <a:gd name="connsiteY11" fmla="*/ 7406 h 217571"/>
                <a:gd name="connsiteX12" fmla="*/ 146922 w 146924"/>
                <a:gd name="connsiteY12" fmla="*/ 7406 h 21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924" h="217571">
                  <a:moveTo>
                    <a:pt x="146922" y="-3"/>
                  </a:moveTo>
                  <a:lnTo>
                    <a:pt x="61254" y="-3"/>
                  </a:lnTo>
                  <a:lnTo>
                    <a:pt x="61254" y="7464"/>
                  </a:lnTo>
                  <a:lnTo>
                    <a:pt x="88546" y="7464"/>
                  </a:lnTo>
                  <a:lnTo>
                    <a:pt x="88546" y="152435"/>
                  </a:lnTo>
                  <a:cubicBezTo>
                    <a:pt x="88546" y="196021"/>
                    <a:pt x="76665" y="208278"/>
                    <a:pt x="50285" y="208278"/>
                  </a:cubicBezTo>
                  <a:cubicBezTo>
                    <a:pt x="33643" y="208278"/>
                    <a:pt x="30937" y="195457"/>
                    <a:pt x="30937" y="188771"/>
                  </a:cubicBezTo>
                  <a:cubicBezTo>
                    <a:pt x="30937" y="172969"/>
                    <a:pt x="30069" y="163201"/>
                    <a:pt x="15916" y="163201"/>
                  </a:cubicBezTo>
                  <a:cubicBezTo>
                    <a:pt x="1763" y="163201"/>
                    <a:pt x="-2" y="177846"/>
                    <a:pt x="-2" y="182332"/>
                  </a:cubicBezTo>
                  <a:cubicBezTo>
                    <a:pt x="-2" y="202258"/>
                    <a:pt x="15149" y="217569"/>
                    <a:pt x="54018" y="217569"/>
                  </a:cubicBezTo>
                  <a:cubicBezTo>
                    <a:pt x="100412" y="217569"/>
                    <a:pt x="118718" y="201650"/>
                    <a:pt x="118718" y="148614"/>
                  </a:cubicBezTo>
                  <a:lnTo>
                    <a:pt x="118718" y="7406"/>
                  </a:lnTo>
                  <a:lnTo>
                    <a:pt x="146922" y="7406"/>
                  </a:lnTo>
                  <a:close/>
                </a:path>
              </a:pathLst>
            </a:custGeom>
            <a:grpFill/>
            <a:ln w="1444" cap="flat">
              <a:noFill/>
              <a:prstDash val="solid"/>
              <a:miter/>
            </a:ln>
          </p:spPr>
          <p:txBody>
            <a:bodyPr rtlCol="0" anchor="ctr"/>
            <a:lstStyle/>
            <a:p>
              <a:endParaRPr lang="en-US" sz="1755"/>
            </a:p>
          </p:txBody>
        </p:sp>
        <p:sp>
          <p:nvSpPr>
            <p:cNvPr id="43" name="Freeform: Shape 50">
              <a:extLst>
                <a:ext uri="{FF2B5EF4-FFF2-40B4-BE49-F238E27FC236}">
                  <a16:creationId xmlns:a16="http://schemas.microsoft.com/office/drawing/2014/main" id="{DA23B2C3-D1D4-CE47-996A-19CE031FE02A}"/>
                </a:ext>
              </a:extLst>
            </p:cNvPr>
            <p:cNvSpPr/>
            <p:nvPr/>
          </p:nvSpPr>
          <p:spPr>
            <a:xfrm>
              <a:off x="9139946" y="7038800"/>
              <a:ext cx="33831" cy="33890"/>
            </a:xfrm>
            <a:custGeom>
              <a:avLst/>
              <a:gdLst>
                <a:gd name="connsiteX0" fmla="*/ 16863 w 33831"/>
                <a:gd name="connsiteY0" fmla="*/ 6 h 33890"/>
                <a:gd name="connsiteX1" fmla="*/ 4939 w 33831"/>
                <a:gd name="connsiteY1" fmla="*/ 4868 h 33890"/>
                <a:gd name="connsiteX2" fmla="*/ 4 w 33831"/>
                <a:gd name="connsiteY2" fmla="*/ 17039 h 33890"/>
                <a:gd name="connsiteX3" fmla="*/ 4968 w 33831"/>
                <a:gd name="connsiteY3" fmla="*/ 28992 h 33890"/>
                <a:gd name="connsiteX4" fmla="*/ 16863 w 33831"/>
                <a:gd name="connsiteY4" fmla="*/ 33883 h 33890"/>
                <a:gd name="connsiteX5" fmla="*/ 28917 w 33831"/>
                <a:gd name="connsiteY5" fmla="*/ 28992 h 33890"/>
                <a:gd name="connsiteX6" fmla="*/ 33823 w 33831"/>
                <a:gd name="connsiteY6" fmla="*/ 17039 h 33890"/>
                <a:gd name="connsiteX7" fmla="*/ 28917 w 33831"/>
                <a:gd name="connsiteY7" fmla="*/ 4868 h 33890"/>
                <a:gd name="connsiteX8" fmla="*/ 16863 w 33831"/>
                <a:gd name="connsiteY8" fmla="*/ 6 h 3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31" h="33890">
                  <a:moveTo>
                    <a:pt x="16863" y="6"/>
                  </a:moveTo>
                  <a:cubicBezTo>
                    <a:pt x="12377" y="-147"/>
                    <a:pt x="8039" y="1623"/>
                    <a:pt x="4939" y="4868"/>
                  </a:cubicBezTo>
                  <a:cubicBezTo>
                    <a:pt x="1690" y="8074"/>
                    <a:pt x="-95" y="12476"/>
                    <a:pt x="4" y="17039"/>
                  </a:cubicBezTo>
                  <a:cubicBezTo>
                    <a:pt x="-124" y="21549"/>
                    <a:pt x="1683" y="25899"/>
                    <a:pt x="4968" y="28992"/>
                  </a:cubicBezTo>
                  <a:cubicBezTo>
                    <a:pt x="8081" y="32204"/>
                    <a:pt x="12390" y="33977"/>
                    <a:pt x="16863" y="33883"/>
                  </a:cubicBezTo>
                  <a:cubicBezTo>
                    <a:pt x="21385" y="33990"/>
                    <a:pt x="25748" y="32219"/>
                    <a:pt x="28917" y="28992"/>
                  </a:cubicBezTo>
                  <a:cubicBezTo>
                    <a:pt x="32169" y="25880"/>
                    <a:pt x="33950" y="21538"/>
                    <a:pt x="33823" y="17039"/>
                  </a:cubicBezTo>
                  <a:cubicBezTo>
                    <a:pt x="33929" y="12480"/>
                    <a:pt x="32155" y="8080"/>
                    <a:pt x="28917" y="4868"/>
                  </a:cubicBezTo>
                  <a:cubicBezTo>
                    <a:pt x="25764" y="1621"/>
                    <a:pt x="21387" y="-144"/>
                    <a:pt x="16863" y="6"/>
                  </a:cubicBezTo>
                </a:path>
              </a:pathLst>
            </a:custGeom>
            <a:grpFill/>
            <a:ln w="1444" cap="flat">
              <a:noFill/>
              <a:prstDash val="solid"/>
              <a:miter/>
            </a:ln>
          </p:spPr>
          <p:txBody>
            <a:bodyPr rtlCol="0" anchor="ctr"/>
            <a:lstStyle/>
            <a:p>
              <a:endParaRPr lang="en-US" sz="1755"/>
            </a:p>
          </p:txBody>
        </p:sp>
        <p:sp>
          <p:nvSpPr>
            <p:cNvPr id="44" name="Freeform: Shape 51">
              <a:extLst>
                <a:ext uri="{FF2B5EF4-FFF2-40B4-BE49-F238E27FC236}">
                  <a16:creationId xmlns:a16="http://schemas.microsoft.com/office/drawing/2014/main" id="{4A51C555-3EDA-B44B-92E4-FFB49B939914}"/>
                </a:ext>
              </a:extLst>
            </p:cNvPr>
            <p:cNvSpPr/>
            <p:nvPr/>
          </p:nvSpPr>
          <p:spPr>
            <a:xfrm>
              <a:off x="9323608" y="7038801"/>
              <a:ext cx="33835" cy="33881"/>
            </a:xfrm>
            <a:custGeom>
              <a:avLst/>
              <a:gdLst>
                <a:gd name="connsiteX0" fmla="*/ 16794 w 33835"/>
                <a:gd name="connsiteY0" fmla="*/ 5 h 33881"/>
                <a:gd name="connsiteX1" fmla="*/ 4855 w 33835"/>
                <a:gd name="connsiteY1" fmla="*/ 4867 h 33881"/>
                <a:gd name="connsiteX2" fmla="*/ 8 w 33835"/>
                <a:gd name="connsiteY2" fmla="*/ 17037 h 33881"/>
                <a:gd name="connsiteX3" fmla="*/ 4855 w 33835"/>
                <a:gd name="connsiteY3" fmla="*/ 28990 h 33881"/>
                <a:gd name="connsiteX4" fmla="*/ 28906 w 33835"/>
                <a:gd name="connsiteY4" fmla="*/ 28990 h 33881"/>
                <a:gd name="connsiteX5" fmla="*/ 33826 w 33835"/>
                <a:gd name="connsiteY5" fmla="*/ 17037 h 33881"/>
                <a:gd name="connsiteX6" fmla="*/ 28906 w 33835"/>
                <a:gd name="connsiteY6" fmla="*/ 4867 h 33881"/>
                <a:gd name="connsiteX7" fmla="*/ 16794 w 33835"/>
                <a:gd name="connsiteY7" fmla="*/ 5 h 3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35" h="33881">
                  <a:moveTo>
                    <a:pt x="16794" y="5"/>
                  </a:moveTo>
                  <a:cubicBezTo>
                    <a:pt x="12307" y="-130"/>
                    <a:pt x="7971" y="1636"/>
                    <a:pt x="4855" y="4867"/>
                  </a:cubicBezTo>
                  <a:cubicBezTo>
                    <a:pt x="1641" y="8088"/>
                    <a:pt x="-111" y="12488"/>
                    <a:pt x="8" y="17037"/>
                  </a:cubicBezTo>
                  <a:cubicBezTo>
                    <a:pt x="-149" y="21529"/>
                    <a:pt x="1614" y="25876"/>
                    <a:pt x="4855" y="28990"/>
                  </a:cubicBezTo>
                  <a:cubicBezTo>
                    <a:pt x="11547" y="35508"/>
                    <a:pt x="22215" y="35508"/>
                    <a:pt x="28906" y="28990"/>
                  </a:cubicBezTo>
                  <a:cubicBezTo>
                    <a:pt x="32172" y="25888"/>
                    <a:pt x="33962" y="21541"/>
                    <a:pt x="33826" y="17037"/>
                  </a:cubicBezTo>
                  <a:cubicBezTo>
                    <a:pt x="33948" y="12473"/>
                    <a:pt x="32165" y="8065"/>
                    <a:pt x="28906" y="4867"/>
                  </a:cubicBezTo>
                  <a:cubicBezTo>
                    <a:pt x="25724" y="1627"/>
                    <a:pt x="21334" y="-137"/>
                    <a:pt x="16794" y="5"/>
                  </a:cubicBezTo>
                </a:path>
              </a:pathLst>
            </a:custGeom>
            <a:grpFill/>
            <a:ln w="1444" cap="flat">
              <a:noFill/>
              <a:prstDash val="solid"/>
              <a:miter/>
            </a:ln>
          </p:spPr>
          <p:txBody>
            <a:bodyPr rtlCol="0" anchor="ctr"/>
            <a:lstStyle/>
            <a:p>
              <a:endParaRPr lang="en-US" sz="1755"/>
            </a:p>
          </p:txBody>
        </p:sp>
        <p:sp>
          <p:nvSpPr>
            <p:cNvPr id="45" name="Freeform: Shape 52">
              <a:extLst>
                <a:ext uri="{FF2B5EF4-FFF2-40B4-BE49-F238E27FC236}">
                  <a16:creationId xmlns:a16="http://schemas.microsoft.com/office/drawing/2014/main" id="{EB6154AA-D78C-3E44-92FD-3A11DF4E8CC3}"/>
                </a:ext>
              </a:extLst>
            </p:cNvPr>
            <p:cNvSpPr/>
            <p:nvPr/>
          </p:nvSpPr>
          <p:spPr>
            <a:xfrm>
              <a:off x="9198342" y="6854839"/>
              <a:ext cx="165664" cy="212275"/>
            </a:xfrm>
            <a:custGeom>
              <a:avLst/>
              <a:gdLst>
                <a:gd name="connsiteX0" fmla="*/ 77331 w 165664"/>
                <a:gd name="connsiteY0" fmla="*/ 114926 h 212275"/>
                <a:gd name="connsiteX1" fmla="*/ 60241 w 165664"/>
                <a:gd name="connsiteY1" fmla="*/ 114926 h 212275"/>
                <a:gd name="connsiteX2" fmla="*/ 60241 w 165664"/>
                <a:gd name="connsiteY2" fmla="*/ 8419 h 212275"/>
                <a:gd name="connsiteX3" fmla="*/ 75754 w 165664"/>
                <a:gd name="connsiteY3" fmla="*/ 8173 h 212275"/>
                <a:gd name="connsiteX4" fmla="*/ 136735 w 165664"/>
                <a:gd name="connsiteY4" fmla="*/ 63163 h 212275"/>
                <a:gd name="connsiteX5" fmla="*/ 77331 w 165664"/>
                <a:gd name="connsiteY5" fmla="*/ 114882 h 212275"/>
                <a:gd name="connsiteX6" fmla="*/ 88821 w 165664"/>
                <a:gd name="connsiteY6" fmla="*/ -3 h 212275"/>
                <a:gd name="connsiteX7" fmla="*/ 4889 w 165664"/>
                <a:gd name="connsiteY7" fmla="*/ -3 h 212275"/>
                <a:gd name="connsiteX8" fmla="*/ 4889 w 165664"/>
                <a:gd name="connsiteY8" fmla="*/ 7464 h 212275"/>
                <a:gd name="connsiteX9" fmla="*/ 29490 w 165664"/>
                <a:gd name="connsiteY9" fmla="*/ 7464 h 212275"/>
                <a:gd name="connsiteX10" fmla="*/ 29490 w 165664"/>
                <a:gd name="connsiteY10" fmla="*/ 172911 h 212275"/>
                <a:gd name="connsiteX11" fmla="*/ 27319 w 165664"/>
                <a:gd name="connsiteY11" fmla="*/ 190276 h 212275"/>
                <a:gd name="connsiteX12" fmla="*/ 17190 w 165664"/>
                <a:gd name="connsiteY12" fmla="*/ 199943 h 212275"/>
                <a:gd name="connsiteX13" fmla="*/ -2 w 165664"/>
                <a:gd name="connsiteY13" fmla="*/ 202678 h 212275"/>
                <a:gd name="connsiteX14" fmla="*/ -2 w 165664"/>
                <a:gd name="connsiteY14" fmla="*/ 212272 h 212275"/>
                <a:gd name="connsiteX15" fmla="*/ 90268 w 165664"/>
                <a:gd name="connsiteY15" fmla="*/ 212272 h 212275"/>
                <a:gd name="connsiteX16" fmla="*/ 90268 w 165664"/>
                <a:gd name="connsiteY16" fmla="*/ 202678 h 212275"/>
                <a:gd name="connsiteX17" fmla="*/ 72975 w 165664"/>
                <a:gd name="connsiteY17" fmla="*/ 200203 h 212275"/>
                <a:gd name="connsiteX18" fmla="*/ 62383 w 165664"/>
                <a:gd name="connsiteY18" fmla="*/ 190464 h 212275"/>
                <a:gd name="connsiteX19" fmla="*/ 60140 w 165664"/>
                <a:gd name="connsiteY19" fmla="*/ 176948 h 212275"/>
                <a:gd name="connsiteX20" fmla="*/ 60140 w 165664"/>
                <a:gd name="connsiteY20" fmla="*/ 123116 h 212275"/>
                <a:gd name="connsiteX21" fmla="*/ 82570 w 165664"/>
                <a:gd name="connsiteY21" fmla="*/ 123001 h 212275"/>
                <a:gd name="connsiteX22" fmla="*/ 165662 w 165664"/>
                <a:gd name="connsiteY22" fmla="*/ 61253 h 212275"/>
                <a:gd name="connsiteX23" fmla="*/ 88821 w 165664"/>
                <a:gd name="connsiteY23" fmla="*/ -3 h 21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5664" h="212275">
                  <a:moveTo>
                    <a:pt x="77331" y="114926"/>
                  </a:moveTo>
                  <a:lnTo>
                    <a:pt x="60241" y="114926"/>
                  </a:lnTo>
                  <a:lnTo>
                    <a:pt x="60241" y="8419"/>
                  </a:lnTo>
                  <a:lnTo>
                    <a:pt x="75754" y="8173"/>
                  </a:lnTo>
                  <a:cubicBezTo>
                    <a:pt x="125795" y="8173"/>
                    <a:pt x="136735" y="29200"/>
                    <a:pt x="136735" y="63163"/>
                  </a:cubicBezTo>
                  <a:cubicBezTo>
                    <a:pt x="136735" y="97416"/>
                    <a:pt x="117054" y="114882"/>
                    <a:pt x="77331" y="114882"/>
                  </a:cubicBezTo>
                  <a:moveTo>
                    <a:pt x="88821" y="-3"/>
                  </a:moveTo>
                  <a:lnTo>
                    <a:pt x="4889" y="-3"/>
                  </a:lnTo>
                  <a:lnTo>
                    <a:pt x="4889" y="7464"/>
                  </a:lnTo>
                  <a:lnTo>
                    <a:pt x="29490" y="7464"/>
                  </a:lnTo>
                  <a:lnTo>
                    <a:pt x="29490" y="172911"/>
                  </a:lnTo>
                  <a:cubicBezTo>
                    <a:pt x="29490" y="185935"/>
                    <a:pt x="28723" y="186499"/>
                    <a:pt x="27319" y="190276"/>
                  </a:cubicBezTo>
                  <a:cubicBezTo>
                    <a:pt x="25771" y="194516"/>
                    <a:pt x="22327" y="197816"/>
                    <a:pt x="17190" y="199943"/>
                  </a:cubicBezTo>
                  <a:cubicBezTo>
                    <a:pt x="13398" y="201607"/>
                    <a:pt x="7639" y="202475"/>
                    <a:pt x="-2" y="202678"/>
                  </a:cubicBezTo>
                  <a:lnTo>
                    <a:pt x="-2" y="212272"/>
                  </a:lnTo>
                  <a:lnTo>
                    <a:pt x="90268" y="212272"/>
                  </a:lnTo>
                  <a:lnTo>
                    <a:pt x="90268" y="202678"/>
                  </a:lnTo>
                  <a:cubicBezTo>
                    <a:pt x="82642" y="202475"/>
                    <a:pt x="76781" y="201607"/>
                    <a:pt x="72975" y="200203"/>
                  </a:cubicBezTo>
                  <a:cubicBezTo>
                    <a:pt x="67621" y="198033"/>
                    <a:pt x="64076" y="194849"/>
                    <a:pt x="62383" y="190464"/>
                  </a:cubicBezTo>
                  <a:cubicBezTo>
                    <a:pt x="60935" y="186789"/>
                    <a:pt x="60140" y="183533"/>
                    <a:pt x="60140" y="176948"/>
                  </a:cubicBezTo>
                  <a:lnTo>
                    <a:pt x="60140" y="123116"/>
                  </a:lnTo>
                  <a:lnTo>
                    <a:pt x="82570" y="123001"/>
                  </a:lnTo>
                  <a:cubicBezTo>
                    <a:pt x="147472" y="123001"/>
                    <a:pt x="165662" y="96953"/>
                    <a:pt x="165662" y="61253"/>
                  </a:cubicBezTo>
                  <a:cubicBezTo>
                    <a:pt x="165662" y="25234"/>
                    <a:pt x="154519" y="-3"/>
                    <a:pt x="88821" y="-3"/>
                  </a:cubicBezTo>
                </a:path>
              </a:pathLst>
            </a:custGeom>
            <a:grpFill/>
            <a:ln w="1444" cap="flat">
              <a:noFill/>
              <a:prstDash val="solid"/>
              <a:miter/>
            </a:ln>
          </p:spPr>
          <p:txBody>
            <a:bodyPr rtlCol="0" anchor="ctr"/>
            <a:lstStyle/>
            <a:p>
              <a:endParaRPr lang="en-US" sz="1755"/>
            </a:p>
          </p:txBody>
        </p:sp>
        <p:sp>
          <p:nvSpPr>
            <p:cNvPr id="46" name="Freeform: Shape 53">
              <a:extLst>
                <a:ext uri="{FF2B5EF4-FFF2-40B4-BE49-F238E27FC236}">
                  <a16:creationId xmlns:a16="http://schemas.microsoft.com/office/drawing/2014/main" id="{2E2FE067-2837-EC48-B782-8A986350E8B2}"/>
                </a:ext>
              </a:extLst>
            </p:cNvPr>
            <p:cNvSpPr/>
            <p:nvPr/>
          </p:nvSpPr>
          <p:spPr>
            <a:xfrm>
              <a:off x="9394338" y="6854839"/>
              <a:ext cx="252012" cy="212289"/>
            </a:xfrm>
            <a:custGeom>
              <a:avLst/>
              <a:gdLst>
                <a:gd name="connsiteX0" fmla="*/ 227844 w 252012"/>
                <a:gd name="connsiteY0" fmla="*/ 189683 h 212289"/>
                <a:gd name="connsiteX1" fmla="*/ 226079 w 252012"/>
                <a:gd name="connsiteY1" fmla="*/ 175212 h 212289"/>
                <a:gd name="connsiteX2" fmla="*/ 226079 w 252012"/>
                <a:gd name="connsiteY2" fmla="*/ 7493 h 212289"/>
                <a:gd name="connsiteX3" fmla="*/ 247785 w 252012"/>
                <a:gd name="connsiteY3" fmla="*/ 7493 h 212289"/>
                <a:gd name="connsiteX4" fmla="*/ 247785 w 252012"/>
                <a:gd name="connsiteY4" fmla="*/ -3 h 212289"/>
                <a:gd name="connsiteX5" fmla="*/ 194850 w 252012"/>
                <a:gd name="connsiteY5" fmla="*/ -3 h 212289"/>
                <a:gd name="connsiteX6" fmla="*/ 130946 w 252012"/>
                <a:gd name="connsiteY6" fmla="*/ 162072 h 212289"/>
                <a:gd name="connsiteX7" fmla="*/ 129499 w 252012"/>
                <a:gd name="connsiteY7" fmla="*/ 163071 h 212289"/>
                <a:gd name="connsiteX8" fmla="*/ 127965 w 252012"/>
                <a:gd name="connsiteY8" fmla="*/ 162072 h 212289"/>
                <a:gd name="connsiteX9" fmla="*/ 60111 w 252012"/>
                <a:gd name="connsiteY9" fmla="*/ -3 h 212289"/>
                <a:gd name="connsiteX10" fmla="*/ 1214 w 252012"/>
                <a:gd name="connsiteY10" fmla="*/ -3 h 212289"/>
                <a:gd name="connsiteX11" fmla="*/ 1214 w 252012"/>
                <a:gd name="connsiteY11" fmla="*/ 7507 h 212289"/>
                <a:gd name="connsiteX12" fmla="*/ 25597 w 252012"/>
                <a:gd name="connsiteY12" fmla="*/ 7507 h 212289"/>
                <a:gd name="connsiteX13" fmla="*/ 25597 w 252012"/>
                <a:gd name="connsiteY13" fmla="*/ 168787 h 212289"/>
                <a:gd name="connsiteX14" fmla="*/ 25091 w 252012"/>
                <a:gd name="connsiteY14" fmla="*/ 183779 h 212289"/>
                <a:gd name="connsiteX15" fmla="*/ 21574 w 252012"/>
                <a:gd name="connsiteY15" fmla="*/ 194039 h 212289"/>
                <a:gd name="connsiteX16" fmla="*/ 12110 w 252012"/>
                <a:gd name="connsiteY16" fmla="*/ 200927 h 212289"/>
                <a:gd name="connsiteX17" fmla="*/ -2 w 252012"/>
                <a:gd name="connsiteY17" fmla="*/ 202635 h 212289"/>
                <a:gd name="connsiteX18" fmla="*/ -2 w 252012"/>
                <a:gd name="connsiteY18" fmla="*/ 212287 h 212289"/>
                <a:gd name="connsiteX19" fmla="*/ 59821 w 252012"/>
                <a:gd name="connsiteY19" fmla="*/ 212287 h 212289"/>
                <a:gd name="connsiteX20" fmla="*/ 59821 w 252012"/>
                <a:gd name="connsiteY20" fmla="*/ 202591 h 212289"/>
                <a:gd name="connsiteX21" fmla="*/ 49691 w 252012"/>
                <a:gd name="connsiteY21" fmla="*/ 200884 h 212289"/>
                <a:gd name="connsiteX22" fmla="*/ 40010 w 252012"/>
                <a:gd name="connsiteY22" fmla="*/ 194140 h 212289"/>
                <a:gd name="connsiteX23" fmla="*/ 36479 w 252012"/>
                <a:gd name="connsiteY23" fmla="*/ 183677 h 212289"/>
                <a:gd name="connsiteX24" fmla="*/ 35785 w 252012"/>
                <a:gd name="connsiteY24" fmla="*/ 168729 h 212289"/>
                <a:gd name="connsiteX25" fmla="*/ 35785 w 252012"/>
                <a:gd name="connsiteY25" fmla="*/ 29720 h 212289"/>
                <a:gd name="connsiteX26" fmla="*/ 39287 w 252012"/>
                <a:gd name="connsiteY26" fmla="*/ 29720 h 212289"/>
                <a:gd name="connsiteX27" fmla="*/ 115867 w 252012"/>
                <a:gd name="connsiteY27" fmla="*/ 212243 h 212289"/>
                <a:gd name="connsiteX28" fmla="*/ 122235 w 252012"/>
                <a:gd name="connsiteY28" fmla="*/ 212243 h 212289"/>
                <a:gd name="connsiteX29" fmla="*/ 194054 w 252012"/>
                <a:gd name="connsiteY29" fmla="*/ 31674 h 212289"/>
                <a:gd name="connsiteX30" fmla="*/ 195849 w 252012"/>
                <a:gd name="connsiteY30" fmla="*/ 31674 h 212289"/>
                <a:gd name="connsiteX31" fmla="*/ 195849 w 252012"/>
                <a:gd name="connsiteY31" fmla="*/ 175255 h 212289"/>
                <a:gd name="connsiteX32" fmla="*/ 194011 w 252012"/>
                <a:gd name="connsiteY32" fmla="*/ 190117 h 212289"/>
                <a:gd name="connsiteX33" fmla="*/ 185053 w 252012"/>
                <a:gd name="connsiteY33" fmla="*/ 200030 h 212289"/>
                <a:gd name="connsiteX34" fmla="*/ 170163 w 252012"/>
                <a:gd name="connsiteY34" fmla="*/ 202649 h 212289"/>
                <a:gd name="connsiteX35" fmla="*/ 170163 w 252012"/>
                <a:gd name="connsiteY35" fmla="*/ 212243 h 212289"/>
                <a:gd name="connsiteX36" fmla="*/ 252011 w 252012"/>
                <a:gd name="connsiteY36" fmla="*/ 212243 h 212289"/>
                <a:gd name="connsiteX37" fmla="*/ 252011 w 252012"/>
                <a:gd name="connsiteY37" fmla="*/ 202591 h 212289"/>
                <a:gd name="connsiteX38" fmla="*/ 236961 w 252012"/>
                <a:gd name="connsiteY38" fmla="*/ 199813 h 212289"/>
                <a:gd name="connsiteX39" fmla="*/ 227801 w 252012"/>
                <a:gd name="connsiteY39" fmla="*/ 189683 h 212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2012" h="212289">
                  <a:moveTo>
                    <a:pt x="227844" y="189683"/>
                  </a:moveTo>
                  <a:cubicBezTo>
                    <a:pt x="226524" y="184977"/>
                    <a:pt x="225930" y="180097"/>
                    <a:pt x="226079" y="175212"/>
                  </a:cubicBezTo>
                  <a:lnTo>
                    <a:pt x="226079" y="7493"/>
                  </a:lnTo>
                  <a:lnTo>
                    <a:pt x="247785" y="7493"/>
                  </a:lnTo>
                  <a:lnTo>
                    <a:pt x="247785" y="-3"/>
                  </a:lnTo>
                  <a:lnTo>
                    <a:pt x="194850" y="-3"/>
                  </a:lnTo>
                  <a:lnTo>
                    <a:pt x="130946" y="162072"/>
                  </a:lnTo>
                  <a:cubicBezTo>
                    <a:pt x="130722" y="162676"/>
                    <a:pt x="130143" y="163075"/>
                    <a:pt x="129499" y="163071"/>
                  </a:cubicBezTo>
                  <a:cubicBezTo>
                    <a:pt x="128829" y="163094"/>
                    <a:pt x="128216" y="162695"/>
                    <a:pt x="127965" y="162072"/>
                  </a:cubicBezTo>
                  <a:cubicBezTo>
                    <a:pt x="127965" y="162072"/>
                    <a:pt x="60878" y="1922"/>
                    <a:pt x="60111" y="-3"/>
                  </a:cubicBezTo>
                  <a:lnTo>
                    <a:pt x="1214" y="-3"/>
                  </a:lnTo>
                  <a:lnTo>
                    <a:pt x="1214" y="7507"/>
                  </a:lnTo>
                  <a:lnTo>
                    <a:pt x="25597" y="7507"/>
                  </a:lnTo>
                  <a:lnTo>
                    <a:pt x="25597" y="168787"/>
                  </a:lnTo>
                  <a:cubicBezTo>
                    <a:pt x="25597" y="168787"/>
                    <a:pt x="25091" y="183677"/>
                    <a:pt x="25091" y="183779"/>
                  </a:cubicBezTo>
                  <a:cubicBezTo>
                    <a:pt x="24765" y="187433"/>
                    <a:pt x="23558" y="190954"/>
                    <a:pt x="21574" y="194039"/>
                  </a:cubicBezTo>
                  <a:cubicBezTo>
                    <a:pt x="19263" y="197314"/>
                    <a:pt x="15938" y="199736"/>
                    <a:pt x="12110" y="200927"/>
                  </a:cubicBezTo>
                  <a:cubicBezTo>
                    <a:pt x="8174" y="202070"/>
                    <a:pt x="4096" y="202645"/>
                    <a:pt x="-2" y="202635"/>
                  </a:cubicBezTo>
                  <a:lnTo>
                    <a:pt x="-2" y="212287"/>
                  </a:lnTo>
                  <a:lnTo>
                    <a:pt x="59821" y="212287"/>
                  </a:lnTo>
                  <a:lnTo>
                    <a:pt x="59821" y="202591"/>
                  </a:lnTo>
                  <a:cubicBezTo>
                    <a:pt x="56371" y="202619"/>
                    <a:pt x="52942" y="202040"/>
                    <a:pt x="49691" y="200884"/>
                  </a:cubicBezTo>
                  <a:cubicBezTo>
                    <a:pt x="45806" y="199771"/>
                    <a:pt x="42401" y="197399"/>
                    <a:pt x="40010" y="194140"/>
                  </a:cubicBezTo>
                  <a:cubicBezTo>
                    <a:pt x="38010" y="190987"/>
                    <a:pt x="36799" y="187398"/>
                    <a:pt x="36479" y="183677"/>
                  </a:cubicBezTo>
                  <a:cubicBezTo>
                    <a:pt x="36479" y="183677"/>
                    <a:pt x="35785" y="168743"/>
                    <a:pt x="35785" y="168729"/>
                  </a:cubicBezTo>
                  <a:lnTo>
                    <a:pt x="35785" y="29720"/>
                  </a:lnTo>
                  <a:lnTo>
                    <a:pt x="39287" y="29720"/>
                  </a:lnTo>
                  <a:cubicBezTo>
                    <a:pt x="39287" y="29720"/>
                    <a:pt x="115086" y="210261"/>
                    <a:pt x="115867" y="212243"/>
                  </a:cubicBezTo>
                  <a:lnTo>
                    <a:pt x="122235" y="212243"/>
                  </a:lnTo>
                  <a:lnTo>
                    <a:pt x="194054" y="31674"/>
                  </a:lnTo>
                  <a:lnTo>
                    <a:pt x="195849" y="31674"/>
                  </a:lnTo>
                  <a:lnTo>
                    <a:pt x="195849" y="175255"/>
                  </a:lnTo>
                  <a:cubicBezTo>
                    <a:pt x="195988" y="180274"/>
                    <a:pt x="195368" y="185284"/>
                    <a:pt x="194011" y="190117"/>
                  </a:cubicBezTo>
                  <a:cubicBezTo>
                    <a:pt x="192522" y="194516"/>
                    <a:pt x="189280" y="198105"/>
                    <a:pt x="185053" y="200030"/>
                  </a:cubicBezTo>
                  <a:cubicBezTo>
                    <a:pt x="181826" y="201477"/>
                    <a:pt x="176761" y="202417"/>
                    <a:pt x="170163" y="202649"/>
                  </a:cubicBezTo>
                  <a:lnTo>
                    <a:pt x="170163" y="212243"/>
                  </a:lnTo>
                  <a:lnTo>
                    <a:pt x="252011" y="212243"/>
                  </a:lnTo>
                  <a:lnTo>
                    <a:pt x="252011" y="202591"/>
                  </a:lnTo>
                  <a:cubicBezTo>
                    <a:pt x="245470" y="202287"/>
                    <a:pt x="240434" y="201376"/>
                    <a:pt x="236961" y="199813"/>
                  </a:cubicBezTo>
                  <a:cubicBezTo>
                    <a:pt x="232612" y="197884"/>
                    <a:pt x="229284" y="194204"/>
                    <a:pt x="227801" y="189683"/>
                  </a:cubicBezTo>
                </a:path>
              </a:pathLst>
            </a:custGeom>
            <a:grpFill/>
            <a:ln w="1444" cap="flat">
              <a:noFill/>
              <a:prstDash val="solid"/>
              <a:miter/>
            </a:ln>
          </p:spPr>
          <p:txBody>
            <a:bodyPr rtlCol="0" anchor="ctr"/>
            <a:lstStyle/>
            <a:p>
              <a:endParaRPr lang="en-US" sz="1755"/>
            </a:p>
          </p:txBody>
        </p:sp>
        <p:sp>
          <p:nvSpPr>
            <p:cNvPr id="47" name="Freeform: Shape 54">
              <a:extLst>
                <a:ext uri="{FF2B5EF4-FFF2-40B4-BE49-F238E27FC236}">
                  <a16:creationId xmlns:a16="http://schemas.microsoft.com/office/drawing/2014/main" id="{64294639-D374-D949-AECA-88461A32535E}"/>
                </a:ext>
              </a:extLst>
            </p:cNvPr>
            <p:cNvSpPr/>
            <p:nvPr/>
          </p:nvSpPr>
          <p:spPr>
            <a:xfrm>
              <a:off x="9661183" y="6911580"/>
              <a:ext cx="141483" cy="161713"/>
            </a:xfrm>
            <a:custGeom>
              <a:avLst/>
              <a:gdLst>
                <a:gd name="connsiteX0" fmla="*/ 70501 w 141483"/>
                <a:gd name="connsiteY0" fmla="*/ 152348 h 161713"/>
                <a:gd name="connsiteX1" fmla="*/ 32572 w 141483"/>
                <a:gd name="connsiteY1" fmla="*/ 82004 h 161713"/>
                <a:gd name="connsiteX2" fmla="*/ 70501 w 141483"/>
                <a:gd name="connsiteY2" fmla="*/ 9418 h 161713"/>
                <a:gd name="connsiteX3" fmla="*/ 108863 w 141483"/>
                <a:gd name="connsiteY3" fmla="*/ 79356 h 161713"/>
                <a:gd name="connsiteX4" fmla="*/ 70501 w 141483"/>
                <a:gd name="connsiteY4" fmla="*/ 152348 h 161713"/>
                <a:gd name="connsiteX5" fmla="*/ 71094 w 141483"/>
                <a:gd name="connsiteY5" fmla="*/ -3 h 161713"/>
                <a:gd name="connsiteX6" fmla="*/ -2 w 141483"/>
                <a:gd name="connsiteY6" fmla="*/ 81165 h 161713"/>
                <a:gd name="connsiteX7" fmla="*/ 70081 w 141483"/>
                <a:gd name="connsiteY7" fmla="*/ 161711 h 161713"/>
                <a:gd name="connsiteX8" fmla="*/ 141481 w 141483"/>
                <a:gd name="connsiteY8" fmla="*/ 79732 h 161713"/>
                <a:gd name="connsiteX9" fmla="*/ 71094 w 141483"/>
                <a:gd name="connsiteY9" fmla="*/ -3 h 16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483" h="161713">
                  <a:moveTo>
                    <a:pt x="70501" y="152348"/>
                  </a:moveTo>
                  <a:cubicBezTo>
                    <a:pt x="37681" y="152348"/>
                    <a:pt x="32572" y="135634"/>
                    <a:pt x="32572" y="82004"/>
                  </a:cubicBezTo>
                  <a:cubicBezTo>
                    <a:pt x="32572" y="40559"/>
                    <a:pt x="35134" y="9418"/>
                    <a:pt x="70501" y="9418"/>
                  </a:cubicBezTo>
                  <a:cubicBezTo>
                    <a:pt x="108704" y="9418"/>
                    <a:pt x="108863" y="41630"/>
                    <a:pt x="108863" y="79356"/>
                  </a:cubicBezTo>
                  <a:cubicBezTo>
                    <a:pt x="108863" y="133637"/>
                    <a:pt x="99819" y="152348"/>
                    <a:pt x="70501" y="152348"/>
                  </a:cubicBezTo>
                  <a:moveTo>
                    <a:pt x="71094" y="-3"/>
                  </a:moveTo>
                  <a:cubicBezTo>
                    <a:pt x="27377" y="-3"/>
                    <a:pt x="-2" y="29590"/>
                    <a:pt x="-2" y="81165"/>
                  </a:cubicBezTo>
                  <a:cubicBezTo>
                    <a:pt x="-2" y="156718"/>
                    <a:pt x="57665" y="161711"/>
                    <a:pt x="70081" y="161711"/>
                  </a:cubicBezTo>
                  <a:cubicBezTo>
                    <a:pt x="94682" y="161711"/>
                    <a:pt x="141481" y="146053"/>
                    <a:pt x="141481" y="79732"/>
                  </a:cubicBezTo>
                  <a:cubicBezTo>
                    <a:pt x="141481" y="28129"/>
                    <a:pt x="111555" y="-3"/>
                    <a:pt x="71094" y="-3"/>
                  </a:cubicBezTo>
                </a:path>
              </a:pathLst>
            </a:custGeom>
            <a:grpFill/>
            <a:ln w="1444" cap="flat">
              <a:noFill/>
              <a:prstDash val="solid"/>
              <a:miter/>
            </a:ln>
          </p:spPr>
          <p:txBody>
            <a:bodyPr rtlCol="0" anchor="ctr"/>
            <a:lstStyle/>
            <a:p>
              <a:endParaRPr lang="en-US" sz="1755"/>
            </a:p>
          </p:txBody>
        </p:sp>
        <p:sp>
          <p:nvSpPr>
            <p:cNvPr id="48" name="Freeform: Shape 55">
              <a:extLst>
                <a:ext uri="{FF2B5EF4-FFF2-40B4-BE49-F238E27FC236}">
                  <a16:creationId xmlns:a16="http://schemas.microsoft.com/office/drawing/2014/main" id="{92F3959C-5962-EC40-AF22-79B74731D33A}"/>
                </a:ext>
              </a:extLst>
            </p:cNvPr>
            <p:cNvSpPr/>
            <p:nvPr/>
          </p:nvSpPr>
          <p:spPr>
            <a:xfrm>
              <a:off x="9817745" y="6913910"/>
              <a:ext cx="130123" cy="153349"/>
            </a:xfrm>
            <a:custGeom>
              <a:avLst/>
              <a:gdLst>
                <a:gd name="connsiteX0" fmla="*/ 99139 w 130123"/>
                <a:gd name="connsiteY0" fmla="*/ 26 h 153349"/>
                <a:gd name="connsiteX1" fmla="*/ 56840 w 130123"/>
                <a:gd name="connsiteY1" fmla="*/ 31862 h 153349"/>
                <a:gd name="connsiteX2" fmla="*/ 54742 w 130123"/>
                <a:gd name="connsiteY2" fmla="*/ 31862 h 153349"/>
                <a:gd name="connsiteX3" fmla="*/ 49532 w 130123"/>
                <a:gd name="connsiteY3" fmla="*/ 1473 h 153349"/>
                <a:gd name="connsiteX4" fmla="*/ -2 w 130123"/>
                <a:gd name="connsiteY4" fmla="*/ 1473 h 153349"/>
                <a:gd name="connsiteX5" fmla="*/ -2 w 130123"/>
                <a:gd name="connsiteY5" fmla="*/ 9519 h 153349"/>
                <a:gd name="connsiteX6" fmla="*/ 27203 w 130123"/>
                <a:gd name="connsiteY6" fmla="*/ 9519 h 153349"/>
                <a:gd name="connsiteX7" fmla="*/ 27203 w 130123"/>
                <a:gd name="connsiteY7" fmla="*/ 114014 h 153349"/>
                <a:gd name="connsiteX8" fmla="*/ 24107 w 130123"/>
                <a:gd name="connsiteY8" fmla="*/ 136791 h 153349"/>
                <a:gd name="connsiteX9" fmla="*/ 4368 w 130123"/>
                <a:gd name="connsiteY9" fmla="*/ 143781 h 153349"/>
                <a:gd name="connsiteX10" fmla="*/ 27 w 130123"/>
                <a:gd name="connsiteY10" fmla="*/ 143781 h 153349"/>
                <a:gd name="connsiteX11" fmla="*/ 27 w 130123"/>
                <a:gd name="connsiteY11" fmla="*/ 153346 h 153349"/>
                <a:gd name="connsiteX12" fmla="*/ 84697 w 130123"/>
                <a:gd name="connsiteY12" fmla="*/ 153346 h 153349"/>
                <a:gd name="connsiteX13" fmla="*/ 84697 w 130123"/>
                <a:gd name="connsiteY13" fmla="*/ 143781 h 153349"/>
                <a:gd name="connsiteX14" fmla="*/ 80167 w 130123"/>
                <a:gd name="connsiteY14" fmla="*/ 143781 h 153349"/>
                <a:gd name="connsiteX15" fmla="*/ 60386 w 130123"/>
                <a:gd name="connsiteY15" fmla="*/ 136372 h 153349"/>
                <a:gd name="connsiteX16" fmla="*/ 56507 w 130123"/>
                <a:gd name="connsiteY16" fmla="*/ 114014 h 153349"/>
                <a:gd name="connsiteX17" fmla="*/ 56507 w 130123"/>
                <a:gd name="connsiteY17" fmla="*/ 59675 h 153349"/>
                <a:gd name="connsiteX18" fmla="*/ 87142 w 130123"/>
                <a:gd name="connsiteY18" fmla="*/ 20459 h 153349"/>
                <a:gd name="connsiteX19" fmla="*/ 122944 w 130123"/>
                <a:gd name="connsiteY19" fmla="*/ 36377 h 153349"/>
                <a:gd name="connsiteX20" fmla="*/ 99168 w 130123"/>
                <a:gd name="connsiteY20" fmla="*/ -3 h 153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0123" h="153349">
                  <a:moveTo>
                    <a:pt x="99139" y="26"/>
                  </a:moveTo>
                  <a:cubicBezTo>
                    <a:pt x="73091" y="26"/>
                    <a:pt x="64003" y="15756"/>
                    <a:pt x="56840" y="31862"/>
                  </a:cubicBezTo>
                  <a:cubicBezTo>
                    <a:pt x="56141" y="31809"/>
                    <a:pt x="55441" y="31809"/>
                    <a:pt x="54742" y="31862"/>
                  </a:cubicBezTo>
                  <a:cubicBezTo>
                    <a:pt x="54568" y="31862"/>
                    <a:pt x="49532" y="1473"/>
                    <a:pt x="49532" y="1473"/>
                  </a:cubicBezTo>
                  <a:lnTo>
                    <a:pt x="-2" y="1473"/>
                  </a:lnTo>
                  <a:lnTo>
                    <a:pt x="-2" y="9519"/>
                  </a:lnTo>
                  <a:lnTo>
                    <a:pt x="27203" y="9519"/>
                  </a:lnTo>
                  <a:lnTo>
                    <a:pt x="27203" y="114014"/>
                  </a:lnTo>
                  <a:cubicBezTo>
                    <a:pt x="27203" y="124361"/>
                    <a:pt x="26683" y="132436"/>
                    <a:pt x="24107" y="136791"/>
                  </a:cubicBezTo>
                  <a:cubicBezTo>
                    <a:pt x="21068" y="141813"/>
                    <a:pt x="14773" y="143781"/>
                    <a:pt x="4368" y="143781"/>
                  </a:cubicBezTo>
                  <a:lnTo>
                    <a:pt x="27" y="143781"/>
                  </a:lnTo>
                  <a:lnTo>
                    <a:pt x="27" y="153346"/>
                  </a:lnTo>
                  <a:lnTo>
                    <a:pt x="84697" y="153346"/>
                  </a:lnTo>
                  <a:lnTo>
                    <a:pt x="84697" y="143781"/>
                  </a:lnTo>
                  <a:lnTo>
                    <a:pt x="80167" y="143781"/>
                  </a:lnTo>
                  <a:cubicBezTo>
                    <a:pt x="69010" y="143781"/>
                    <a:pt x="63352" y="141321"/>
                    <a:pt x="60386" y="136372"/>
                  </a:cubicBezTo>
                  <a:cubicBezTo>
                    <a:pt x="57708" y="132030"/>
                    <a:pt x="56507" y="124795"/>
                    <a:pt x="56507" y="114014"/>
                  </a:cubicBezTo>
                  <a:lnTo>
                    <a:pt x="56507" y="59675"/>
                  </a:lnTo>
                  <a:cubicBezTo>
                    <a:pt x="56507" y="41341"/>
                    <a:pt x="70891" y="20459"/>
                    <a:pt x="87142" y="20459"/>
                  </a:cubicBezTo>
                  <a:cubicBezTo>
                    <a:pt x="104102" y="20459"/>
                    <a:pt x="104710" y="45291"/>
                    <a:pt x="122944" y="36377"/>
                  </a:cubicBezTo>
                  <a:cubicBezTo>
                    <a:pt x="135968" y="30053"/>
                    <a:pt x="133073" y="-3"/>
                    <a:pt x="99168" y="-3"/>
                  </a:cubicBezTo>
                </a:path>
              </a:pathLst>
            </a:custGeom>
            <a:grpFill/>
            <a:ln w="1444" cap="flat">
              <a:noFill/>
              <a:prstDash val="solid"/>
              <a:miter/>
            </a:ln>
          </p:spPr>
          <p:txBody>
            <a:bodyPr rtlCol="0" anchor="ctr"/>
            <a:lstStyle/>
            <a:p>
              <a:endParaRPr lang="en-US" sz="1755"/>
            </a:p>
          </p:txBody>
        </p:sp>
        <p:sp>
          <p:nvSpPr>
            <p:cNvPr id="49" name="Freeform: Shape 56">
              <a:extLst>
                <a:ext uri="{FF2B5EF4-FFF2-40B4-BE49-F238E27FC236}">
                  <a16:creationId xmlns:a16="http://schemas.microsoft.com/office/drawing/2014/main" id="{68B67442-F118-2A42-8C86-97A7CD312E0E}"/>
                </a:ext>
              </a:extLst>
            </p:cNvPr>
            <p:cNvSpPr/>
            <p:nvPr/>
          </p:nvSpPr>
          <p:spPr>
            <a:xfrm>
              <a:off x="10121575" y="6911594"/>
              <a:ext cx="151138" cy="159890"/>
            </a:xfrm>
            <a:custGeom>
              <a:avLst/>
              <a:gdLst>
                <a:gd name="connsiteX0" fmla="*/ 88448 w 151138"/>
                <a:gd name="connsiteY0" fmla="*/ 123927 h 159890"/>
                <a:gd name="connsiteX1" fmla="*/ 87884 w 151138"/>
                <a:gd name="connsiteY1" fmla="*/ 125113 h 159890"/>
                <a:gd name="connsiteX2" fmla="*/ 87262 w 151138"/>
                <a:gd name="connsiteY2" fmla="*/ 125736 h 159890"/>
                <a:gd name="connsiteX3" fmla="*/ 53573 w 151138"/>
                <a:gd name="connsiteY3" fmla="*/ 143955 h 159890"/>
                <a:gd name="connsiteX4" fmla="*/ 29710 w 151138"/>
                <a:gd name="connsiteY4" fmla="*/ 117458 h 159890"/>
                <a:gd name="connsiteX5" fmla="*/ 88448 w 151138"/>
                <a:gd name="connsiteY5" fmla="*/ 75102 h 159890"/>
                <a:gd name="connsiteX6" fmla="*/ 132831 w 151138"/>
                <a:gd name="connsiteY6" fmla="*/ 139961 h 159890"/>
                <a:gd name="connsiteX7" fmla="*/ 120212 w 151138"/>
                <a:gd name="connsiteY7" fmla="*/ 126228 h 159890"/>
                <a:gd name="connsiteX8" fmla="*/ 119706 w 151138"/>
                <a:gd name="connsiteY8" fmla="*/ 106836 h 159890"/>
                <a:gd name="connsiteX9" fmla="*/ 119706 w 151138"/>
                <a:gd name="connsiteY9" fmla="*/ 43294 h 159890"/>
                <a:gd name="connsiteX10" fmla="*/ 109576 w 151138"/>
                <a:gd name="connsiteY10" fmla="*/ 12268 h 159890"/>
                <a:gd name="connsiteX11" fmla="*/ 64817 w 151138"/>
                <a:gd name="connsiteY11" fmla="*/ -3 h 159890"/>
                <a:gd name="connsiteX12" fmla="*/ 18380 w 151138"/>
                <a:gd name="connsiteY12" fmla="*/ 11719 h 159890"/>
                <a:gd name="connsiteX13" fmla="*/ 4965 w 151138"/>
                <a:gd name="connsiteY13" fmla="*/ 36088 h 159890"/>
                <a:gd name="connsiteX14" fmla="*/ 8684 w 151138"/>
                <a:gd name="connsiteY14" fmla="*/ 46217 h 159890"/>
                <a:gd name="connsiteX15" fmla="*/ 17902 w 151138"/>
                <a:gd name="connsiteY15" fmla="*/ 49618 h 159890"/>
                <a:gd name="connsiteX16" fmla="*/ 32836 w 151138"/>
                <a:gd name="connsiteY16" fmla="*/ 33946 h 159890"/>
                <a:gd name="connsiteX17" fmla="*/ 39985 w 151138"/>
                <a:gd name="connsiteY17" fmla="*/ 16422 h 159890"/>
                <a:gd name="connsiteX18" fmla="*/ 60244 w 151138"/>
                <a:gd name="connsiteY18" fmla="*/ 9461 h 159890"/>
                <a:gd name="connsiteX19" fmla="*/ 82573 w 151138"/>
                <a:gd name="connsiteY19" fmla="*/ 18216 h 159890"/>
                <a:gd name="connsiteX20" fmla="*/ 88506 w 151138"/>
                <a:gd name="connsiteY20" fmla="*/ 40386 h 159890"/>
                <a:gd name="connsiteX21" fmla="*/ 88506 w 151138"/>
                <a:gd name="connsiteY21" fmla="*/ 65739 h 159890"/>
                <a:gd name="connsiteX22" fmla="*/ 88 w 151138"/>
                <a:gd name="connsiteY22" fmla="*/ 123319 h 159890"/>
                <a:gd name="connsiteX23" fmla="*/ 39782 w 151138"/>
                <a:gd name="connsiteY23" fmla="*/ 159887 h 159890"/>
                <a:gd name="connsiteX24" fmla="*/ 89418 w 151138"/>
                <a:gd name="connsiteY24" fmla="*/ 134751 h 159890"/>
                <a:gd name="connsiteX25" fmla="*/ 118259 w 151138"/>
                <a:gd name="connsiteY25" fmla="*/ 157991 h 159890"/>
                <a:gd name="connsiteX26" fmla="*/ 151137 w 151138"/>
                <a:gd name="connsiteY26" fmla="*/ 123507 h 159890"/>
                <a:gd name="connsiteX27" fmla="*/ 146043 w 151138"/>
                <a:gd name="connsiteY27" fmla="*/ 123507 h 159890"/>
                <a:gd name="connsiteX28" fmla="*/ 132860 w 151138"/>
                <a:gd name="connsiteY28" fmla="*/ 139961 h 15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1138" h="159890">
                  <a:moveTo>
                    <a:pt x="88448" y="123927"/>
                  </a:moveTo>
                  <a:cubicBezTo>
                    <a:pt x="88525" y="124401"/>
                    <a:pt x="88301" y="124873"/>
                    <a:pt x="87884" y="125113"/>
                  </a:cubicBezTo>
                  <a:lnTo>
                    <a:pt x="87262" y="125736"/>
                  </a:lnTo>
                  <a:cubicBezTo>
                    <a:pt x="72791" y="139165"/>
                    <a:pt x="61662" y="143955"/>
                    <a:pt x="53573" y="143955"/>
                  </a:cubicBezTo>
                  <a:cubicBezTo>
                    <a:pt x="32822" y="143955"/>
                    <a:pt x="29710" y="126285"/>
                    <a:pt x="29710" y="117458"/>
                  </a:cubicBezTo>
                  <a:cubicBezTo>
                    <a:pt x="29710" y="89211"/>
                    <a:pt x="67610" y="75102"/>
                    <a:pt x="88448" y="75102"/>
                  </a:cubicBezTo>
                  <a:close/>
                  <a:moveTo>
                    <a:pt x="132831" y="139961"/>
                  </a:moveTo>
                  <a:cubicBezTo>
                    <a:pt x="123786" y="139961"/>
                    <a:pt x="120907" y="134823"/>
                    <a:pt x="120212" y="126228"/>
                  </a:cubicBezTo>
                  <a:lnTo>
                    <a:pt x="119706" y="106836"/>
                  </a:lnTo>
                  <a:lnTo>
                    <a:pt x="119706" y="43294"/>
                  </a:lnTo>
                  <a:cubicBezTo>
                    <a:pt x="119706" y="29590"/>
                    <a:pt x="117535" y="20314"/>
                    <a:pt x="109576" y="12268"/>
                  </a:cubicBezTo>
                  <a:cubicBezTo>
                    <a:pt x="101617" y="4223"/>
                    <a:pt x="86668" y="-3"/>
                    <a:pt x="64817" y="-3"/>
                  </a:cubicBezTo>
                  <a:cubicBezTo>
                    <a:pt x="43863" y="-3"/>
                    <a:pt x="28263" y="4005"/>
                    <a:pt x="18380" y="11719"/>
                  </a:cubicBezTo>
                  <a:cubicBezTo>
                    <a:pt x="8684" y="19200"/>
                    <a:pt x="4965" y="26190"/>
                    <a:pt x="4965" y="36088"/>
                  </a:cubicBezTo>
                  <a:cubicBezTo>
                    <a:pt x="4965" y="40747"/>
                    <a:pt x="6152" y="44003"/>
                    <a:pt x="8684" y="46217"/>
                  </a:cubicBezTo>
                  <a:cubicBezTo>
                    <a:pt x="11195" y="48511"/>
                    <a:pt x="14503" y="49732"/>
                    <a:pt x="17902" y="49618"/>
                  </a:cubicBezTo>
                  <a:cubicBezTo>
                    <a:pt x="26339" y="49618"/>
                    <a:pt x="31085" y="45277"/>
                    <a:pt x="32836" y="33946"/>
                  </a:cubicBezTo>
                  <a:cubicBezTo>
                    <a:pt x="34095" y="25553"/>
                    <a:pt x="35918" y="20763"/>
                    <a:pt x="39985" y="16422"/>
                  </a:cubicBezTo>
                  <a:cubicBezTo>
                    <a:pt x="44254" y="11776"/>
                    <a:pt x="51055" y="9461"/>
                    <a:pt x="60244" y="9461"/>
                  </a:cubicBezTo>
                  <a:cubicBezTo>
                    <a:pt x="70823" y="9461"/>
                    <a:pt x="78376" y="12355"/>
                    <a:pt x="82573" y="18216"/>
                  </a:cubicBezTo>
                  <a:cubicBezTo>
                    <a:pt x="86451" y="23715"/>
                    <a:pt x="88506" y="31168"/>
                    <a:pt x="88506" y="40386"/>
                  </a:cubicBezTo>
                  <a:lnTo>
                    <a:pt x="88506" y="65739"/>
                  </a:lnTo>
                  <a:cubicBezTo>
                    <a:pt x="61358" y="68300"/>
                    <a:pt x="-2734" y="73510"/>
                    <a:pt x="88" y="123319"/>
                  </a:cubicBezTo>
                  <a:cubicBezTo>
                    <a:pt x="1159" y="142797"/>
                    <a:pt x="18003" y="159887"/>
                    <a:pt x="39782" y="159887"/>
                  </a:cubicBezTo>
                  <a:cubicBezTo>
                    <a:pt x="63819" y="159887"/>
                    <a:pt x="79057" y="145937"/>
                    <a:pt x="89418" y="134751"/>
                  </a:cubicBezTo>
                  <a:cubicBezTo>
                    <a:pt x="91068" y="145315"/>
                    <a:pt x="100705" y="157991"/>
                    <a:pt x="118259" y="157991"/>
                  </a:cubicBezTo>
                  <a:cubicBezTo>
                    <a:pt x="137954" y="157991"/>
                    <a:pt x="149762" y="148137"/>
                    <a:pt x="151137" y="123507"/>
                  </a:cubicBezTo>
                  <a:lnTo>
                    <a:pt x="146043" y="123507"/>
                  </a:lnTo>
                  <a:cubicBezTo>
                    <a:pt x="144740" y="134216"/>
                    <a:pt x="138229" y="139961"/>
                    <a:pt x="132860" y="139961"/>
                  </a:cubicBezTo>
                </a:path>
              </a:pathLst>
            </a:custGeom>
            <a:grpFill/>
            <a:ln w="1444" cap="flat">
              <a:noFill/>
              <a:prstDash val="solid"/>
              <a:miter/>
            </a:ln>
          </p:spPr>
          <p:txBody>
            <a:bodyPr rtlCol="0" anchor="ctr"/>
            <a:lstStyle/>
            <a:p>
              <a:endParaRPr lang="en-US" sz="1755"/>
            </a:p>
          </p:txBody>
        </p:sp>
        <p:sp>
          <p:nvSpPr>
            <p:cNvPr id="50" name="Freeform: Shape 57">
              <a:extLst>
                <a:ext uri="{FF2B5EF4-FFF2-40B4-BE49-F238E27FC236}">
                  <a16:creationId xmlns:a16="http://schemas.microsoft.com/office/drawing/2014/main" id="{1F107D34-1A79-DC4B-A5E3-6D1AFD2F8F52}"/>
                </a:ext>
              </a:extLst>
            </p:cNvPr>
            <p:cNvSpPr/>
            <p:nvPr/>
          </p:nvSpPr>
          <p:spPr>
            <a:xfrm>
              <a:off x="10278213" y="6913498"/>
              <a:ext cx="167212" cy="153587"/>
            </a:xfrm>
            <a:custGeom>
              <a:avLst/>
              <a:gdLst>
                <a:gd name="connsiteX0" fmla="*/ 149324 w 167212"/>
                <a:gd name="connsiteY0" fmla="*/ 137117 h 153587"/>
                <a:gd name="connsiteX1" fmla="*/ 167211 w 167212"/>
                <a:gd name="connsiteY1" fmla="*/ 144034 h 153587"/>
                <a:gd name="connsiteX2" fmla="*/ 167211 w 167212"/>
                <a:gd name="connsiteY2" fmla="*/ 153585 h 153587"/>
                <a:gd name="connsiteX3" fmla="*/ 96650 w 167212"/>
                <a:gd name="connsiteY3" fmla="*/ 153585 h 153587"/>
                <a:gd name="connsiteX4" fmla="*/ 96650 w 167212"/>
                <a:gd name="connsiteY4" fmla="*/ 144063 h 153587"/>
                <a:gd name="connsiteX5" fmla="*/ 108357 w 167212"/>
                <a:gd name="connsiteY5" fmla="*/ 140749 h 153587"/>
                <a:gd name="connsiteX6" fmla="*/ 113784 w 167212"/>
                <a:gd name="connsiteY6" fmla="*/ 130069 h 153587"/>
                <a:gd name="connsiteX7" fmla="*/ 114579 w 167212"/>
                <a:gd name="connsiteY7" fmla="*/ 111908 h 153587"/>
                <a:gd name="connsiteX8" fmla="*/ 114579 w 167212"/>
                <a:gd name="connsiteY8" fmla="*/ 62287 h 153587"/>
                <a:gd name="connsiteX9" fmla="*/ 109819 w 167212"/>
                <a:gd name="connsiteY9" fmla="*/ 26906 h 153587"/>
                <a:gd name="connsiteX10" fmla="*/ 89111 w 167212"/>
                <a:gd name="connsiteY10" fmla="*/ 16038 h 153587"/>
                <a:gd name="connsiteX11" fmla="*/ 59590 w 167212"/>
                <a:gd name="connsiteY11" fmla="*/ 32969 h 153587"/>
                <a:gd name="connsiteX12" fmla="*/ 54062 w 167212"/>
                <a:gd name="connsiteY12" fmla="*/ 75977 h 153587"/>
                <a:gd name="connsiteX13" fmla="*/ 54062 w 167212"/>
                <a:gd name="connsiteY13" fmla="*/ 116032 h 153587"/>
                <a:gd name="connsiteX14" fmla="*/ 58258 w 167212"/>
                <a:gd name="connsiteY14" fmla="*/ 137450 h 153587"/>
                <a:gd name="connsiteX15" fmla="*/ 73207 w 167212"/>
                <a:gd name="connsiteY15" fmla="*/ 143961 h 153587"/>
                <a:gd name="connsiteX16" fmla="*/ 73207 w 167212"/>
                <a:gd name="connsiteY16" fmla="*/ 153585 h 153587"/>
                <a:gd name="connsiteX17" fmla="*/ -2 w 167212"/>
                <a:gd name="connsiteY17" fmla="*/ 153585 h 153587"/>
                <a:gd name="connsiteX18" fmla="*/ -2 w 167212"/>
                <a:gd name="connsiteY18" fmla="*/ 144034 h 153587"/>
                <a:gd name="connsiteX19" fmla="*/ 12747 w 167212"/>
                <a:gd name="connsiteY19" fmla="*/ 141892 h 153587"/>
                <a:gd name="connsiteX20" fmla="*/ 21285 w 167212"/>
                <a:gd name="connsiteY20" fmla="*/ 132153 h 153587"/>
                <a:gd name="connsiteX21" fmla="*/ 23065 w 167212"/>
                <a:gd name="connsiteY21" fmla="*/ 114354 h 153587"/>
                <a:gd name="connsiteX22" fmla="*/ 23065 w 167212"/>
                <a:gd name="connsiteY22" fmla="*/ 9714 h 153587"/>
                <a:gd name="connsiteX23" fmla="*/ -2 w 167212"/>
                <a:gd name="connsiteY23" fmla="*/ 9714 h 153587"/>
                <a:gd name="connsiteX24" fmla="*/ -2 w 167212"/>
                <a:gd name="connsiteY24" fmla="*/ 1784 h 153587"/>
                <a:gd name="connsiteX25" fmla="*/ 46160 w 167212"/>
                <a:gd name="connsiteY25" fmla="*/ 1784 h 153587"/>
                <a:gd name="connsiteX26" fmla="*/ 51356 w 167212"/>
                <a:gd name="connsiteY26" fmla="*/ 29279 h 153587"/>
                <a:gd name="connsiteX27" fmla="*/ 53729 w 167212"/>
                <a:gd name="connsiteY27" fmla="*/ 29279 h 153587"/>
                <a:gd name="connsiteX28" fmla="*/ 102294 w 167212"/>
                <a:gd name="connsiteY28" fmla="*/ 4 h 153587"/>
                <a:gd name="connsiteX29" fmla="*/ 124695 w 167212"/>
                <a:gd name="connsiteY29" fmla="*/ 5025 h 153587"/>
                <a:gd name="connsiteX30" fmla="*/ 140005 w 167212"/>
                <a:gd name="connsiteY30" fmla="*/ 20365 h 153587"/>
                <a:gd name="connsiteX31" fmla="*/ 144925 w 167212"/>
                <a:gd name="connsiteY31" fmla="*/ 45761 h 153587"/>
                <a:gd name="connsiteX32" fmla="*/ 144925 w 167212"/>
                <a:gd name="connsiteY32" fmla="*/ 114556 h 153587"/>
                <a:gd name="connsiteX33" fmla="*/ 149266 w 167212"/>
                <a:gd name="connsiteY33" fmla="*/ 137218 h 15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212" h="153587">
                  <a:moveTo>
                    <a:pt x="149324" y="137117"/>
                  </a:moveTo>
                  <a:cubicBezTo>
                    <a:pt x="152928" y="141863"/>
                    <a:pt x="158239" y="143426"/>
                    <a:pt x="167211" y="144034"/>
                  </a:cubicBezTo>
                  <a:lnTo>
                    <a:pt x="167211" y="153585"/>
                  </a:lnTo>
                  <a:lnTo>
                    <a:pt x="96650" y="153585"/>
                  </a:lnTo>
                  <a:lnTo>
                    <a:pt x="96650" y="144063"/>
                  </a:lnTo>
                  <a:cubicBezTo>
                    <a:pt x="101816" y="143701"/>
                    <a:pt x="105825" y="142543"/>
                    <a:pt x="108357" y="140749"/>
                  </a:cubicBezTo>
                  <a:cubicBezTo>
                    <a:pt x="111888" y="138361"/>
                    <a:pt x="112915" y="134613"/>
                    <a:pt x="113784" y="130069"/>
                  </a:cubicBezTo>
                  <a:cubicBezTo>
                    <a:pt x="114461" y="124041"/>
                    <a:pt x="114727" y="117973"/>
                    <a:pt x="114579" y="111908"/>
                  </a:cubicBezTo>
                  <a:lnTo>
                    <a:pt x="114579" y="62287"/>
                  </a:lnTo>
                  <a:cubicBezTo>
                    <a:pt x="114579" y="50233"/>
                    <a:pt x="113784" y="35053"/>
                    <a:pt x="109819" y="26906"/>
                  </a:cubicBezTo>
                  <a:cubicBezTo>
                    <a:pt x="106259" y="19670"/>
                    <a:pt x="100268" y="16038"/>
                    <a:pt x="89111" y="16038"/>
                  </a:cubicBezTo>
                  <a:cubicBezTo>
                    <a:pt x="76890" y="15760"/>
                    <a:pt x="65521" y="22280"/>
                    <a:pt x="59590" y="32969"/>
                  </a:cubicBezTo>
                  <a:cubicBezTo>
                    <a:pt x="53960" y="42983"/>
                    <a:pt x="54062" y="59161"/>
                    <a:pt x="54062" y="75977"/>
                  </a:cubicBezTo>
                  <a:lnTo>
                    <a:pt x="54062" y="116032"/>
                  </a:lnTo>
                  <a:cubicBezTo>
                    <a:pt x="54062" y="126321"/>
                    <a:pt x="55364" y="133398"/>
                    <a:pt x="58258" y="137450"/>
                  </a:cubicBezTo>
                  <a:cubicBezTo>
                    <a:pt x="60849" y="141313"/>
                    <a:pt x="65856" y="143354"/>
                    <a:pt x="73207" y="143961"/>
                  </a:cubicBezTo>
                  <a:lnTo>
                    <a:pt x="73207" y="153585"/>
                  </a:lnTo>
                  <a:lnTo>
                    <a:pt x="-2" y="153585"/>
                  </a:lnTo>
                  <a:lnTo>
                    <a:pt x="-2" y="144034"/>
                  </a:lnTo>
                  <a:cubicBezTo>
                    <a:pt x="4336" y="144032"/>
                    <a:pt x="8646" y="143309"/>
                    <a:pt x="12747" y="141892"/>
                  </a:cubicBezTo>
                  <a:cubicBezTo>
                    <a:pt x="16993" y="140206"/>
                    <a:pt x="20169" y="136583"/>
                    <a:pt x="21285" y="132153"/>
                  </a:cubicBezTo>
                  <a:cubicBezTo>
                    <a:pt x="22428" y="128275"/>
                    <a:pt x="23065" y="122443"/>
                    <a:pt x="23065" y="114354"/>
                  </a:cubicBezTo>
                  <a:lnTo>
                    <a:pt x="23065" y="9714"/>
                  </a:lnTo>
                  <a:lnTo>
                    <a:pt x="-2" y="9714"/>
                  </a:lnTo>
                  <a:lnTo>
                    <a:pt x="-2" y="1784"/>
                  </a:lnTo>
                  <a:lnTo>
                    <a:pt x="46160" y="1784"/>
                  </a:lnTo>
                  <a:lnTo>
                    <a:pt x="51356" y="29279"/>
                  </a:lnTo>
                  <a:lnTo>
                    <a:pt x="53729" y="29279"/>
                  </a:lnTo>
                  <a:cubicBezTo>
                    <a:pt x="59647" y="17485"/>
                    <a:pt x="72541" y="4"/>
                    <a:pt x="102294" y="4"/>
                  </a:cubicBezTo>
                  <a:cubicBezTo>
                    <a:pt x="110053" y="-126"/>
                    <a:pt x="117733" y="1595"/>
                    <a:pt x="124695" y="5025"/>
                  </a:cubicBezTo>
                  <a:cubicBezTo>
                    <a:pt x="131225" y="8482"/>
                    <a:pt x="136561" y="13828"/>
                    <a:pt x="140005" y="20365"/>
                  </a:cubicBezTo>
                  <a:cubicBezTo>
                    <a:pt x="143695" y="27340"/>
                    <a:pt x="144925" y="35849"/>
                    <a:pt x="144925" y="45761"/>
                  </a:cubicBezTo>
                  <a:lnTo>
                    <a:pt x="144925" y="114556"/>
                  </a:lnTo>
                  <a:cubicBezTo>
                    <a:pt x="144925" y="122298"/>
                    <a:pt x="145678" y="132486"/>
                    <a:pt x="149266" y="137218"/>
                  </a:cubicBezTo>
                </a:path>
              </a:pathLst>
            </a:custGeom>
            <a:grpFill/>
            <a:ln w="1444" cap="flat">
              <a:noFill/>
              <a:prstDash val="solid"/>
              <a:miter/>
            </a:ln>
          </p:spPr>
          <p:txBody>
            <a:bodyPr rtlCol="0" anchor="ctr"/>
            <a:lstStyle/>
            <a:p>
              <a:endParaRPr lang="en-US" sz="1755"/>
            </a:p>
          </p:txBody>
        </p:sp>
        <p:sp>
          <p:nvSpPr>
            <p:cNvPr id="51" name="Freeform: Shape 58">
              <a:extLst>
                <a:ext uri="{FF2B5EF4-FFF2-40B4-BE49-F238E27FC236}">
                  <a16:creationId xmlns:a16="http://schemas.microsoft.com/office/drawing/2014/main" id="{F3C380FF-1941-0C43-BEBD-634B43E6E41A}"/>
                </a:ext>
              </a:extLst>
            </p:cNvPr>
            <p:cNvSpPr/>
            <p:nvPr/>
          </p:nvSpPr>
          <p:spPr>
            <a:xfrm>
              <a:off x="9956653" y="6904420"/>
              <a:ext cx="157127" cy="252568"/>
            </a:xfrm>
            <a:custGeom>
              <a:avLst/>
              <a:gdLst>
                <a:gd name="connsiteX0" fmla="*/ 67028 w 157127"/>
                <a:gd name="connsiteY0" fmla="*/ 111638 h 252568"/>
                <a:gd name="connsiteX1" fmla="*/ 36725 w 157127"/>
                <a:gd name="connsiteY1" fmla="*/ 64491 h 252568"/>
                <a:gd name="connsiteX2" fmla="*/ 67028 w 157127"/>
                <a:gd name="connsiteY2" fmla="*/ 15290 h 252568"/>
                <a:gd name="connsiteX3" fmla="*/ 98083 w 157127"/>
                <a:gd name="connsiteY3" fmla="*/ 63854 h 252568"/>
                <a:gd name="connsiteX4" fmla="*/ 67028 w 157127"/>
                <a:gd name="connsiteY4" fmla="*/ 111609 h 252568"/>
                <a:gd name="connsiteX5" fmla="*/ 139889 w 157127"/>
                <a:gd name="connsiteY5" fmla="*/ 1065 h 252568"/>
                <a:gd name="connsiteX6" fmla="*/ 131062 w 157127"/>
                <a:gd name="connsiteY6" fmla="*/ 13148 h 252568"/>
                <a:gd name="connsiteX7" fmla="*/ 124579 w 157127"/>
                <a:gd name="connsiteY7" fmla="*/ 23900 h 252568"/>
                <a:gd name="connsiteX8" fmla="*/ 114030 w 157127"/>
                <a:gd name="connsiteY8" fmla="*/ 23133 h 252568"/>
                <a:gd name="connsiteX9" fmla="*/ 66275 w 157127"/>
                <a:gd name="connsiteY9" fmla="*/ 7215 h 252568"/>
                <a:gd name="connsiteX10" fmla="*/ 6886 w 157127"/>
                <a:gd name="connsiteY10" fmla="*/ 64491 h 252568"/>
                <a:gd name="connsiteX11" fmla="*/ 45509 w 157127"/>
                <a:gd name="connsiteY11" fmla="*/ 117715 h 252568"/>
                <a:gd name="connsiteX12" fmla="*/ 46721 w 157127"/>
                <a:gd name="connsiteY12" fmla="*/ 119048 h 252568"/>
                <a:gd name="connsiteX13" fmla="*/ 45712 w 157127"/>
                <a:gd name="connsiteY13" fmla="*/ 120233 h 252568"/>
                <a:gd name="connsiteX14" fmla="*/ 2994 w 157127"/>
                <a:gd name="connsiteY14" fmla="*/ 153517 h 252568"/>
                <a:gd name="connsiteX15" fmla="*/ 19939 w 157127"/>
                <a:gd name="connsiteY15" fmla="*/ 177973 h 252568"/>
                <a:gd name="connsiteX16" fmla="*/ 63844 w 157127"/>
                <a:gd name="connsiteY16" fmla="*/ 184933 h 252568"/>
                <a:gd name="connsiteX17" fmla="*/ 99038 w 157127"/>
                <a:gd name="connsiteY17" fmla="*/ 186641 h 252568"/>
                <a:gd name="connsiteX18" fmla="*/ 118284 w 157127"/>
                <a:gd name="connsiteY18" fmla="*/ 193428 h 252568"/>
                <a:gd name="connsiteX19" fmla="*/ 125708 w 157127"/>
                <a:gd name="connsiteY19" fmla="*/ 210388 h 252568"/>
                <a:gd name="connsiteX20" fmla="*/ 109790 w 157127"/>
                <a:gd name="connsiteY20" fmla="*/ 234742 h 252568"/>
                <a:gd name="connsiteX21" fmla="*/ 69633 w 157127"/>
                <a:gd name="connsiteY21" fmla="*/ 243251 h 252568"/>
                <a:gd name="connsiteX22" fmla="*/ 32804 w 157127"/>
                <a:gd name="connsiteY22" fmla="*/ 234945 h 252568"/>
                <a:gd name="connsiteX23" fmla="*/ 25076 w 157127"/>
                <a:gd name="connsiteY23" fmla="*/ 213123 h 252568"/>
                <a:gd name="connsiteX24" fmla="*/ 15931 w 157127"/>
                <a:gd name="connsiteY24" fmla="*/ 197132 h 252568"/>
                <a:gd name="connsiteX25" fmla="*/ 3283 w 157127"/>
                <a:gd name="connsiteY25" fmla="*/ 202921 h 252568"/>
                <a:gd name="connsiteX26" fmla="*/ -2 w 157127"/>
                <a:gd name="connsiteY26" fmla="*/ 216741 h 252568"/>
                <a:gd name="connsiteX27" fmla="*/ 24107 w 157127"/>
                <a:gd name="connsiteY27" fmla="*/ 246377 h 252568"/>
                <a:gd name="connsiteX28" fmla="*/ 65291 w 157127"/>
                <a:gd name="connsiteY28" fmla="*/ 252542 h 252568"/>
                <a:gd name="connsiteX29" fmla="*/ 111772 w 157127"/>
                <a:gd name="connsiteY29" fmla="*/ 243642 h 252568"/>
                <a:gd name="connsiteX30" fmla="*/ 135099 w 157127"/>
                <a:gd name="connsiteY30" fmla="*/ 222572 h 252568"/>
                <a:gd name="connsiteX31" fmla="*/ 141626 w 157127"/>
                <a:gd name="connsiteY31" fmla="*/ 197885 h 252568"/>
                <a:gd name="connsiteX32" fmla="*/ 134723 w 157127"/>
                <a:gd name="connsiteY32" fmla="*/ 171504 h 252568"/>
                <a:gd name="connsiteX33" fmla="*/ 51992 w 157127"/>
                <a:gd name="connsiteY33" fmla="*/ 151245 h 252568"/>
                <a:gd name="connsiteX34" fmla="*/ 24975 w 157127"/>
                <a:gd name="connsiteY34" fmla="*/ 139986 h 252568"/>
                <a:gd name="connsiteX35" fmla="*/ 66131 w 157127"/>
                <a:gd name="connsiteY35" fmla="*/ 120320 h 252568"/>
                <a:gd name="connsiteX36" fmla="*/ 128443 w 157127"/>
                <a:gd name="connsiteY36" fmla="*/ 63030 h 252568"/>
                <a:gd name="connsiteX37" fmla="*/ 122654 w 157127"/>
                <a:gd name="connsiteY37" fmla="*/ 34608 h 252568"/>
                <a:gd name="connsiteX38" fmla="*/ 141206 w 157127"/>
                <a:gd name="connsiteY38" fmla="*/ 34218 h 252568"/>
                <a:gd name="connsiteX39" fmla="*/ 154389 w 157127"/>
                <a:gd name="connsiteY39" fmla="*/ 24160 h 252568"/>
                <a:gd name="connsiteX40" fmla="*/ 156763 w 157127"/>
                <a:gd name="connsiteY40" fmla="*/ 9689 h 252568"/>
                <a:gd name="connsiteX41" fmla="*/ 140020 w 157127"/>
                <a:gd name="connsiteY41" fmla="*/ 1007 h 25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127" h="252568">
                  <a:moveTo>
                    <a:pt x="67028" y="111638"/>
                  </a:moveTo>
                  <a:cubicBezTo>
                    <a:pt x="47752" y="111638"/>
                    <a:pt x="36725" y="104402"/>
                    <a:pt x="36725" y="64491"/>
                  </a:cubicBezTo>
                  <a:cubicBezTo>
                    <a:pt x="36725" y="36302"/>
                    <a:pt x="46378" y="15290"/>
                    <a:pt x="67028" y="15290"/>
                  </a:cubicBezTo>
                  <a:cubicBezTo>
                    <a:pt x="91079" y="15290"/>
                    <a:pt x="98083" y="34362"/>
                    <a:pt x="98083" y="63854"/>
                  </a:cubicBezTo>
                  <a:cubicBezTo>
                    <a:pt x="98083" y="106066"/>
                    <a:pt x="85059" y="111609"/>
                    <a:pt x="67028" y="111609"/>
                  </a:cubicBezTo>
                  <a:moveTo>
                    <a:pt x="139889" y="1065"/>
                  </a:moveTo>
                  <a:cubicBezTo>
                    <a:pt x="135548" y="2512"/>
                    <a:pt x="132654" y="6462"/>
                    <a:pt x="131062" y="13148"/>
                  </a:cubicBezTo>
                  <a:cubicBezTo>
                    <a:pt x="129919" y="19313"/>
                    <a:pt x="127603" y="22872"/>
                    <a:pt x="124579" y="23900"/>
                  </a:cubicBezTo>
                  <a:cubicBezTo>
                    <a:pt x="121555" y="24927"/>
                    <a:pt x="116302" y="24942"/>
                    <a:pt x="114030" y="23133"/>
                  </a:cubicBezTo>
                  <a:cubicBezTo>
                    <a:pt x="106432" y="15897"/>
                    <a:pt x="91846" y="7215"/>
                    <a:pt x="66275" y="7215"/>
                  </a:cubicBezTo>
                  <a:cubicBezTo>
                    <a:pt x="24989" y="7157"/>
                    <a:pt x="6886" y="37242"/>
                    <a:pt x="6886" y="64491"/>
                  </a:cubicBezTo>
                  <a:cubicBezTo>
                    <a:pt x="6886" y="96530"/>
                    <a:pt x="18941" y="112072"/>
                    <a:pt x="45509" y="117715"/>
                  </a:cubicBezTo>
                  <a:cubicBezTo>
                    <a:pt x="46211" y="117749"/>
                    <a:pt x="46754" y="118345"/>
                    <a:pt x="46721" y="119048"/>
                  </a:cubicBezTo>
                  <a:cubicBezTo>
                    <a:pt x="46693" y="119627"/>
                    <a:pt x="46279" y="120113"/>
                    <a:pt x="45712" y="120233"/>
                  </a:cubicBezTo>
                  <a:cubicBezTo>
                    <a:pt x="23065" y="124893"/>
                    <a:pt x="2994" y="131651"/>
                    <a:pt x="2994" y="153517"/>
                  </a:cubicBezTo>
                  <a:cubicBezTo>
                    <a:pt x="2994" y="166743"/>
                    <a:pt x="10417" y="174022"/>
                    <a:pt x="19939" y="177973"/>
                  </a:cubicBezTo>
                  <a:cubicBezTo>
                    <a:pt x="30474" y="182314"/>
                    <a:pt x="45278" y="184600"/>
                    <a:pt x="63844" y="184933"/>
                  </a:cubicBezTo>
                  <a:cubicBezTo>
                    <a:pt x="75597" y="184888"/>
                    <a:pt x="87344" y="185459"/>
                    <a:pt x="99038" y="186641"/>
                  </a:cubicBezTo>
                  <a:cubicBezTo>
                    <a:pt x="107127" y="187567"/>
                    <a:pt x="113509" y="189911"/>
                    <a:pt x="118284" y="193428"/>
                  </a:cubicBezTo>
                  <a:cubicBezTo>
                    <a:pt x="123146" y="197277"/>
                    <a:pt x="125708" y="202964"/>
                    <a:pt x="125708" y="210388"/>
                  </a:cubicBezTo>
                  <a:cubicBezTo>
                    <a:pt x="125708" y="220517"/>
                    <a:pt x="120426" y="228694"/>
                    <a:pt x="109790" y="234742"/>
                  </a:cubicBezTo>
                  <a:cubicBezTo>
                    <a:pt x="99920" y="240328"/>
                    <a:pt x="86404" y="243251"/>
                    <a:pt x="69633" y="243251"/>
                  </a:cubicBezTo>
                  <a:cubicBezTo>
                    <a:pt x="55292" y="243251"/>
                    <a:pt x="43469" y="241717"/>
                    <a:pt x="32804" y="234945"/>
                  </a:cubicBezTo>
                  <a:cubicBezTo>
                    <a:pt x="24975" y="229953"/>
                    <a:pt x="23427" y="220214"/>
                    <a:pt x="25076" y="213123"/>
                  </a:cubicBezTo>
                  <a:cubicBezTo>
                    <a:pt x="26726" y="206032"/>
                    <a:pt x="24049" y="198507"/>
                    <a:pt x="15931" y="197132"/>
                  </a:cubicBezTo>
                  <a:cubicBezTo>
                    <a:pt x="10963" y="196538"/>
                    <a:pt x="6080" y="198772"/>
                    <a:pt x="3283" y="202921"/>
                  </a:cubicBezTo>
                  <a:cubicBezTo>
                    <a:pt x="881" y="206712"/>
                    <a:pt x="-2" y="211299"/>
                    <a:pt x="-2" y="216741"/>
                  </a:cubicBezTo>
                  <a:cubicBezTo>
                    <a:pt x="-2" y="234786"/>
                    <a:pt x="13688" y="243208"/>
                    <a:pt x="24107" y="246377"/>
                  </a:cubicBezTo>
                  <a:cubicBezTo>
                    <a:pt x="37391" y="250733"/>
                    <a:pt x="51314" y="252817"/>
                    <a:pt x="65291" y="252542"/>
                  </a:cubicBezTo>
                  <a:cubicBezTo>
                    <a:pt x="84682" y="252542"/>
                    <a:pt x="100499" y="249488"/>
                    <a:pt x="111772" y="243642"/>
                  </a:cubicBezTo>
                  <a:cubicBezTo>
                    <a:pt x="123045" y="237796"/>
                    <a:pt x="130888" y="230734"/>
                    <a:pt x="135099" y="222572"/>
                  </a:cubicBezTo>
                  <a:cubicBezTo>
                    <a:pt x="139283" y="215010"/>
                    <a:pt x="141526" y="206527"/>
                    <a:pt x="141626" y="197885"/>
                  </a:cubicBezTo>
                  <a:cubicBezTo>
                    <a:pt x="141626" y="186945"/>
                    <a:pt x="139267" y="178045"/>
                    <a:pt x="134723" y="171504"/>
                  </a:cubicBezTo>
                  <a:cubicBezTo>
                    <a:pt x="119977" y="150869"/>
                    <a:pt x="99052" y="153473"/>
                    <a:pt x="51992" y="151245"/>
                  </a:cubicBezTo>
                  <a:cubicBezTo>
                    <a:pt x="29331" y="151245"/>
                    <a:pt x="24975" y="147106"/>
                    <a:pt x="24975" y="139986"/>
                  </a:cubicBezTo>
                  <a:cubicBezTo>
                    <a:pt x="24975" y="129553"/>
                    <a:pt x="33383" y="125515"/>
                    <a:pt x="66131" y="120320"/>
                  </a:cubicBezTo>
                  <a:cubicBezTo>
                    <a:pt x="98300" y="115299"/>
                    <a:pt x="128443" y="103187"/>
                    <a:pt x="128443" y="63030"/>
                  </a:cubicBezTo>
                  <a:cubicBezTo>
                    <a:pt x="128535" y="53254"/>
                    <a:pt x="126563" y="43569"/>
                    <a:pt x="122654" y="34608"/>
                  </a:cubicBezTo>
                  <a:cubicBezTo>
                    <a:pt x="128758" y="36172"/>
                    <a:pt x="135173" y="36037"/>
                    <a:pt x="141206" y="34218"/>
                  </a:cubicBezTo>
                  <a:cubicBezTo>
                    <a:pt x="147718" y="32163"/>
                    <a:pt x="151958" y="28806"/>
                    <a:pt x="154389" y="24160"/>
                  </a:cubicBezTo>
                  <a:cubicBezTo>
                    <a:pt x="156842" y="19760"/>
                    <a:pt x="157681" y="14642"/>
                    <a:pt x="156763" y="9689"/>
                  </a:cubicBezTo>
                  <a:cubicBezTo>
                    <a:pt x="154679" y="428"/>
                    <a:pt x="147979" y="-1511"/>
                    <a:pt x="140020" y="1007"/>
                  </a:cubicBezTo>
                </a:path>
              </a:pathLst>
            </a:custGeom>
            <a:grpFill/>
            <a:ln w="1444" cap="flat">
              <a:noFill/>
              <a:prstDash val="solid"/>
              <a:miter/>
            </a:ln>
          </p:spPr>
          <p:txBody>
            <a:bodyPr rtlCol="0" anchor="ctr"/>
            <a:lstStyle/>
            <a:p>
              <a:endParaRPr lang="en-US" sz="1755"/>
            </a:p>
          </p:txBody>
        </p:sp>
        <p:sp>
          <p:nvSpPr>
            <p:cNvPr id="52" name="Freeform: Shape 59">
              <a:extLst>
                <a:ext uri="{FF2B5EF4-FFF2-40B4-BE49-F238E27FC236}">
                  <a16:creationId xmlns:a16="http://schemas.microsoft.com/office/drawing/2014/main" id="{DA2D7D86-F674-D540-B25A-C774CD7A9F7A}"/>
                </a:ext>
              </a:extLst>
            </p:cNvPr>
            <p:cNvSpPr/>
            <p:nvPr/>
          </p:nvSpPr>
          <p:spPr>
            <a:xfrm>
              <a:off x="9008251"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61 w 83830"/>
                <a:gd name="connsiteY8" fmla="*/ 73611 h 105768"/>
                <a:gd name="connsiteX9" fmla="*/ 45336 w 83830"/>
                <a:gd name="connsiteY9" fmla="*/ 33468 h 105768"/>
                <a:gd name="connsiteX10" fmla="*/ 41429 w 83830"/>
                <a:gd name="connsiteY10" fmla="*/ 12457 h 105768"/>
                <a:gd name="connsiteX11" fmla="*/ 36725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61" y="73611"/>
                  </a:moveTo>
                  <a:lnTo>
                    <a:pt x="45336" y="33468"/>
                  </a:lnTo>
                  <a:lnTo>
                    <a:pt x="41429" y="12457"/>
                  </a:lnTo>
                  <a:lnTo>
                    <a:pt x="36725" y="33411"/>
                  </a:lnTo>
                  <a:lnTo>
                    <a:pt x="24208" y="73553"/>
                  </a:lnTo>
                  <a:close/>
                </a:path>
              </a:pathLst>
            </a:custGeom>
            <a:grpFill/>
            <a:ln w="1444" cap="flat">
              <a:noFill/>
              <a:prstDash val="solid"/>
              <a:miter/>
            </a:ln>
          </p:spPr>
          <p:txBody>
            <a:bodyPr rtlCol="0" anchor="ctr"/>
            <a:lstStyle/>
            <a:p>
              <a:endParaRPr lang="en-US" sz="1755"/>
            </a:p>
          </p:txBody>
        </p:sp>
        <p:sp>
          <p:nvSpPr>
            <p:cNvPr id="53" name="Freeform: Shape 60">
              <a:extLst>
                <a:ext uri="{FF2B5EF4-FFF2-40B4-BE49-F238E27FC236}">
                  <a16:creationId xmlns:a16="http://schemas.microsoft.com/office/drawing/2014/main" id="{FE037514-40A1-584C-B885-E2604D08F399}"/>
                </a:ext>
              </a:extLst>
            </p:cNvPr>
            <p:cNvSpPr/>
            <p:nvPr/>
          </p:nvSpPr>
          <p:spPr>
            <a:xfrm>
              <a:off x="9108854" y="7219508"/>
              <a:ext cx="65524" cy="109979"/>
            </a:xfrm>
            <a:custGeom>
              <a:avLst/>
              <a:gdLst>
                <a:gd name="connsiteX0" fmla="*/ 31516 w 65524"/>
                <a:gd name="connsiteY0" fmla="*/ 109977 h 109979"/>
                <a:gd name="connsiteX1" fmla="*/ -2 w 65524"/>
                <a:gd name="connsiteY1" fmla="*/ 102495 h 109979"/>
                <a:gd name="connsiteX2" fmla="*/ 2892 w 65524"/>
                <a:gd name="connsiteY2" fmla="*/ 90918 h 109979"/>
                <a:gd name="connsiteX3" fmla="*/ 29215 w 65524"/>
                <a:gd name="connsiteY3" fmla="*/ 97575 h 109979"/>
                <a:gd name="connsiteX4" fmla="*/ 49691 w 65524"/>
                <a:gd name="connsiteY4" fmla="*/ 80355 h 109979"/>
                <a:gd name="connsiteX5" fmla="*/ 29866 w 65524"/>
                <a:gd name="connsiteY5" fmla="*/ 61832 h 109979"/>
                <a:gd name="connsiteX6" fmla="*/ 779 w 65524"/>
                <a:gd name="connsiteY6" fmla="*/ 29822 h 109979"/>
                <a:gd name="connsiteX7" fmla="*/ 33469 w 65524"/>
                <a:gd name="connsiteY7" fmla="*/ -3 h 109979"/>
                <a:gd name="connsiteX8" fmla="*/ 60964 w 65524"/>
                <a:gd name="connsiteY8" fmla="*/ 5207 h 109979"/>
                <a:gd name="connsiteX9" fmla="*/ 58692 w 65524"/>
                <a:gd name="connsiteY9" fmla="*/ 17550 h 109979"/>
                <a:gd name="connsiteX10" fmla="*/ 34005 w 65524"/>
                <a:gd name="connsiteY10" fmla="*/ 13209 h 109979"/>
                <a:gd name="connsiteX11" fmla="*/ 15960 w 65524"/>
                <a:gd name="connsiteY11" fmla="*/ 28476 h 109979"/>
                <a:gd name="connsiteX12" fmla="*/ 35466 w 65524"/>
                <a:gd name="connsiteY12" fmla="*/ 46521 h 109979"/>
                <a:gd name="connsiteX13" fmla="*/ 65523 w 65524"/>
                <a:gd name="connsiteY13" fmla="*/ 78531 h 109979"/>
                <a:gd name="connsiteX14" fmla="*/ 31516 w 65524"/>
                <a:gd name="connsiteY14" fmla="*/ 109977 h 10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4" h="109979">
                  <a:moveTo>
                    <a:pt x="31516" y="109977"/>
                  </a:moveTo>
                  <a:cubicBezTo>
                    <a:pt x="15916" y="109977"/>
                    <a:pt x="6915" y="106402"/>
                    <a:pt x="-2" y="102495"/>
                  </a:cubicBezTo>
                  <a:lnTo>
                    <a:pt x="2892" y="90918"/>
                  </a:lnTo>
                  <a:cubicBezTo>
                    <a:pt x="11821" y="94811"/>
                    <a:pt x="19143" y="97575"/>
                    <a:pt x="29215" y="97575"/>
                  </a:cubicBezTo>
                  <a:cubicBezTo>
                    <a:pt x="43180" y="97575"/>
                    <a:pt x="49691" y="93841"/>
                    <a:pt x="49691" y="80355"/>
                  </a:cubicBezTo>
                  <a:cubicBezTo>
                    <a:pt x="49691" y="69791"/>
                    <a:pt x="45799" y="66057"/>
                    <a:pt x="29866" y="61832"/>
                  </a:cubicBezTo>
                  <a:cubicBezTo>
                    <a:pt x="10851" y="56637"/>
                    <a:pt x="779" y="50790"/>
                    <a:pt x="779" y="29822"/>
                  </a:cubicBezTo>
                  <a:cubicBezTo>
                    <a:pt x="808" y="10546"/>
                    <a:pt x="12472" y="-3"/>
                    <a:pt x="33469" y="-3"/>
                  </a:cubicBezTo>
                  <a:cubicBezTo>
                    <a:pt x="46493" y="-3"/>
                    <a:pt x="54105" y="2283"/>
                    <a:pt x="60964" y="5207"/>
                  </a:cubicBezTo>
                  <a:lnTo>
                    <a:pt x="58692" y="17550"/>
                  </a:lnTo>
                  <a:cubicBezTo>
                    <a:pt x="50241" y="14786"/>
                    <a:pt x="45046" y="13209"/>
                    <a:pt x="34005" y="13209"/>
                  </a:cubicBezTo>
                  <a:cubicBezTo>
                    <a:pt x="21328" y="13209"/>
                    <a:pt x="15960" y="17102"/>
                    <a:pt x="15960" y="28476"/>
                  </a:cubicBezTo>
                  <a:cubicBezTo>
                    <a:pt x="15960" y="39199"/>
                    <a:pt x="18854" y="42122"/>
                    <a:pt x="35466" y="46521"/>
                  </a:cubicBezTo>
                  <a:cubicBezTo>
                    <a:pt x="53989" y="51557"/>
                    <a:pt x="65523" y="58098"/>
                    <a:pt x="65523" y="78531"/>
                  </a:cubicBezTo>
                  <a:cubicBezTo>
                    <a:pt x="65523" y="98964"/>
                    <a:pt x="53613" y="109977"/>
                    <a:pt x="31516" y="109977"/>
                  </a:cubicBezTo>
                  <a:close/>
                </a:path>
              </a:pathLst>
            </a:custGeom>
            <a:grpFill/>
            <a:ln w="1444" cap="flat">
              <a:noFill/>
              <a:prstDash val="solid"/>
              <a:miter/>
            </a:ln>
          </p:spPr>
          <p:txBody>
            <a:bodyPr rtlCol="0" anchor="ctr"/>
            <a:lstStyle/>
            <a:p>
              <a:endParaRPr lang="en-US" sz="1755"/>
            </a:p>
          </p:txBody>
        </p:sp>
        <p:sp>
          <p:nvSpPr>
            <p:cNvPr id="54" name="Freeform: Shape 61">
              <a:extLst>
                <a:ext uri="{FF2B5EF4-FFF2-40B4-BE49-F238E27FC236}">
                  <a16:creationId xmlns:a16="http://schemas.microsoft.com/office/drawing/2014/main" id="{470AFF0A-369B-C445-BE56-AA8FB2A17A23}"/>
                </a:ext>
              </a:extLst>
            </p:cNvPr>
            <p:cNvSpPr/>
            <p:nvPr/>
          </p:nvSpPr>
          <p:spPr>
            <a:xfrm>
              <a:off x="9190977" y="7219436"/>
              <a:ext cx="65495" cy="110052"/>
            </a:xfrm>
            <a:custGeom>
              <a:avLst/>
              <a:gdLst>
                <a:gd name="connsiteX0" fmla="*/ 31530 w 65495"/>
                <a:gd name="connsiteY0" fmla="*/ 110049 h 110052"/>
                <a:gd name="connsiteX1" fmla="*/ -2 w 65495"/>
                <a:gd name="connsiteY1" fmla="*/ 102567 h 110052"/>
                <a:gd name="connsiteX2" fmla="*/ 2892 w 65495"/>
                <a:gd name="connsiteY2" fmla="*/ 90991 h 110052"/>
                <a:gd name="connsiteX3" fmla="*/ 29215 w 65495"/>
                <a:gd name="connsiteY3" fmla="*/ 97647 h 110052"/>
                <a:gd name="connsiteX4" fmla="*/ 49691 w 65495"/>
                <a:gd name="connsiteY4" fmla="*/ 80427 h 110052"/>
                <a:gd name="connsiteX5" fmla="*/ 29866 w 65495"/>
                <a:gd name="connsiteY5" fmla="*/ 61904 h 110052"/>
                <a:gd name="connsiteX6" fmla="*/ 794 w 65495"/>
                <a:gd name="connsiteY6" fmla="*/ 29894 h 110052"/>
                <a:gd name="connsiteX7" fmla="*/ 33441 w 65495"/>
                <a:gd name="connsiteY7" fmla="*/ -3 h 110052"/>
                <a:gd name="connsiteX8" fmla="*/ 60935 w 65495"/>
                <a:gd name="connsiteY8" fmla="*/ 5207 h 110052"/>
                <a:gd name="connsiteX9" fmla="*/ 58678 w 65495"/>
                <a:gd name="connsiteY9" fmla="*/ 17550 h 110052"/>
                <a:gd name="connsiteX10" fmla="*/ 33976 w 65495"/>
                <a:gd name="connsiteY10" fmla="*/ 13209 h 110052"/>
                <a:gd name="connsiteX11" fmla="*/ 15931 w 65495"/>
                <a:gd name="connsiteY11" fmla="*/ 28476 h 110052"/>
                <a:gd name="connsiteX12" fmla="*/ 35438 w 65495"/>
                <a:gd name="connsiteY12" fmla="*/ 46521 h 110052"/>
                <a:gd name="connsiteX13" fmla="*/ 65494 w 65495"/>
                <a:gd name="connsiteY13" fmla="*/ 78531 h 110052"/>
                <a:gd name="connsiteX14" fmla="*/ 31530 w 65495"/>
                <a:gd name="connsiteY14" fmla="*/ 110049 h 11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495" h="110052">
                  <a:moveTo>
                    <a:pt x="31530" y="110049"/>
                  </a:moveTo>
                  <a:cubicBezTo>
                    <a:pt x="15916" y="110049"/>
                    <a:pt x="6930" y="106475"/>
                    <a:pt x="-2" y="102567"/>
                  </a:cubicBezTo>
                  <a:lnTo>
                    <a:pt x="2892" y="90991"/>
                  </a:lnTo>
                  <a:cubicBezTo>
                    <a:pt x="11835" y="94883"/>
                    <a:pt x="19143" y="97647"/>
                    <a:pt x="29215" y="97647"/>
                  </a:cubicBezTo>
                  <a:cubicBezTo>
                    <a:pt x="43194" y="97647"/>
                    <a:pt x="49691" y="93914"/>
                    <a:pt x="49691" y="80427"/>
                  </a:cubicBezTo>
                  <a:cubicBezTo>
                    <a:pt x="49691" y="69863"/>
                    <a:pt x="45799" y="66130"/>
                    <a:pt x="29866" y="61904"/>
                  </a:cubicBezTo>
                  <a:cubicBezTo>
                    <a:pt x="10866" y="56709"/>
                    <a:pt x="794" y="50863"/>
                    <a:pt x="794" y="29894"/>
                  </a:cubicBezTo>
                  <a:cubicBezTo>
                    <a:pt x="794" y="10561"/>
                    <a:pt x="12486" y="-3"/>
                    <a:pt x="33441" y="-3"/>
                  </a:cubicBezTo>
                  <a:cubicBezTo>
                    <a:pt x="46464" y="-3"/>
                    <a:pt x="54076" y="2283"/>
                    <a:pt x="60935" y="5207"/>
                  </a:cubicBezTo>
                  <a:lnTo>
                    <a:pt x="58678" y="17550"/>
                  </a:lnTo>
                  <a:cubicBezTo>
                    <a:pt x="50212" y="14786"/>
                    <a:pt x="45017" y="13209"/>
                    <a:pt x="33976" y="13209"/>
                  </a:cubicBezTo>
                  <a:cubicBezTo>
                    <a:pt x="21299" y="13209"/>
                    <a:pt x="15931" y="17102"/>
                    <a:pt x="15931" y="28476"/>
                  </a:cubicBezTo>
                  <a:cubicBezTo>
                    <a:pt x="15931" y="39199"/>
                    <a:pt x="18825" y="42122"/>
                    <a:pt x="35438" y="46521"/>
                  </a:cubicBezTo>
                  <a:cubicBezTo>
                    <a:pt x="53960" y="51557"/>
                    <a:pt x="65494" y="58098"/>
                    <a:pt x="65494" y="78531"/>
                  </a:cubicBezTo>
                  <a:cubicBezTo>
                    <a:pt x="65494" y="98964"/>
                    <a:pt x="53613" y="110049"/>
                    <a:pt x="31530" y="110049"/>
                  </a:cubicBezTo>
                  <a:close/>
                </a:path>
              </a:pathLst>
            </a:custGeom>
            <a:grpFill/>
            <a:ln w="1444" cap="flat">
              <a:noFill/>
              <a:prstDash val="solid"/>
              <a:miter/>
            </a:ln>
          </p:spPr>
          <p:txBody>
            <a:bodyPr rtlCol="0" anchor="ctr"/>
            <a:lstStyle/>
            <a:p>
              <a:endParaRPr lang="en-US" sz="1755"/>
            </a:p>
          </p:txBody>
        </p:sp>
        <p:sp>
          <p:nvSpPr>
            <p:cNvPr id="55" name="Freeform: Shape 62">
              <a:extLst>
                <a:ext uri="{FF2B5EF4-FFF2-40B4-BE49-F238E27FC236}">
                  <a16:creationId xmlns:a16="http://schemas.microsoft.com/office/drawing/2014/main" id="{ED42DFA1-EDEE-134D-95EE-204C208F8E6B}"/>
                </a:ext>
              </a:extLst>
            </p:cNvPr>
            <p:cNvSpPr/>
            <p:nvPr/>
          </p:nvSpPr>
          <p:spPr>
            <a:xfrm>
              <a:off x="9278555"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49 w 61747"/>
                <a:gd name="connsiteY4" fmla="*/ 13166 h 105768"/>
                <a:gd name="connsiteX5" fmla="*/ 16249 w 61747"/>
                <a:gd name="connsiteY5" fmla="*/ 45494 h 105768"/>
                <a:gd name="connsiteX6" fmla="*/ 52803 w 61747"/>
                <a:gd name="connsiteY6" fmla="*/ 45494 h 105768"/>
                <a:gd name="connsiteX7" fmla="*/ 52803 w 61747"/>
                <a:gd name="connsiteY7" fmla="*/ 57678 h 105768"/>
                <a:gd name="connsiteX8" fmla="*/ 16249 w 61747"/>
                <a:gd name="connsiteY8" fmla="*/ 57678 h 105768"/>
                <a:gd name="connsiteX9" fmla="*/ 16249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49" y="13166"/>
                  </a:lnTo>
                  <a:lnTo>
                    <a:pt x="16249" y="45494"/>
                  </a:lnTo>
                  <a:lnTo>
                    <a:pt x="52803" y="45494"/>
                  </a:lnTo>
                  <a:lnTo>
                    <a:pt x="52803" y="57678"/>
                  </a:lnTo>
                  <a:lnTo>
                    <a:pt x="16249" y="57678"/>
                  </a:lnTo>
                  <a:lnTo>
                    <a:pt x="16249"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56" name="Freeform: Shape 63">
              <a:extLst>
                <a:ext uri="{FF2B5EF4-FFF2-40B4-BE49-F238E27FC236}">
                  <a16:creationId xmlns:a16="http://schemas.microsoft.com/office/drawing/2014/main" id="{1CC6693C-81C2-4443-92D2-48ABCE205CB2}"/>
                </a:ext>
              </a:extLst>
            </p:cNvPr>
            <p:cNvSpPr/>
            <p:nvPr/>
          </p:nvSpPr>
          <p:spPr>
            <a:xfrm>
              <a:off x="9355758" y="7221447"/>
              <a:ext cx="70907" cy="105783"/>
            </a:xfrm>
            <a:custGeom>
              <a:avLst/>
              <a:gdLst>
                <a:gd name="connsiteX0" fmla="*/ 27305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305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305" y="13166"/>
                  </a:moveTo>
                  <a:lnTo>
                    <a:pt x="-2" y="13166"/>
                  </a:lnTo>
                  <a:lnTo>
                    <a:pt x="-2" y="-3"/>
                  </a:lnTo>
                  <a:lnTo>
                    <a:pt x="70906" y="-3"/>
                  </a:lnTo>
                  <a:lnTo>
                    <a:pt x="70906" y="13166"/>
                  </a:lnTo>
                  <a:lnTo>
                    <a:pt x="43541" y="13166"/>
                  </a:lnTo>
                  <a:lnTo>
                    <a:pt x="43541" y="105780"/>
                  </a:lnTo>
                  <a:lnTo>
                    <a:pt x="27305" y="105780"/>
                  </a:lnTo>
                  <a:close/>
                </a:path>
              </a:pathLst>
            </a:custGeom>
            <a:grpFill/>
            <a:ln w="1444" cap="flat">
              <a:noFill/>
              <a:prstDash val="solid"/>
              <a:miter/>
            </a:ln>
          </p:spPr>
          <p:txBody>
            <a:bodyPr rtlCol="0" anchor="ctr"/>
            <a:lstStyle/>
            <a:p>
              <a:endParaRPr lang="en-US" sz="1755"/>
            </a:p>
          </p:txBody>
        </p:sp>
        <p:sp>
          <p:nvSpPr>
            <p:cNvPr id="57" name="Freeform: Shape 64">
              <a:extLst>
                <a:ext uri="{FF2B5EF4-FFF2-40B4-BE49-F238E27FC236}">
                  <a16:creationId xmlns:a16="http://schemas.microsoft.com/office/drawing/2014/main" id="{F3E04056-1989-E146-A05C-79937E8A394C}"/>
                </a:ext>
              </a:extLst>
            </p:cNvPr>
            <p:cNvSpPr/>
            <p:nvPr/>
          </p:nvSpPr>
          <p:spPr>
            <a:xfrm>
              <a:off x="9489528" y="7221447"/>
              <a:ext cx="92527" cy="105768"/>
            </a:xfrm>
            <a:custGeom>
              <a:avLst/>
              <a:gdLst>
                <a:gd name="connsiteX0" fmla="*/ -2 w 92527"/>
                <a:gd name="connsiteY0" fmla="*/ 105766 h 105768"/>
                <a:gd name="connsiteX1" fmla="*/ -2 w 92527"/>
                <a:gd name="connsiteY1" fmla="*/ -3 h 105768"/>
                <a:gd name="connsiteX2" fmla="*/ 21444 w 92527"/>
                <a:gd name="connsiteY2" fmla="*/ -3 h 105768"/>
                <a:gd name="connsiteX3" fmla="*/ 40937 w 92527"/>
                <a:gd name="connsiteY3" fmla="*/ 70196 h 105768"/>
                <a:gd name="connsiteX4" fmla="*/ 45480 w 92527"/>
                <a:gd name="connsiteY4" fmla="*/ 99442 h 105768"/>
                <a:gd name="connsiteX5" fmla="*/ 50010 w 92527"/>
                <a:gd name="connsiteY5" fmla="*/ 70196 h 105768"/>
                <a:gd name="connsiteX6" fmla="*/ 70269 w 92527"/>
                <a:gd name="connsiteY6" fmla="*/ -3 h 105768"/>
                <a:gd name="connsiteX7" fmla="*/ 92526 w 92527"/>
                <a:gd name="connsiteY7" fmla="*/ -3 h 105768"/>
                <a:gd name="connsiteX8" fmla="*/ 92526 w 92527"/>
                <a:gd name="connsiteY8" fmla="*/ 105766 h 105768"/>
                <a:gd name="connsiteX9" fmla="*/ 76608 w 92527"/>
                <a:gd name="connsiteY9" fmla="*/ 105766 h 105768"/>
                <a:gd name="connsiteX10" fmla="*/ 76608 w 92527"/>
                <a:gd name="connsiteY10" fmla="*/ 53135 h 105768"/>
                <a:gd name="connsiteX11" fmla="*/ 79502 w 92527"/>
                <a:gd name="connsiteY11" fmla="*/ 6335 h 105768"/>
                <a:gd name="connsiteX12" fmla="*/ 72035 w 92527"/>
                <a:gd name="connsiteY12" fmla="*/ 40299 h 105768"/>
                <a:gd name="connsiteX13" fmla="*/ 53020 w 92527"/>
                <a:gd name="connsiteY13" fmla="*/ 105766 h 105768"/>
                <a:gd name="connsiteX14" fmla="*/ 36060 w 92527"/>
                <a:gd name="connsiteY14" fmla="*/ 105766 h 105768"/>
                <a:gd name="connsiteX15" fmla="*/ 17870 w 92527"/>
                <a:gd name="connsiteY15" fmla="*/ 41268 h 105768"/>
                <a:gd name="connsiteX16" fmla="*/ 10938 w 92527"/>
                <a:gd name="connsiteY16" fmla="*/ 6335 h 105768"/>
                <a:gd name="connsiteX17" fmla="*/ 13702 w 92527"/>
                <a:gd name="connsiteY17" fmla="*/ 53294 h 105768"/>
                <a:gd name="connsiteX18" fmla="*/ 13702 w 92527"/>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27" h="105768">
                  <a:moveTo>
                    <a:pt x="-2" y="105766"/>
                  </a:moveTo>
                  <a:lnTo>
                    <a:pt x="-2" y="-3"/>
                  </a:lnTo>
                  <a:lnTo>
                    <a:pt x="21444" y="-3"/>
                  </a:lnTo>
                  <a:lnTo>
                    <a:pt x="40937" y="70196"/>
                  </a:lnTo>
                  <a:lnTo>
                    <a:pt x="45480" y="99442"/>
                  </a:lnTo>
                  <a:lnTo>
                    <a:pt x="50010" y="70196"/>
                  </a:lnTo>
                  <a:lnTo>
                    <a:pt x="70269" y="-3"/>
                  </a:lnTo>
                  <a:lnTo>
                    <a:pt x="92526" y="-3"/>
                  </a:lnTo>
                  <a:lnTo>
                    <a:pt x="92526" y="105766"/>
                  </a:lnTo>
                  <a:lnTo>
                    <a:pt x="76608" y="105766"/>
                  </a:lnTo>
                  <a:lnTo>
                    <a:pt x="76608" y="53135"/>
                  </a:lnTo>
                  <a:lnTo>
                    <a:pt x="79502" y="6335"/>
                  </a:lnTo>
                  <a:lnTo>
                    <a:pt x="72035" y="40299"/>
                  </a:lnTo>
                  <a:lnTo>
                    <a:pt x="53020" y="105766"/>
                  </a:lnTo>
                  <a:lnTo>
                    <a:pt x="36060" y="105766"/>
                  </a:lnTo>
                  <a:lnTo>
                    <a:pt x="17870" y="41268"/>
                  </a:lnTo>
                  <a:lnTo>
                    <a:pt x="10938" y="6335"/>
                  </a:lnTo>
                  <a:lnTo>
                    <a:pt x="13702" y="53294"/>
                  </a:lnTo>
                  <a:lnTo>
                    <a:pt x="13702" y="105766"/>
                  </a:lnTo>
                  <a:close/>
                </a:path>
              </a:pathLst>
            </a:custGeom>
            <a:grpFill/>
            <a:ln w="1444" cap="flat">
              <a:noFill/>
              <a:prstDash val="solid"/>
              <a:miter/>
            </a:ln>
          </p:spPr>
          <p:txBody>
            <a:bodyPr rtlCol="0" anchor="ctr"/>
            <a:lstStyle/>
            <a:p>
              <a:endParaRPr lang="en-US" sz="1755"/>
            </a:p>
          </p:txBody>
        </p:sp>
        <p:sp>
          <p:nvSpPr>
            <p:cNvPr id="58" name="Freeform: Shape 65">
              <a:extLst>
                <a:ext uri="{FF2B5EF4-FFF2-40B4-BE49-F238E27FC236}">
                  <a16:creationId xmlns:a16="http://schemas.microsoft.com/office/drawing/2014/main" id="{97B75789-3840-7746-91DC-E55BFC916744}"/>
                </a:ext>
              </a:extLst>
            </p:cNvPr>
            <p:cNvSpPr/>
            <p:nvPr/>
          </p:nvSpPr>
          <p:spPr>
            <a:xfrm>
              <a:off x="9602446"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47 w 83830"/>
                <a:gd name="connsiteY8" fmla="*/ 73611 h 105768"/>
                <a:gd name="connsiteX9" fmla="*/ 45336 w 83830"/>
                <a:gd name="connsiteY9" fmla="*/ 33468 h 105768"/>
                <a:gd name="connsiteX10" fmla="*/ 41429 w 83830"/>
                <a:gd name="connsiteY10" fmla="*/ 12457 h 105768"/>
                <a:gd name="connsiteX11" fmla="*/ 36711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47" y="73611"/>
                  </a:moveTo>
                  <a:lnTo>
                    <a:pt x="45336" y="33468"/>
                  </a:lnTo>
                  <a:lnTo>
                    <a:pt x="41429" y="12457"/>
                  </a:lnTo>
                  <a:lnTo>
                    <a:pt x="36711" y="33411"/>
                  </a:lnTo>
                  <a:lnTo>
                    <a:pt x="24208" y="73553"/>
                  </a:lnTo>
                  <a:close/>
                </a:path>
              </a:pathLst>
            </a:custGeom>
            <a:grpFill/>
            <a:ln w="1444" cap="flat">
              <a:noFill/>
              <a:prstDash val="solid"/>
              <a:miter/>
            </a:ln>
          </p:spPr>
          <p:txBody>
            <a:bodyPr rtlCol="0" anchor="ctr"/>
            <a:lstStyle/>
            <a:p>
              <a:endParaRPr lang="en-US" sz="1755"/>
            </a:p>
          </p:txBody>
        </p:sp>
        <p:sp>
          <p:nvSpPr>
            <p:cNvPr id="59" name="Freeform: Shape 66">
              <a:extLst>
                <a:ext uri="{FF2B5EF4-FFF2-40B4-BE49-F238E27FC236}">
                  <a16:creationId xmlns:a16="http://schemas.microsoft.com/office/drawing/2014/main" id="{68EBB2A9-BB23-E547-B007-658EDE772488}"/>
                </a:ext>
              </a:extLst>
            </p:cNvPr>
            <p:cNvSpPr/>
            <p:nvPr/>
          </p:nvSpPr>
          <p:spPr>
            <a:xfrm>
              <a:off x="9706420" y="7221447"/>
              <a:ext cx="72326" cy="105826"/>
            </a:xfrm>
            <a:custGeom>
              <a:avLst/>
              <a:gdLst>
                <a:gd name="connsiteX0" fmla="*/ -2 w 72326"/>
                <a:gd name="connsiteY0" fmla="*/ 105766 h 105826"/>
                <a:gd name="connsiteX1" fmla="*/ -2 w 72326"/>
                <a:gd name="connsiteY1" fmla="*/ -3 h 105826"/>
                <a:gd name="connsiteX2" fmla="*/ 17884 w 72326"/>
                <a:gd name="connsiteY2" fmla="*/ -3 h 105826"/>
                <a:gd name="connsiteX3" fmla="*/ 50545 w 72326"/>
                <a:gd name="connsiteY3" fmla="*/ 63177 h 105826"/>
                <a:gd name="connsiteX4" fmla="*/ 61760 w 72326"/>
                <a:gd name="connsiteY4" fmla="*/ 93914 h 105826"/>
                <a:gd name="connsiteX5" fmla="*/ 57853 w 72326"/>
                <a:gd name="connsiteY5" fmla="*/ 58170 h 105826"/>
                <a:gd name="connsiteX6" fmla="*/ 57853 w 72326"/>
                <a:gd name="connsiteY6" fmla="*/ -3 h 105826"/>
                <a:gd name="connsiteX7" fmla="*/ 72324 w 72326"/>
                <a:gd name="connsiteY7" fmla="*/ -3 h 105826"/>
                <a:gd name="connsiteX8" fmla="*/ 72324 w 72326"/>
                <a:gd name="connsiteY8" fmla="*/ 105766 h 105826"/>
                <a:gd name="connsiteX9" fmla="*/ 55104 w 72326"/>
                <a:gd name="connsiteY9" fmla="*/ 105766 h 105826"/>
                <a:gd name="connsiteX10" fmla="*/ 20807 w 72326"/>
                <a:gd name="connsiteY10" fmla="*/ 40024 h 105826"/>
                <a:gd name="connsiteX11" fmla="*/ 10678 w 72326"/>
                <a:gd name="connsiteY11" fmla="*/ 10952 h 105826"/>
                <a:gd name="connsiteX12" fmla="*/ 14266 w 72326"/>
                <a:gd name="connsiteY12" fmla="*/ 44741 h 105826"/>
                <a:gd name="connsiteX13" fmla="*/ 14266 w 72326"/>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26" h="105826">
                  <a:moveTo>
                    <a:pt x="-2" y="105766"/>
                  </a:moveTo>
                  <a:lnTo>
                    <a:pt x="-2" y="-3"/>
                  </a:lnTo>
                  <a:lnTo>
                    <a:pt x="17884" y="-3"/>
                  </a:lnTo>
                  <a:lnTo>
                    <a:pt x="50545" y="63177"/>
                  </a:lnTo>
                  <a:lnTo>
                    <a:pt x="61760" y="93914"/>
                  </a:lnTo>
                  <a:lnTo>
                    <a:pt x="57853" y="58170"/>
                  </a:lnTo>
                  <a:lnTo>
                    <a:pt x="57853" y="-3"/>
                  </a:lnTo>
                  <a:lnTo>
                    <a:pt x="72324" y="-3"/>
                  </a:lnTo>
                  <a:lnTo>
                    <a:pt x="72324" y="105766"/>
                  </a:lnTo>
                  <a:lnTo>
                    <a:pt x="55104" y="105766"/>
                  </a:lnTo>
                  <a:lnTo>
                    <a:pt x="20807" y="40024"/>
                  </a:lnTo>
                  <a:lnTo>
                    <a:pt x="10678" y="10952"/>
                  </a:lnTo>
                  <a:lnTo>
                    <a:pt x="14266" y="44741"/>
                  </a:lnTo>
                  <a:lnTo>
                    <a:pt x="14266" y="105823"/>
                  </a:lnTo>
                  <a:close/>
                </a:path>
              </a:pathLst>
            </a:custGeom>
            <a:grpFill/>
            <a:ln w="1444" cap="flat">
              <a:noFill/>
              <a:prstDash val="solid"/>
              <a:miter/>
            </a:ln>
          </p:spPr>
          <p:txBody>
            <a:bodyPr rtlCol="0" anchor="ctr"/>
            <a:lstStyle/>
            <a:p>
              <a:endParaRPr lang="en-US" sz="1755"/>
            </a:p>
          </p:txBody>
        </p:sp>
        <p:sp>
          <p:nvSpPr>
            <p:cNvPr id="60" name="Freeform: Shape 67">
              <a:extLst>
                <a:ext uri="{FF2B5EF4-FFF2-40B4-BE49-F238E27FC236}">
                  <a16:creationId xmlns:a16="http://schemas.microsoft.com/office/drawing/2014/main" id="{9456123E-62F9-144F-8C49-3F7C9E3A7BAB}"/>
                </a:ext>
              </a:extLst>
            </p:cNvPr>
            <p:cNvSpPr/>
            <p:nvPr/>
          </p:nvSpPr>
          <p:spPr>
            <a:xfrm>
              <a:off x="9798904" y="7221447"/>
              <a:ext cx="83830" cy="105768"/>
            </a:xfrm>
            <a:custGeom>
              <a:avLst/>
              <a:gdLst>
                <a:gd name="connsiteX0" fmla="*/ 20605 w 83830"/>
                <a:gd name="connsiteY0" fmla="*/ 84884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12 w 83830"/>
                <a:gd name="connsiteY6" fmla="*/ 105766 h 105768"/>
                <a:gd name="connsiteX7" fmla="*/ 60733 w 83830"/>
                <a:gd name="connsiteY7" fmla="*/ 84884 h 105768"/>
                <a:gd name="connsiteX8" fmla="*/ 57332 w 83830"/>
                <a:gd name="connsiteY8" fmla="*/ 73683 h 105768"/>
                <a:gd name="connsiteX9" fmla="*/ 45307 w 83830"/>
                <a:gd name="connsiteY9" fmla="*/ 33541 h 105768"/>
                <a:gd name="connsiteX10" fmla="*/ 41400 w 83830"/>
                <a:gd name="connsiteY10" fmla="*/ 12529 h 105768"/>
                <a:gd name="connsiteX11" fmla="*/ 36697 w 83830"/>
                <a:gd name="connsiteY11" fmla="*/ 33483 h 105768"/>
                <a:gd name="connsiteX12" fmla="*/ 24179 w 83830"/>
                <a:gd name="connsiteY12" fmla="*/ 73625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05" y="84884"/>
                  </a:moveTo>
                  <a:lnTo>
                    <a:pt x="14136" y="105766"/>
                  </a:lnTo>
                  <a:lnTo>
                    <a:pt x="-2" y="105766"/>
                  </a:lnTo>
                  <a:lnTo>
                    <a:pt x="34280" y="-3"/>
                  </a:lnTo>
                  <a:lnTo>
                    <a:pt x="50198" y="-3"/>
                  </a:lnTo>
                  <a:lnTo>
                    <a:pt x="83829" y="105766"/>
                  </a:lnTo>
                  <a:lnTo>
                    <a:pt x="66912" y="105766"/>
                  </a:lnTo>
                  <a:lnTo>
                    <a:pt x="60733" y="84884"/>
                  </a:lnTo>
                  <a:close/>
                  <a:moveTo>
                    <a:pt x="57332" y="73683"/>
                  </a:moveTo>
                  <a:lnTo>
                    <a:pt x="45307" y="33541"/>
                  </a:lnTo>
                  <a:lnTo>
                    <a:pt x="41400" y="12529"/>
                  </a:lnTo>
                  <a:lnTo>
                    <a:pt x="36697" y="33483"/>
                  </a:lnTo>
                  <a:lnTo>
                    <a:pt x="24179" y="73625"/>
                  </a:lnTo>
                  <a:close/>
                </a:path>
              </a:pathLst>
            </a:custGeom>
            <a:grpFill/>
            <a:ln w="1444" cap="flat">
              <a:noFill/>
              <a:prstDash val="solid"/>
              <a:miter/>
            </a:ln>
          </p:spPr>
          <p:txBody>
            <a:bodyPr rtlCol="0" anchor="ctr"/>
            <a:lstStyle/>
            <a:p>
              <a:endParaRPr lang="en-US" sz="1755"/>
            </a:p>
          </p:txBody>
        </p:sp>
        <p:sp>
          <p:nvSpPr>
            <p:cNvPr id="61" name="Freeform: Shape 68">
              <a:extLst>
                <a:ext uri="{FF2B5EF4-FFF2-40B4-BE49-F238E27FC236}">
                  <a16:creationId xmlns:a16="http://schemas.microsoft.com/office/drawing/2014/main" id="{49B0E899-A126-314A-9782-E1723F244664}"/>
                </a:ext>
              </a:extLst>
            </p:cNvPr>
            <p:cNvSpPr/>
            <p:nvPr/>
          </p:nvSpPr>
          <p:spPr>
            <a:xfrm>
              <a:off x="9894543" y="7219490"/>
              <a:ext cx="74786" cy="110012"/>
            </a:xfrm>
            <a:custGeom>
              <a:avLst/>
              <a:gdLst>
                <a:gd name="connsiteX0" fmla="*/ 64654 w 74786"/>
                <a:gd name="connsiteY0" fmla="*/ 99446 h 110012"/>
                <a:gd name="connsiteX1" fmla="*/ 55234 w 74786"/>
                <a:gd name="connsiteY1" fmla="*/ 108708 h 110012"/>
                <a:gd name="connsiteX2" fmla="*/ 42080 w 74786"/>
                <a:gd name="connsiteY2" fmla="*/ 110010 h 110012"/>
                <a:gd name="connsiteX3" fmla="*/ -2 w 74786"/>
                <a:gd name="connsiteY3" fmla="*/ 54600 h 110012"/>
                <a:gd name="connsiteX4" fmla="*/ 43541 w 74786"/>
                <a:gd name="connsiteY4" fmla="*/ 1 h 110012"/>
                <a:gd name="connsiteX5" fmla="*/ 71485 w 74786"/>
                <a:gd name="connsiteY5" fmla="*/ 5370 h 110012"/>
                <a:gd name="connsiteX6" fmla="*/ 69531 w 74786"/>
                <a:gd name="connsiteY6" fmla="*/ 18394 h 110012"/>
                <a:gd name="connsiteX7" fmla="*/ 42731 w 74786"/>
                <a:gd name="connsiteY7" fmla="*/ 13517 h 110012"/>
                <a:gd name="connsiteX8" fmla="*/ 17059 w 74786"/>
                <a:gd name="connsiteY8" fmla="*/ 51388 h 110012"/>
                <a:gd name="connsiteX9" fmla="*/ 17059 w 74786"/>
                <a:gd name="connsiteY9" fmla="*/ 56583 h 110012"/>
                <a:gd name="connsiteX10" fmla="*/ 41920 w 74786"/>
                <a:gd name="connsiteY10" fmla="*/ 97521 h 110012"/>
                <a:gd name="connsiteX11" fmla="*/ 59633 w 74786"/>
                <a:gd name="connsiteY11" fmla="*/ 94077 h 110012"/>
                <a:gd name="connsiteX12" fmla="*/ 59633 w 74786"/>
                <a:gd name="connsiteY12" fmla="*/ 63862 h 110012"/>
                <a:gd name="connsiteX13" fmla="*/ 43368 w 74786"/>
                <a:gd name="connsiteY13" fmla="*/ 63862 h 110012"/>
                <a:gd name="connsiteX14" fmla="*/ 43368 w 74786"/>
                <a:gd name="connsiteY14" fmla="*/ 52285 h 110012"/>
                <a:gd name="connsiteX15" fmla="*/ 74784 w 74786"/>
                <a:gd name="connsiteY15" fmla="*/ 52285 h 110012"/>
                <a:gd name="connsiteX16" fmla="*/ 74784 w 74786"/>
                <a:gd name="connsiteY16" fmla="*/ 108982 h 110012"/>
                <a:gd name="connsiteX17" fmla="*/ 69430 w 74786"/>
                <a:gd name="connsiteY17" fmla="*/ 108982 h 1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786" h="110012">
                  <a:moveTo>
                    <a:pt x="64654" y="99446"/>
                  </a:moveTo>
                  <a:lnTo>
                    <a:pt x="55234" y="108708"/>
                  </a:lnTo>
                  <a:cubicBezTo>
                    <a:pt x="50903" y="109574"/>
                    <a:pt x="46496" y="110010"/>
                    <a:pt x="42080" y="110010"/>
                  </a:cubicBezTo>
                  <a:cubicBezTo>
                    <a:pt x="11213" y="110010"/>
                    <a:pt x="-2" y="86610"/>
                    <a:pt x="-2" y="54600"/>
                  </a:cubicBezTo>
                  <a:cubicBezTo>
                    <a:pt x="-2" y="23575"/>
                    <a:pt x="12675" y="1"/>
                    <a:pt x="43541" y="1"/>
                  </a:cubicBezTo>
                  <a:cubicBezTo>
                    <a:pt x="53121" y="-104"/>
                    <a:pt x="62626" y="1722"/>
                    <a:pt x="71485" y="5370"/>
                  </a:cubicBezTo>
                  <a:lnTo>
                    <a:pt x="69531" y="18394"/>
                  </a:lnTo>
                  <a:cubicBezTo>
                    <a:pt x="59633" y="15500"/>
                    <a:pt x="52311" y="13517"/>
                    <a:pt x="42731" y="13517"/>
                  </a:cubicBezTo>
                  <a:cubicBezTo>
                    <a:pt x="27942" y="13517"/>
                    <a:pt x="17059" y="21317"/>
                    <a:pt x="17059" y="51388"/>
                  </a:cubicBezTo>
                  <a:lnTo>
                    <a:pt x="17059" y="56583"/>
                  </a:lnTo>
                  <a:cubicBezTo>
                    <a:pt x="17059" y="87609"/>
                    <a:pt x="26480" y="97521"/>
                    <a:pt x="41920" y="97521"/>
                  </a:cubicBezTo>
                  <a:cubicBezTo>
                    <a:pt x="48003" y="97647"/>
                    <a:pt x="54041" y="96472"/>
                    <a:pt x="59633" y="94077"/>
                  </a:cubicBezTo>
                  <a:lnTo>
                    <a:pt x="59633" y="63862"/>
                  </a:lnTo>
                  <a:lnTo>
                    <a:pt x="43368" y="63862"/>
                  </a:lnTo>
                  <a:lnTo>
                    <a:pt x="43368" y="52285"/>
                  </a:lnTo>
                  <a:lnTo>
                    <a:pt x="74784" y="52285"/>
                  </a:lnTo>
                  <a:lnTo>
                    <a:pt x="74784" y="108982"/>
                  </a:lnTo>
                  <a:lnTo>
                    <a:pt x="69430" y="108982"/>
                  </a:lnTo>
                  <a:close/>
                </a:path>
              </a:pathLst>
            </a:custGeom>
            <a:grpFill/>
            <a:ln w="1444" cap="flat">
              <a:noFill/>
              <a:prstDash val="solid"/>
              <a:miter/>
            </a:ln>
          </p:spPr>
          <p:txBody>
            <a:bodyPr rtlCol="0" anchor="ctr"/>
            <a:lstStyle/>
            <a:p>
              <a:endParaRPr lang="en-US" sz="1755"/>
            </a:p>
          </p:txBody>
        </p:sp>
        <p:sp>
          <p:nvSpPr>
            <p:cNvPr id="62" name="Freeform: Shape 69">
              <a:extLst>
                <a:ext uri="{FF2B5EF4-FFF2-40B4-BE49-F238E27FC236}">
                  <a16:creationId xmlns:a16="http://schemas.microsoft.com/office/drawing/2014/main" id="{7C6445A5-61E6-F146-A3A6-FA168D9235C9}"/>
                </a:ext>
              </a:extLst>
            </p:cNvPr>
            <p:cNvSpPr/>
            <p:nvPr/>
          </p:nvSpPr>
          <p:spPr>
            <a:xfrm>
              <a:off x="9994972" y="7221447"/>
              <a:ext cx="61805" cy="105768"/>
            </a:xfrm>
            <a:custGeom>
              <a:avLst/>
              <a:gdLst>
                <a:gd name="connsiteX0" fmla="*/ -2 w 61805"/>
                <a:gd name="connsiteY0" fmla="*/ 105766 h 105768"/>
                <a:gd name="connsiteX1" fmla="*/ -2 w 61805"/>
                <a:gd name="connsiteY1" fmla="*/ -3 h 105768"/>
                <a:gd name="connsiteX2" fmla="*/ 58823 w 61805"/>
                <a:gd name="connsiteY2" fmla="*/ -3 h 105768"/>
                <a:gd name="connsiteX3" fmla="*/ 58823 w 61805"/>
                <a:gd name="connsiteY3" fmla="*/ 13166 h 105768"/>
                <a:gd name="connsiteX4" fmla="*/ 16321 w 61805"/>
                <a:gd name="connsiteY4" fmla="*/ 13166 h 105768"/>
                <a:gd name="connsiteX5" fmla="*/ 16321 w 61805"/>
                <a:gd name="connsiteY5" fmla="*/ 45494 h 105768"/>
                <a:gd name="connsiteX6" fmla="*/ 52875 w 61805"/>
                <a:gd name="connsiteY6" fmla="*/ 45494 h 105768"/>
                <a:gd name="connsiteX7" fmla="*/ 52875 w 61805"/>
                <a:gd name="connsiteY7" fmla="*/ 57678 h 105768"/>
                <a:gd name="connsiteX8" fmla="*/ 16321 w 61805"/>
                <a:gd name="connsiteY8" fmla="*/ 57678 h 105768"/>
                <a:gd name="connsiteX9" fmla="*/ 16321 w 61805"/>
                <a:gd name="connsiteY9" fmla="*/ 92930 h 105768"/>
                <a:gd name="connsiteX10" fmla="*/ 61804 w 61805"/>
                <a:gd name="connsiteY10" fmla="*/ 92930 h 105768"/>
                <a:gd name="connsiteX11" fmla="*/ 61804 w 61805"/>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805" h="105768">
                  <a:moveTo>
                    <a:pt x="-2" y="105766"/>
                  </a:moveTo>
                  <a:lnTo>
                    <a:pt x="-2" y="-3"/>
                  </a:lnTo>
                  <a:lnTo>
                    <a:pt x="58823" y="-3"/>
                  </a:lnTo>
                  <a:lnTo>
                    <a:pt x="58823" y="13166"/>
                  </a:lnTo>
                  <a:lnTo>
                    <a:pt x="16321" y="13166"/>
                  </a:lnTo>
                  <a:lnTo>
                    <a:pt x="16321" y="45494"/>
                  </a:lnTo>
                  <a:lnTo>
                    <a:pt x="52875" y="45494"/>
                  </a:lnTo>
                  <a:lnTo>
                    <a:pt x="52875" y="57678"/>
                  </a:lnTo>
                  <a:lnTo>
                    <a:pt x="16321" y="57678"/>
                  </a:lnTo>
                  <a:lnTo>
                    <a:pt x="16321" y="92930"/>
                  </a:lnTo>
                  <a:lnTo>
                    <a:pt x="61804" y="92930"/>
                  </a:lnTo>
                  <a:lnTo>
                    <a:pt x="61804" y="105766"/>
                  </a:lnTo>
                  <a:close/>
                </a:path>
              </a:pathLst>
            </a:custGeom>
            <a:grpFill/>
            <a:ln w="1444" cap="flat">
              <a:noFill/>
              <a:prstDash val="solid"/>
              <a:miter/>
            </a:ln>
          </p:spPr>
          <p:txBody>
            <a:bodyPr rtlCol="0" anchor="ctr"/>
            <a:lstStyle/>
            <a:p>
              <a:endParaRPr lang="en-US" sz="1755"/>
            </a:p>
          </p:txBody>
        </p:sp>
        <p:sp>
          <p:nvSpPr>
            <p:cNvPr id="63" name="Freeform: Shape 70">
              <a:extLst>
                <a:ext uri="{FF2B5EF4-FFF2-40B4-BE49-F238E27FC236}">
                  <a16:creationId xmlns:a16="http://schemas.microsoft.com/office/drawing/2014/main" id="{2F933C78-6B15-CA47-924F-8148CE77AE04}"/>
                </a:ext>
              </a:extLst>
            </p:cNvPr>
            <p:cNvSpPr/>
            <p:nvPr/>
          </p:nvSpPr>
          <p:spPr>
            <a:xfrm>
              <a:off x="10078137" y="7221447"/>
              <a:ext cx="92542" cy="105768"/>
            </a:xfrm>
            <a:custGeom>
              <a:avLst/>
              <a:gdLst>
                <a:gd name="connsiteX0" fmla="*/ -2 w 92542"/>
                <a:gd name="connsiteY0" fmla="*/ 105766 h 105768"/>
                <a:gd name="connsiteX1" fmla="*/ -2 w 92542"/>
                <a:gd name="connsiteY1" fmla="*/ -3 h 105768"/>
                <a:gd name="connsiteX2" fmla="*/ 21430 w 92542"/>
                <a:gd name="connsiteY2" fmla="*/ -3 h 105768"/>
                <a:gd name="connsiteX3" fmla="*/ 40922 w 92542"/>
                <a:gd name="connsiteY3" fmla="*/ 70196 h 105768"/>
                <a:gd name="connsiteX4" fmla="*/ 45466 w 92542"/>
                <a:gd name="connsiteY4" fmla="*/ 99442 h 105768"/>
                <a:gd name="connsiteX5" fmla="*/ 50024 w 92542"/>
                <a:gd name="connsiteY5" fmla="*/ 70196 h 105768"/>
                <a:gd name="connsiteX6" fmla="*/ 70284 w 92542"/>
                <a:gd name="connsiteY6" fmla="*/ -3 h 105768"/>
                <a:gd name="connsiteX7" fmla="*/ 92540 w 92542"/>
                <a:gd name="connsiteY7" fmla="*/ -3 h 105768"/>
                <a:gd name="connsiteX8" fmla="*/ 92540 w 92542"/>
                <a:gd name="connsiteY8" fmla="*/ 105766 h 105768"/>
                <a:gd name="connsiteX9" fmla="*/ 76622 w 92542"/>
                <a:gd name="connsiteY9" fmla="*/ 105766 h 105768"/>
                <a:gd name="connsiteX10" fmla="*/ 76622 w 92542"/>
                <a:gd name="connsiteY10" fmla="*/ 53135 h 105768"/>
                <a:gd name="connsiteX11" fmla="*/ 79516 w 92542"/>
                <a:gd name="connsiteY11" fmla="*/ 6335 h 105768"/>
                <a:gd name="connsiteX12" fmla="*/ 72078 w 92542"/>
                <a:gd name="connsiteY12" fmla="*/ 40299 h 105768"/>
                <a:gd name="connsiteX13" fmla="*/ 53078 w 92542"/>
                <a:gd name="connsiteY13" fmla="*/ 105766 h 105768"/>
                <a:gd name="connsiteX14" fmla="*/ 36074 w 92542"/>
                <a:gd name="connsiteY14" fmla="*/ 105766 h 105768"/>
                <a:gd name="connsiteX15" fmla="*/ 17870 w 92542"/>
                <a:gd name="connsiteY15" fmla="*/ 41268 h 105768"/>
                <a:gd name="connsiteX16" fmla="*/ 10895 w 92542"/>
                <a:gd name="connsiteY16" fmla="*/ 6335 h 105768"/>
                <a:gd name="connsiteX17" fmla="*/ 13644 w 92542"/>
                <a:gd name="connsiteY17" fmla="*/ 53294 h 105768"/>
                <a:gd name="connsiteX18" fmla="*/ 13644 w 92542"/>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42" h="105768">
                  <a:moveTo>
                    <a:pt x="-2" y="105766"/>
                  </a:moveTo>
                  <a:lnTo>
                    <a:pt x="-2" y="-3"/>
                  </a:lnTo>
                  <a:lnTo>
                    <a:pt x="21430" y="-3"/>
                  </a:lnTo>
                  <a:lnTo>
                    <a:pt x="40922" y="70196"/>
                  </a:lnTo>
                  <a:lnTo>
                    <a:pt x="45466" y="99442"/>
                  </a:lnTo>
                  <a:lnTo>
                    <a:pt x="50024" y="70196"/>
                  </a:lnTo>
                  <a:lnTo>
                    <a:pt x="70284" y="-3"/>
                  </a:lnTo>
                  <a:lnTo>
                    <a:pt x="92540" y="-3"/>
                  </a:lnTo>
                  <a:lnTo>
                    <a:pt x="92540" y="105766"/>
                  </a:lnTo>
                  <a:lnTo>
                    <a:pt x="76622" y="105766"/>
                  </a:lnTo>
                  <a:lnTo>
                    <a:pt x="76622" y="53135"/>
                  </a:lnTo>
                  <a:lnTo>
                    <a:pt x="79516" y="6335"/>
                  </a:lnTo>
                  <a:lnTo>
                    <a:pt x="72078" y="40299"/>
                  </a:lnTo>
                  <a:lnTo>
                    <a:pt x="53078" y="105766"/>
                  </a:lnTo>
                  <a:lnTo>
                    <a:pt x="36074" y="105766"/>
                  </a:lnTo>
                  <a:lnTo>
                    <a:pt x="17870" y="41268"/>
                  </a:lnTo>
                  <a:lnTo>
                    <a:pt x="10895" y="6335"/>
                  </a:lnTo>
                  <a:lnTo>
                    <a:pt x="13644" y="53294"/>
                  </a:lnTo>
                  <a:lnTo>
                    <a:pt x="13644" y="105766"/>
                  </a:lnTo>
                  <a:close/>
                </a:path>
              </a:pathLst>
            </a:custGeom>
            <a:grpFill/>
            <a:ln w="1444" cap="flat">
              <a:noFill/>
              <a:prstDash val="solid"/>
              <a:miter/>
            </a:ln>
          </p:spPr>
          <p:txBody>
            <a:bodyPr rtlCol="0" anchor="ctr"/>
            <a:lstStyle/>
            <a:p>
              <a:endParaRPr lang="en-US" sz="1755"/>
            </a:p>
          </p:txBody>
        </p:sp>
        <p:sp>
          <p:nvSpPr>
            <p:cNvPr id="64" name="Freeform: Shape 71">
              <a:extLst>
                <a:ext uri="{FF2B5EF4-FFF2-40B4-BE49-F238E27FC236}">
                  <a16:creationId xmlns:a16="http://schemas.microsoft.com/office/drawing/2014/main" id="{B270C831-90DF-FB42-A491-5044ED528CB1}"/>
                </a:ext>
              </a:extLst>
            </p:cNvPr>
            <p:cNvSpPr/>
            <p:nvPr/>
          </p:nvSpPr>
          <p:spPr>
            <a:xfrm>
              <a:off x="10199216"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63 w 61747"/>
                <a:gd name="connsiteY4" fmla="*/ 13166 h 105768"/>
                <a:gd name="connsiteX5" fmla="*/ 16263 w 61747"/>
                <a:gd name="connsiteY5" fmla="*/ 45494 h 105768"/>
                <a:gd name="connsiteX6" fmla="*/ 52817 w 61747"/>
                <a:gd name="connsiteY6" fmla="*/ 45494 h 105768"/>
                <a:gd name="connsiteX7" fmla="*/ 52817 w 61747"/>
                <a:gd name="connsiteY7" fmla="*/ 57678 h 105768"/>
                <a:gd name="connsiteX8" fmla="*/ 16263 w 61747"/>
                <a:gd name="connsiteY8" fmla="*/ 57678 h 105768"/>
                <a:gd name="connsiteX9" fmla="*/ 16263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63" y="13166"/>
                  </a:lnTo>
                  <a:lnTo>
                    <a:pt x="16263" y="45494"/>
                  </a:lnTo>
                  <a:lnTo>
                    <a:pt x="52817" y="45494"/>
                  </a:lnTo>
                  <a:lnTo>
                    <a:pt x="52817" y="57678"/>
                  </a:lnTo>
                  <a:lnTo>
                    <a:pt x="16263" y="57678"/>
                  </a:lnTo>
                  <a:lnTo>
                    <a:pt x="16263"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65" name="Freeform: Shape 72">
              <a:extLst>
                <a:ext uri="{FF2B5EF4-FFF2-40B4-BE49-F238E27FC236}">
                  <a16:creationId xmlns:a16="http://schemas.microsoft.com/office/drawing/2014/main" id="{E7BAFAC2-5307-8448-85A6-807E2664FFAA}"/>
                </a:ext>
              </a:extLst>
            </p:cNvPr>
            <p:cNvSpPr/>
            <p:nvPr/>
          </p:nvSpPr>
          <p:spPr>
            <a:xfrm>
              <a:off x="10282381" y="7221447"/>
              <a:ext cx="72311" cy="105826"/>
            </a:xfrm>
            <a:custGeom>
              <a:avLst/>
              <a:gdLst>
                <a:gd name="connsiteX0" fmla="*/ -2 w 72311"/>
                <a:gd name="connsiteY0" fmla="*/ 105766 h 105826"/>
                <a:gd name="connsiteX1" fmla="*/ -2 w 72311"/>
                <a:gd name="connsiteY1" fmla="*/ -3 h 105826"/>
                <a:gd name="connsiteX2" fmla="*/ 17870 w 72311"/>
                <a:gd name="connsiteY2" fmla="*/ -3 h 105826"/>
                <a:gd name="connsiteX3" fmla="*/ 50531 w 72311"/>
                <a:gd name="connsiteY3" fmla="*/ 63177 h 105826"/>
                <a:gd name="connsiteX4" fmla="*/ 61746 w 72311"/>
                <a:gd name="connsiteY4" fmla="*/ 93914 h 105826"/>
                <a:gd name="connsiteX5" fmla="*/ 57839 w 72311"/>
                <a:gd name="connsiteY5" fmla="*/ 58170 h 105826"/>
                <a:gd name="connsiteX6" fmla="*/ 57839 w 72311"/>
                <a:gd name="connsiteY6" fmla="*/ -3 h 105826"/>
                <a:gd name="connsiteX7" fmla="*/ 72310 w 72311"/>
                <a:gd name="connsiteY7" fmla="*/ -3 h 105826"/>
                <a:gd name="connsiteX8" fmla="*/ 72310 w 72311"/>
                <a:gd name="connsiteY8" fmla="*/ 105766 h 105826"/>
                <a:gd name="connsiteX9" fmla="*/ 55089 w 72311"/>
                <a:gd name="connsiteY9" fmla="*/ 105766 h 105826"/>
                <a:gd name="connsiteX10" fmla="*/ 20793 w 72311"/>
                <a:gd name="connsiteY10" fmla="*/ 40024 h 105826"/>
                <a:gd name="connsiteX11" fmla="*/ 10663 w 72311"/>
                <a:gd name="connsiteY11" fmla="*/ 10952 h 105826"/>
                <a:gd name="connsiteX12" fmla="*/ 14237 w 72311"/>
                <a:gd name="connsiteY12" fmla="*/ 44741 h 105826"/>
                <a:gd name="connsiteX13" fmla="*/ 14237 w 72311"/>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11" h="105826">
                  <a:moveTo>
                    <a:pt x="-2" y="105766"/>
                  </a:moveTo>
                  <a:lnTo>
                    <a:pt x="-2" y="-3"/>
                  </a:lnTo>
                  <a:lnTo>
                    <a:pt x="17870" y="-3"/>
                  </a:lnTo>
                  <a:lnTo>
                    <a:pt x="50531" y="63177"/>
                  </a:lnTo>
                  <a:lnTo>
                    <a:pt x="61746" y="93914"/>
                  </a:lnTo>
                  <a:lnTo>
                    <a:pt x="57839" y="58170"/>
                  </a:lnTo>
                  <a:lnTo>
                    <a:pt x="57839" y="-3"/>
                  </a:lnTo>
                  <a:lnTo>
                    <a:pt x="72310" y="-3"/>
                  </a:lnTo>
                  <a:lnTo>
                    <a:pt x="72310" y="105766"/>
                  </a:lnTo>
                  <a:lnTo>
                    <a:pt x="55089" y="105766"/>
                  </a:lnTo>
                  <a:lnTo>
                    <a:pt x="20793" y="40024"/>
                  </a:lnTo>
                  <a:lnTo>
                    <a:pt x="10663" y="10952"/>
                  </a:lnTo>
                  <a:lnTo>
                    <a:pt x="14237" y="44741"/>
                  </a:lnTo>
                  <a:lnTo>
                    <a:pt x="14237" y="105823"/>
                  </a:lnTo>
                  <a:close/>
                </a:path>
              </a:pathLst>
            </a:custGeom>
            <a:grpFill/>
            <a:ln w="1444" cap="flat">
              <a:noFill/>
              <a:prstDash val="solid"/>
              <a:miter/>
            </a:ln>
          </p:spPr>
          <p:txBody>
            <a:bodyPr rtlCol="0" anchor="ctr"/>
            <a:lstStyle/>
            <a:p>
              <a:endParaRPr lang="en-US" sz="1755"/>
            </a:p>
          </p:txBody>
        </p:sp>
        <p:sp>
          <p:nvSpPr>
            <p:cNvPr id="66" name="Freeform: Shape 73">
              <a:extLst>
                <a:ext uri="{FF2B5EF4-FFF2-40B4-BE49-F238E27FC236}">
                  <a16:creationId xmlns:a16="http://schemas.microsoft.com/office/drawing/2014/main" id="{0BD5C645-698A-0D45-8FEC-5336B1438773}"/>
                </a:ext>
              </a:extLst>
            </p:cNvPr>
            <p:cNvSpPr/>
            <p:nvPr/>
          </p:nvSpPr>
          <p:spPr>
            <a:xfrm>
              <a:off x="10374590" y="7221447"/>
              <a:ext cx="70907" cy="105783"/>
            </a:xfrm>
            <a:custGeom>
              <a:avLst/>
              <a:gdLst>
                <a:gd name="connsiteX0" fmla="*/ 27290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290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290" y="13166"/>
                  </a:moveTo>
                  <a:lnTo>
                    <a:pt x="-2" y="13166"/>
                  </a:lnTo>
                  <a:lnTo>
                    <a:pt x="-2" y="-3"/>
                  </a:lnTo>
                  <a:lnTo>
                    <a:pt x="70906" y="-3"/>
                  </a:lnTo>
                  <a:lnTo>
                    <a:pt x="70906" y="13166"/>
                  </a:lnTo>
                  <a:lnTo>
                    <a:pt x="43541" y="13166"/>
                  </a:lnTo>
                  <a:lnTo>
                    <a:pt x="43541" y="105780"/>
                  </a:lnTo>
                  <a:lnTo>
                    <a:pt x="27290" y="105780"/>
                  </a:lnTo>
                  <a:close/>
                </a:path>
              </a:pathLst>
            </a:custGeom>
            <a:grpFill/>
            <a:ln w="1444" cap="flat">
              <a:noFill/>
              <a:prstDash val="solid"/>
              <a:miter/>
            </a:ln>
          </p:spPr>
          <p:txBody>
            <a:bodyPr rtlCol="0" anchor="ctr"/>
            <a:lstStyle/>
            <a:p>
              <a:endParaRPr lang="en-US" sz="1755"/>
            </a:p>
          </p:txBody>
        </p:sp>
      </p:grpSp>
    </p:spTree>
    <p:extLst>
      <p:ext uri="{BB962C8B-B14F-4D97-AF65-F5344CB8AC3E}">
        <p14:creationId xmlns:p14="http://schemas.microsoft.com/office/powerpoint/2010/main" val="25577369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Page Referenc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p>
            <a:r>
              <a:rPr lang="en-US"/>
              <a:t>[Slide title]</a:t>
            </a:r>
          </a:p>
        </p:txBody>
      </p:sp>
      <p:sp>
        <p:nvSpPr>
          <p:cNvPr id="11" name="Content Placeholder 4">
            <a:extLst>
              <a:ext uri="{FF2B5EF4-FFF2-40B4-BE49-F238E27FC236}">
                <a16:creationId xmlns:a16="http://schemas.microsoft.com/office/drawing/2014/main" id="{C797EC87-BDF5-4318-87F3-D31911942750}"/>
              </a:ext>
            </a:extLst>
          </p:cNvPr>
          <p:cNvSpPr>
            <a:spLocks noGrp="1"/>
          </p:cNvSpPr>
          <p:nvPr>
            <p:ph idx="1"/>
          </p:nvPr>
        </p:nvSpPr>
        <p:spPr>
          <a:xfrm>
            <a:off x="761999" y="1186196"/>
            <a:ext cx="8166099" cy="4739475"/>
          </a:xfrm>
        </p:spPr>
        <p:txBody>
          <a:bodyPr numCol="3" spcCol="180000"/>
          <a:lstStyle>
            <a:lvl1pPr marL="169110" indent="0">
              <a:spcBef>
                <a:spcPts val="848"/>
              </a:spcBef>
              <a:spcAft>
                <a:spcPts val="188"/>
              </a:spcAft>
              <a:buNone/>
              <a:defRPr sz="1026">
                <a:latin typeface="+mj-lt"/>
              </a:defRPr>
            </a:lvl1pPr>
            <a:lvl2pPr marL="169110" indent="-169110">
              <a:lnSpc>
                <a:spcPct val="99000"/>
              </a:lnSpc>
              <a:spcBef>
                <a:spcPts val="0"/>
              </a:spcBef>
              <a:buNone/>
              <a:tabLst>
                <a:tab pos="169110" algn="l"/>
              </a:tabLst>
              <a:defRPr sz="855"/>
            </a:lvl2pPr>
            <a:lvl3pPr marL="254412" indent="-85304">
              <a:lnSpc>
                <a:spcPct val="99000"/>
              </a:lnSpc>
              <a:spcBef>
                <a:spcPts val="0"/>
              </a:spcBef>
              <a:defRPr sz="769"/>
            </a:lvl3pPr>
            <a:lvl4pPr marL="339716" indent="-85304">
              <a:lnSpc>
                <a:spcPct val="99000"/>
              </a:lnSpc>
              <a:spcBef>
                <a:spcPts val="0"/>
              </a:spcBef>
              <a:defRPr sz="769"/>
            </a:lvl4pPr>
            <a:lvl5pPr marL="422026" indent="-82310">
              <a:lnSpc>
                <a:spcPct val="99000"/>
              </a:lnSpc>
              <a:spcBef>
                <a:spcPts val="0"/>
              </a:spcBef>
              <a:defRPr sz="769"/>
            </a:lvl5pPr>
            <a:lvl6pPr marL="508825" indent="-83806">
              <a:lnSpc>
                <a:spcPct val="99000"/>
              </a:lnSpc>
              <a:defRPr sz="660"/>
            </a:lvl6pPr>
            <a:lvl7pPr>
              <a:lnSpc>
                <a:spcPct val="99000"/>
              </a:lnSpc>
              <a:defRPr sz="660"/>
            </a:lvl7pPr>
            <a:lvl8pPr>
              <a:lnSpc>
                <a:spcPct val="99000"/>
              </a:lnSpc>
              <a:defRPr sz="660"/>
            </a:lvl8pPr>
            <a:lvl9pPr>
              <a:lnSpc>
                <a:spcPct val="99000"/>
              </a:lnSpc>
              <a:defRPr sz="660"/>
            </a:lvl9pPr>
          </a:lstStyle>
          <a:p>
            <a:pPr lvl="0"/>
            <a:r>
              <a:rPr lang="en-US"/>
              <a:t>Click to edit Master text styles</a:t>
            </a:r>
          </a:p>
          <a:p>
            <a:pPr lvl="1"/>
            <a:r>
              <a:rPr lang="en-US"/>
              <a:t>	Second level</a:t>
            </a:r>
          </a:p>
        </p:txBody>
      </p:sp>
      <p:sp>
        <p:nvSpPr>
          <p:cNvPr id="3" name="Date Placeholder 2">
            <a:extLst>
              <a:ext uri="{FF2B5EF4-FFF2-40B4-BE49-F238E27FC236}">
                <a16:creationId xmlns:a16="http://schemas.microsoft.com/office/drawing/2014/main" id="{62FEFA37-A106-4DBA-9E98-76775783A28B}"/>
              </a:ext>
            </a:extLst>
          </p:cNvPr>
          <p:cNvSpPr>
            <a:spLocks noGrp="1"/>
          </p:cNvSpPr>
          <p:nvPr>
            <p:ph type="dt" sz="half" idx="10"/>
          </p:nvPr>
        </p:nvSpPr>
        <p:spPr/>
        <p:txBody>
          <a:bodyPr/>
          <a:lstStyle/>
          <a:p>
            <a:r>
              <a:rPr lang="en-US">
                <a:solidFill>
                  <a:srgbClr val="000000"/>
                </a:solidFill>
              </a:rPr>
              <a:t>GTA</a:t>
            </a:r>
          </a:p>
        </p:txBody>
      </p:sp>
      <p:sp>
        <p:nvSpPr>
          <p:cNvPr id="4" name="Footer Placeholder 3">
            <a:extLst>
              <a:ext uri="{FF2B5EF4-FFF2-40B4-BE49-F238E27FC236}">
                <a16:creationId xmlns:a16="http://schemas.microsoft.com/office/drawing/2014/main" id="{EA752012-823D-4776-AFF8-4D6ADC2CE4C8}"/>
              </a:ext>
            </a:extLst>
          </p:cNvPr>
          <p:cNvSpPr>
            <a:spLocks noGrp="1"/>
          </p:cNvSpPr>
          <p:nvPr>
            <p:ph type="ftr" sz="quarter" idx="11"/>
          </p:nvPr>
        </p:nvSpPr>
        <p:spPr/>
        <p:txBody>
          <a:bodyPr/>
          <a:lstStyle/>
          <a:p>
            <a:r>
              <a:rPr lang="en-US">
                <a:solidFill>
                  <a:srgbClr val="000000"/>
                </a:solidFill>
              </a:rPr>
              <a:t>U.S.</a:t>
            </a:r>
          </a:p>
        </p:txBody>
      </p:sp>
    </p:spTree>
    <p:extLst>
      <p:ext uri="{BB962C8B-B14F-4D97-AF65-F5344CB8AC3E}">
        <p14:creationId xmlns:p14="http://schemas.microsoft.com/office/powerpoint/2010/main" val="3395373716"/>
      </p:ext>
    </p:extLst>
  </p:cSld>
  <p:clrMapOvr>
    <a:masterClrMapping/>
  </p:clrMapOvr>
  <p:extLst>
    <p:ext uri="{DCECCB84-F9BA-43D5-87BE-67443E8EF086}">
      <p15:sldGuideLst xmlns:p15="http://schemas.microsoft.com/office/powerpoint/2012/main">
        <p15:guide id="1" orient="horz" pos="374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3" name="Content Placeholder 4">
            <a:extLst>
              <a:ext uri="{FF2B5EF4-FFF2-40B4-BE49-F238E27FC236}">
                <a16:creationId xmlns:a16="http://schemas.microsoft.com/office/drawing/2014/main" id="{7E323959-B929-4872-A3D7-1BB1CAD1B2FD}"/>
              </a:ext>
            </a:extLst>
          </p:cNvPr>
          <p:cNvSpPr>
            <a:spLocks noGrp="1"/>
          </p:cNvSpPr>
          <p:nvPr>
            <p:ph idx="1"/>
          </p:nvPr>
        </p:nvSpPr>
        <p:spPr>
          <a:xfrm>
            <a:off x="761999" y="1204913"/>
            <a:ext cx="8166099" cy="4576763"/>
          </a:xfrm>
        </p:spPr>
        <p:txBody>
          <a:bodyPr/>
          <a:lstStyle>
            <a:lvl1pPr>
              <a:spcBef>
                <a:spcPts val="848"/>
              </a:spcBef>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Date Placeholder 3">
            <a:extLst>
              <a:ext uri="{FF2B5EF4-FFF2-40B4-BE49-F238E27FC236}">
                <a16:creationId xmlns:a16="http://schemas.microsoft.com/office/drawing/2014/main" id="{6CDAFEE2-47D3-4B37-9971-2401DB81B4BD}"/>
              </a:ext>
            </a:extLst>
          </p:cNvPr>
          <p:cNvSpPr>
            <a:spLocks noGrp="1"/>
          </p:cNvSpPr>
          <p:nvPr>
            <p:ph type="dt" sz="half" idx="10"/>
          </p:nvPr>
        </p:nvSpPr>
        <p:spPr/>
        <p:txBody>
          <a:bodyPr/>
          <a:lstStyle/>
          <a:p>
            <a:r>
              <a:rPr lang="en-US">
                <a:solidFill>
                  <a:srgbClr val="000000"/>
                </a:solidFill>
              </a:rPr>
              <a:t>GTA</a:t>
            </a:r>
          </a:p>
        </p:txBody>
      </p:sp>
      <p:sp>
        <p:nvSpPr>
          <p:cNvPr id="5" name="Footer Placeholder 4">
            <a:extLst>
              <a:ext uri="{FF2B5EF4-FFF2-40B4-BE49-F238E27FC236}">
                <a16:creationId xmlns:a16="http://schemas.microsoft.com/office/drawing/2014/main" id="{D961B926-6CBE-49BF-9FA3-351B927C8ACB}"/>
              </a:ext>
            </a:extLst>
          </p:cNvPr>
          <p:cNvSpPr>
            <a:spLocks noGrp="1"/>
          </p:cNvSpPr>
          <p:nvPr>
            <p:ph type="ftr" sz="quarter" idx="11"/>
          </p:nvPr>
        </p:nvSpPr>
        <p:spPr/>
        <p:txBody>
          <a:bodyPr/>
          <a:lstStyle>
            <a:lvl1pPr>
              <a:defRPr sz="1200"/>
            </a:lvl1pPr>
          </a:lstStyle>
          <a:p>
            <a:r>
              <a:rPr lang="en-US">
                <a:solidFill>
                  <a:srgbClr val="000000"/>
                </a:solidFill>
              </a:rPr>
              <a:t>U.S.</a:t>
            </a:r>
          </a:p>
        </p:txBody>
      </p:sp>
      <p:sp>
        <p:nvSpPr>
          <p:cNvPr id="6" name="Text Placeholder 5">
            <a:extLst>
              <a:ext uri="{FF2B5EF4-FFF2-40B4-BE49-F238E27FC236}">
                <a16:creationId xmlns:a16="http://schemas.microsoft.com/office/drawing/2014/main" id="{72BEE28E-7642-4071-9F46-ABA46E4CFC72}"/>
              </a:ext>
            </a:extLst>
          </p:cNvPr>
          <p:cNvSpPr>
            <a:spLocks noGrp="1"/>
          </p:cNvSpPr>
          <p:nvPr>
            <p:ph type="body" sz="quarter" idx="25" hasCustomPrompt="1"/>
          </p:nvPr>
        </p:nvSpPr>
        <p:spPr>
          <a:xfrm>
            <a:off x="762000" y="6000412"/>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1416675644"/>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B36ABA3-C946-594C-B7B7-768B3BD4951B}"/>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11" name="Content Placeholder 4">
            <a:extLst>
              <a:ext uri="{FF2B5EF4-FFF2-40B4-BE49-F238E27FC236}">
                <a16:creationId xmlns:a16="http://schemas.microsoft.com/office/drawing/2014/main" id="{876044BF-46F2-4BB3-BE72-4436505AFF37}"/>
              </a:ext>
            </a:extLst>
          </p:cNvPr>
          <p:cNvSpPr>
            <a:spLocks noGrp="1"/>
          </p:cNvSpPr>
          <p:nvPr>
            <p:ph sz="half" idx="1"/>
          </p:nvPr>
        </p:nvSpPr>
        <p:spPr>
          <a:xfrm>
            <a:off x="762001" y="1204913"/>
            <a:ext cx="3986213" cy="4576762"/>
          </a:xfrm>
        </p:spPr>
        <p:txBody>
          <a:bodyPr/>
          <a:lstStyle>
            <a:lvl1pPr>
              <a:defRPr sz="941"/>
            </a:lvl1pPr>
            <a:lvl2pPr>
              <a:defRPr sz="855"/>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Content Placeholder 5">
            <a:extLst>
              <a:ext uri="{FF2B5EF4-FFF2-40B4-BE49-F238E27FC236}">
                <a16:creationId xmlns:a16="http://schemas.microsoft.com/office/drawing/2014/main" id="{0B138350-59E9-44BB-A1A8-B291728AC2CB}"/>
              </a:ext>
            </a:extLst>
          </p:cNvPr>
          <p:cNvSpPr>
            <a:spLocks noGrp="1"/>
          </p:cNvSpPr>
          <p:nvPr>
            <p:ph sz="half" idx="2"/>
          </p:nvPr>
        </p:nvSpPr>
        <p:spPr>
          <a:xfrm>
            <a:off x="4929189" y="1204913"/>
            <a:ext cx="3998911" cy="4576762"/>
          </a:xfrm>
        </p:spPr>
        <p:txBody>
          <a:bodyPr/>
          <a:lstStyle>
            <a:lvl1pPr>
              <a:defRPr sz="941"/>
            </a:lvl1pPr>
            <a:lvl2pPr>
              <a:defRPr sz="855"/>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8" name="Text Placeholder 5">
            <a:extLst>
              <a:ext uri="{FF2B5EF4-FFF2-40B4-BE49-F238E27FC236}">
                <a16:creationId xmlns:a16="http://schemas.microsoft.com/office/drawing/2014/main" id="{D003691D-F5F4-4325-9164-CE8ED5D01686}"/>
              </a:ext>
            </a:extLst>
          </p:cNvPr>
          <p:cNvSpPr>
            <a:spLocks noGrp="1"/>
          </p:cNvSpPr>
          <p:nvPr>
            <p:ph type="body" sz="quarter" idx="25" hasCustomPrompt="1"/>
          </p:nvPr>
        </p:nvSpPr>
        <p:spPr>
          <a:xfrm>
            <a:off x="762001" y="5968604"/>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2" name="Date Placeholder 1">
            <a:extLst>
              <a:ext uri="{FF2B5EF4-FFF2-40B4-BE49-F238E27FC236}">
                <a16:creationId xmlns:a16="http://schemas.microsoft.com/office/drawing/2014/main" id="{9EE698FF-0D99-4AE4-88F9-F7FB7BEA56ED}"/>
              </a:ext>
            </a:extLst>
          </p:cNvPr>
          <p:cNvSpPr>
            <a:spLocks noGrp="1"/>
          </p:cNvSpPr>
          <p:nvPr>
            <p:ph type="dt" sz="half" idx="26"/>
          </p:nvPr>
        </p:nvSpPr>
        <p:spPr/>
        <p:txBody>
          <a:bodyPr/>
          <a:lstStyle/>
          <a:p>
            <a:r>
              <a:rPr lang="en-US">
                <a:solidFill>
                  <a:srgbClr val="000000"/>
                </a:solidFill>
              </a:rPr>
              <a:t>GTA</a:t>
            </a:r>
          </a:p>
        </p:txBody>
      </p:sp>
      <p:sp>
        <p:nvSpPr>
          <p:cNvPr id="3" name="Footer Placeholder 2">
            <a:extLst>
              <a:ext uri="{FF2B5EF4-FFF2-40B4-BE49-F238E27FC236}">
                <a16:creationId xmlns:a16="http://schemas.microsoft.com/office/drawing/2014/main" id="{04261086-A3F2-4E56-B86F-F6A1A7118E3E}"/>
              </a:ext>
            </a:extLst>
          </p:cNvPr>
          <p:cNvSpPr>
            <a:spLocks noGrp="1"/>
          </p:cNvSpPr>
          <p:nvPr>
            <p:ph type="ftr" sz="quarter" idx="27"/>
          </p:nvPr>
        </p:nvSpPr>
        <p:spPr/>
        <p:txBody>
          <a:bodyPr/>
          <a:lstStyle/>
          <a:p>
            <a:r>
              <a:rPr lang="en-US">
                <a:solidFill>
                  <a:srgbClr val="000000"/>
                </a:solidFill>
              </a:rPr>
              <a:t>U.S.</a:t>
            </a:r>
          </a:p>
        </p:txBody>
      </p:sp>
      <p:cxnSp>
        <p:nvCxnSpPr>
          <p:cNvPr id="9" name="Straight Connector 8">
            <a:extLst>
              <a:ext uri="{FF2B5EF4-FFF2-40B4-BE49-F238E27FC236}">
                <a16:creationId xmlns:a16="http://schemas.microsoft.com/office/drawing/2014/main" id="{D1A4B599-14F8-4525-9306-038AF38D0F68}"/>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277608886"/>
      </p:ext>
    </p:extLst>
  </p:cSld>
  <p:clrMapOvr>
    <a:masterClrMapping/>
  </p:clrMapOvr>
  <p:extLst>
    <p:ext uri="{DCECCB84-F9BA-43D5-87BE-67443E8EF086}">
      <p15:sldGuideLst xmlns:p15="http://schemas.microsoft.com/office/powerpoint/2012/main">
        <p15:guide id="1" pos="5751">
          <p15:clr>
            <a:srgbClr val="FBAE40"/>
          </p15:clr>
        </p15:guide>
        <p15:guide id="2" orient="horz" pos="138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omparison horizontal">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2001" y="1204913"/>
            <a:ext cx="8166100" cy="2142000"/>
          </a:xfrm>
        </p:spPr>
        <p:txBody>
          <a:bodyPr/>
          <a:lstStyle>
            <a:lvl1pPr>
              <a:defRPr sz="1026"/>
            </a:lvl1pPr>
            <a:lvl2pPr>
              <a:defRPr sz="855"/>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8" name="Content Placeholder 5">
            <a:extLst>
              <a:ext uri="{FF2B5EF4-FFF2-40B4-BE49-F238E27FC236}">
                <a16:creationId xmlns:a16="http://schemas.microsoft.com/office/drawing/2014/main" id="{DB454EE6-A290-4EBF-94B1-531D21645F4B}"/>
              </a:ext>
            </a:extLst>
          </p:cNvPr>
          <p:cNvSpPr>
            <a:spLocks noGrp="1"/>
          </p:cNvSpPr>
          <p:nvPr>
            <p:ph sz="half" idx="2"/>
          </p:nvPr>
        </p:nvSpPr>
        <p:spPr>
          <a:xfrm>
            <a:off x="762000" y="3639675"/>
            <a:ext cx="8192115" cy="2142000"/>
          </a:xfrm>
        </p:spPr>
        <p:txBody>
          <a:bodyPr/>
          <a:lstStyle>
            <a:lvl1pPr>
              <a:defRPr sz="1026"/>
            </a:lvl1pPr>
            <a:lvl2pPr>
              <a:defRPr sz="855"/>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1" name="Text Placeholder 5">
            <a:extLst>
              <a:ext uri="{FF2B5EF4-FFF2-40B4-BE49-F238E27FC236}">
                <a16:creationId xmlns:a16="http://schemas.microsoft.com/office/drawing/2014/main" id="{3B1E2AD2-57BE-4F63-B372-CD5B57864F98}"/>
              </a:ext>
            </a:extLst>
          </p:cNvPr>
          <p:cNvSpPr>
            <a:spLocks noGrp="1"/>
          </p:cNvSpPr>
          <p:nvPr>
            <p:ph type="body" sz="quarter" idx="25" hasCustomPrompt="1"/>
          </p:nvPr>
        </p:nvSpPr>
        <p:spPr>
          <a:xfrm>
            <a:off x="762000" y="5970549"/>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6" name="Date Placeholder 5">
            <a:extLst>
              <a:ext uri="{FF2B5EF4-FFF2-40B4-BE49-F238E27FC236}">
                <a16:creationId xmlns:a16="http://schemas.microsoft.com/office/drawing/2014/main" id="{CD632B6A-75EA-44AD-BAAD-A101046157C1}"/>
              </a:ext>
            </a:extLst>
          </p:cNvPr>
          <p:cNvSpPr>
            <a:spLocks noGrp="1"/>
          </p:cNvSpPr>
          <p:nvPr>
            <p:ph type="dt" sz="half" idx="26"/>
          </p:nvPr>
        </p:nvSpPr>
        <p:spPr/>
        <p:txBody>
          <a:bodyPr/>
          <a:lstStyle/>
          <a:p>
            <a:r>
              <a:rPr lang="en-US">
                <a:solidFill>
                  <a:srgbClr val="000000"/>
                </a:solidFill>
              </a:rPr>
              <a:t>GTA</a:t>
            </a:r>
          </a:p>
        </p:txBody>
      </p:sp>
      <p:sp>
        <p:nvSpPr>
          <p:cNvPr id="10" name="Footer Placeholder 9">
            <a:extLst>
              <a:ext uri="{FF2B5EF4-FFF2-40B4-BE49-F238E27FC236}">
                <a16:creationId xmlns:a16="http://schemas.microsoft.com/office/drawing/2014/main" id="{5897E692-EE6A-46AE-9D92-6C8ED1CA6DDF}"/>
              </a:ext>
            </a:extLst>
          </p:cNvPr>
          <p:cNvSpPr>
            <a:spLocks noGrp="1"/>
          </p:cNvSpPr>
          <p:nvPr>
            <p:ph type="ftr" sz="quarter" idx="27"/>
          </p:nvPr>
        </p:nvSpPr>
        <p:spPr/>
        <p:txBody>
          <a:bodyPr/>
          <a:lstStyle/>
          <a:p>
            <a:r>
              <a:rPr lang="en-US">
                <a:solidFill>
                  <a:srgbClr val="000000"/>
                </a:solidFill>
              </a:rPr>
              <a:t>U.S.</a:t>
            </a:r>
          </a:p>
        </p:txBody>
      </p:sp>
      <p:cxnSp>
        <p:nvCxnSpPr>
          <p:cNvPr id="9" name="Straight Connector 8">
            <a:extLst>
              <a:ext uri="{FF2B5EF4-FFF2-40B4-BE49-F238E27FC236}">
                <a16:creationId xmlns:a16="http://schemas.microsoft.com/office/drawing/2014/main" id="{C63EEDC0-E5D5-4AF5-A3A5-A770BB78DA2D}"/>
              </a:ext>
            </a:extLst>
          </p:cNvPr>
          <p:cNvCxnSpPr>
            <a:cxnSpLocks/>
          </p:cNvCxnSpPr>
          <p:nvPr userDrawn="1"/>
        </p:nvCxnSpPr>
        <p:spPr>
          <a:xfrm>
            <a:off x="762000" y="3429667"/>
            <a:ext cx="8166099" cy="0"/>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470530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x3">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4927600" y="3639674"/>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1999" y="1204914"/>
            <a:ext cx="4013200" cy="4576761"/>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0" y="597784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4927601" y="1204913"/>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C3EE23D2-AD18-4F3D-B446-CABAE768E42C}"/>
              </a:ext>
            </a:extLst>
          </p:cNvPr>
          <p:cNvSpPr>
            <a:spLocks noGrp="1"/>
          </p:cNvSpPr>
          <p:nvPr>
            <p:ph type="dt" sz="half" idx="30"/>
          </p:nvPr>
        </p:nvSpPr>
        <p:spPr/>
        <p:txBody>
          <a:bodyPr/>
          <a:lstStyle>
            <a:lvl1pPr>
              <a:defRPr sz="1200"/>
            </a:lvl1pPr>
          </a:lstStyle>
          <a:p>
            <a:r>
              <a:rPr lang="en-US"/>
              <a:t>GTM</a:t>
            </a:r>
          </a:p>
        </p:txBody>
      </p:sp>
      <p:sp>
        <p:nvSpPr>
          <p:cNvPr id="4" name="Footer Placeholder 3">
            <a:extLst>
              <a:ext uri="{FF2B5EF4-FFF2-40B4-BE49-F238E27FC236}">
                <a16:creationId xmlns:a16="http://schemas.microsoft.com/office/drawing/2014/main" id="{8179BE64-6BC3-42BF-9B9E-2E819688CB19}"/>
              </a:ext>
            </a:extLst>
          </p:cNvPr>
          <p:cNvSpPr>
            <a:spLocks noGrp="1"/>
          </p:cNvSpPr>
          <p:nvPr>
            <p:ph type="ftr" sz="quarter" idx="31"/>
          </p:nvPr>
        </p:nvSpPr>
        <p:spPr/>
        <p:txBody>
          <a:bodyPr/>
          <a:lstStyle>
            <a:lvl1pPr>
              <a:defRPr sz="1200"/>
            </a:lvl1pPr>
          </a:lstStyle>
          <a:p>
            <a:r>
              <a:rPr lang="en-US"/>
              <a:t>U.S.</a:t>
            </a:r>
          </a:p>
        </p:txBody>
      </p:sp>
      <p:cxnSp>
        <p:nvCxnSpPr>
          <p:cNvPr id="10" name="Straight Connector 9">
            <a:extLst>
              <a:ext uri="{FF2B5EF4-FFF2-40B4-BE49-F238E27FC236}">
                <a16:creationId xmlns:a16="http://schemas.microsoft.com/office/drawing/2014/main" id="{76FE9CE7-18D1-4D7A-AE2A-626F3EFEC9CE}"/>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31932234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omparison x3">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4927600" y="3639674"/>
            <a:ext cx="4006801" cy="2142000"/>
          </a:xfrm>
        </p:spPr>
        <p:txBody>
          <a:bodyPr/>
          <a:lstStyle>
            <a:lvl1pPr>
              <a:defRPr sz="1026"/>
            </a:lvl1pPr>
            <a:lvl2pPr>
              <a:defRPr sz="898"/>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1999" y="1204914"/>
            <a:ext cx="4013200" cy="4576761"/>
          </a:xfrm>
        </p:spPr>
        <p:txBody>
          <a:bodyPr/>
          <a:lstStyle>
            <a:lvl1pPr>
              <a:defRPr sz="1026"/>
            </a:lvl1pPr>
            <a:lvl2pPr>
              <a:defRPr sz="898"/>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0" y="5977847"/>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4927601" y="1204913"/>
            <a:ext cx="4006801" cy="2142000"/>
          </a:xfrm>
        </p:spPr>
        <p:txBody>
          <a:bodyPr/>
          <a:lstStyle>
            <a:lvl1pPr>
              <a:defRPr sz="1026"/>
            </a:lvl1pPr>
            <a:lvl2pPr>
              <a:defRPr sz="941"/>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C3EE23D2-AD18-4F3D-B446-CABAE768E42C}"/>
              </a:ext>
            </a:extLst>
          </p:cNvPr>
          <p:cNvSpPr>
            <a:spLocks noGrp="1"/>
          </p:cNvSpPr>
          <p:nvPr>
            <p:ph type="dt" sz="half" idx="30"/>
          </p:nvPr>
        </p:nvSpPr>
        <p:spPr/>
        <p:txBody>
          <a:bodyPr/>
          <a:lstStyle/>
          <a:p>
            <a:r>
              <a:rPr lang="en-US">
                <a:solidFill>
                  <a:srgbClr val="000000"/>
                </a:solidFill>
              </a:rPr>
              <a:t>GTA</a:t>
            </a:r>
          </a:p>
        </p:txBody>
      </p:sp>
      <p:sp>
        <p:nvSpPr>
          <p:cNvPr id="4" name="Footer Placeholder 3">
            <a:extLst>
              <a:ext uri="{FF2B5EF4-FFF2-40B4-BE49-F238E27FC236}">
                <a16:creationId xmlns:a16="http://schemas.microsoft.com/office/drawing/2014/main" id="{8179BE64-6BC3-42BF-9B9E-2E819688CB19}"/>
              </a:ext>
            </a:extLst>
          </p:cNvPr>
          <p:cNvSpPr>
            <a:spLocks noGrp="1"/>
          </p:cNvSpPr>
          <p:nvPr>
            <p:ph type="ftr" sz="quarter" idx="31"/>
          </p:nvPr>
        </p:nvSpPr>
        <p:spPr/>
        <p:txBody>
          <a:bodyPr/>
          <a:lstStyle/>
          <a:p>
            <a:r>
              <a:rPr lang="en-US">
                <a:solidFill>
                  <a:srgbClr val="000000"/>
                </a:solidFill>
              </a:rPr>
              <a:t>U.S.</a:t>
            </a:r>
          </a:p>
        </p:txBody>
      </p:sp>
      <p:cxnSp>
        <p:nvCxnSpPr>
          <p:cNvPr id="10" name="Straight Connector 9">
            <a:extLst>
              <a:ext uri="{FF2B5EF4-FFF2-40B4-BE49-F238E27FC236}">
                <a16:creationId xmlns:a16="http://schemas.microsoft.com/office/drawing/2014/main" id="{76FE9CE7-18D1-4D7A-AE2A-626F3EFEC9CE}"/>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7336178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Comparison x3 alt">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763199" y="3630770"/>
            <a:ext cx="4006801" cy="2142000"/>
          </a:xfrm>
        </p:spPr>
        <p:txBody>
          <a:bodyPr/>
          <a:lstStyle>
            <a:lvl1pPr>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4920246" y="1204914"/>
            <a:ext cx="4014205" cy="4576761"/>
          </a:xfrm>
        </p:spPr>
        <p:txBody>
          <a:bodyPr/>
          <a:lstStyle>
            <a:lvl1pPr>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763199" y="1204913"/>
            <a:ext cx="4006801" cy="2142000"/>
          </a:xfrm>
        </p:spPr>
        <p:txBody>
          <a:bodyPr/>
          <a:lstStyle>
            <a:lvl1pPr>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9BCD69BC-37B6-466D-850A-EBE9C30A3022}"/>
              </a:ext>
            </a:extLst>
          </p:cNvPr>
          <p:cNvSpPr>
            <a:spLocks noGrp="1"/>
          </p:cNvSpPr>
          <p:nvPr>
            <p:ph type="dt" sz="half" idx="30"/>
          </p:nvPr>
        </p:nvSpPr>
        <p:spPr/>
        <p:txBody>
          <a:bodyPr/>
          <a:lstStyle/>
          <a:p>
            <a:r>
              <a:rPr lang="en-US">
                <a:solidFill>
                  <a:srgbClr val="000000"/>
                </a:solidFill>
              </a:rPr>
              <a:t>GTA</a:t>
            </a:r>
          </a:p>
        </p:txBody>
      </p:sp>
      <p:sp>
        <p:nvSpPr>
          <p:cNvPr id="4" name="Footer Placeholder 3">
            <a:extLst>
              <a:ext uri="{FF2B5EF4-FFF2-40B4-BE49-F238E27FC236}">
                <a16:creationId xmlns:a16="http://schemas.microsoft.com/office/drawing/2014/main" id="{5021C089-A39B-4656-8104-62376DBB26CC}"/>
              </a:ext>
            </a:extLst>
          </p:cNvPr>
          <p:cNvSpPr>
            <a:spLocks noGrp="1"/>
          </p:cNvSpPr>
          <p:nvPr>
            <p:ph type="ftr" sz="quarter" idx="31"/>
          </p:nvPr>
        </p:nvSpPr>
        <p:spPr/>
        <p:txBody>
          <a:bodyPr/>
          <a:lstStyle/>
          <a:p>
            <a:r>
              <a:rPr lang="en-US">
                <a:solidFill>
                  <a:srgbClr val="000000"/>
                </a:solidFill>
              </a:rPr>
              <a:t>U.S.</a:t>
            </a:r>
          </a:p>
        </p:txBody>
      </p:sp>
      <p:cxnSp>
        <p:nvCxnSpPr>
          <p:cNvPr id="11" name="Straight Connector 10">
            <a:extLst>
              <a:ext uri="{FF2B5EF4-FFF2-40B4-BE49-F238E27FC236}">
                <a16:creationId xmlns:a16="http://schemas.microsoft.com/office/drawing/2014/main" id="{4F8CDAC9-D0CB-40B4-8719-EA341965745A}"/>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7767382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Sidebar Lef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465466B-3F33-DB47-84A2-6F568D25265F}"/>
              </a:ext>
            </a:extLst>
          </p:cNvPr>
          <p:cNvSpPr>
            <a:spLocks noGrp="1"/>
          </p:cNvSpPr>
          <p:nvPr>
            <p:ph sz="half" idx="12"/>
          </p:nvPr>
        </p:nvSpPr>
        <p:spPr>
          <a:xfrm>
            <a:off x="762000"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EBA115F8-994C-8A4C-ACE0-25AE5F0718D6}"/>
              </a:ext>
            </a:extLst>
          </p:cNvPr>
          <p:cNvSpPr>
            <a:spLocks noGrp="1"/>
          </p:cNvSpPr>
          <p:nvPr>
            <p:ph sz="half" idx="13"/>
          </p:nvPr>
        </p:nvSpPr>
        <p:spPr>
          <a:xfrm>
            <a:off x="3543302" y="1204913"/>
            <a:ext cx="5384800"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216F110A-9320-4387-81E5-5F115FCCCD08}"/>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9AD79313-C6D3-46FE-B7B2-68654C0D7E16}"/>
              </a:ext>
            </a:extLst>
          </p:cNvPr>
          <p:cNvCxnSpPr>
            <a:cxnSpLocks/>
          </p:cNvCxnSpPr>
          <p:nvPr userDrawn="1"/>
        </p:nvCxnSpPr>
        <p:spPr>
          <a:xfrm>
            <a:off x="3457853"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3" name="Date Placeholder 2">
            <a:extLst>
              <a:ext uri="{FF2B5EF4-FFF2-40B4-BE49-F238E27FC236}">
                <a16:creationId xmlns:a16="http://schemas.microsoft.com/office/drawing/2014/main" id="{ECDCA16C-C955-4D60-AB2B-A2BF4E16C275}"/>
              </a:ext>
            </a:extLst>
          </p:cNvPr>
          <p:cNvSpPr>
            <a:spLocks noGrp="1"/>
          </p:cNvSpPr>
          <p:nvPr>
            <p:ph type="dt" sz="half" idx="28"/>
          </p:nvPr>
        </p:nvSpPr>
        <p:spPr/>
        <p:txBody>
          <a:bodyPr/>
          <a:lstStyle/>
          <a:p>
            <a:r>
              <a:rPr lang="en-US">
                <a:solidFill>
                  <a:srgbClr val="000000"/>
                </a:solidFill>
              </a:rPr>
              <a:t>GTA</a:t>
            </a:r>
          </a:p>
        </p:txBody>
      </p:sp>
      <p:sp>
        <p:nvSpPr>
          <p:cNvPr id="9" name="Footer Placeholder 8">
            <a:extLst>
              <a:ext uri="{FF2B5EF4-FFF2-40B4-BE49-F238E27FC236}">
                <a16:creationId xmlns:a16="http://schemas.microsoft.com/office/drawing/2014/main" id="{B8FB8E89-D07C-41A3-BE88-640F169BF73C}"/>
              </a:ext>
            </a:extLst>
          </p:cNvPr>
          <p:cNvSpPr>
            <a:spLocks noGrp="1"/>
          </p:cNvSpPr>
          <p:nvPr>
            <p:ph type="ftr" sz="quarter" idx="29"/>
          </p:nvPr>
        </p:nvSpPr>
        <p:spPr/>
        <p:txBody>
          <a:bodyPr/>
          <a:lstStyle>
            <a:lvl1pPr>
              <a:defRPr/>
            </a:lvl1pPr>
          </a:lstStyle>
          <a:p>
            <a:r>
              <a:rPr lang="en-US">
                <a:solidFill>
                  <a:srgbClr val="000000"/>
                </a:solidFill>
              </a:rPr>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3798904268"/>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Sidebar Righ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4C90D45-1AE3-474C-8013-D60AA387A812}"/>
              </a:ext>
            </a:extLst>
          </p:cNvPr>
          <p:cNvSpPr>
            <a:spLocks noGrp="1"/>
          </p:cNvSpPr>
          <p:nvPr>
            <p:ph sz="half" idx="12"/>
          </p:nvPr>
        </p:nvSpPr>
        <p:spPr>
          <a:xfrm>
            <a:off x="762002" y="1204913"/>
            <a:ext cx="5381624"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91FEA3D8-D639-BC4F-BDEF-E6116326D0B9}"/>
              </a:ext>
            </a:extLst>
          </p:cNvPr>
          <p:cNvSpPr>
            <a:spLocks noGrp="1"/>
          </p:cNvSpPr>
          <p:nvPr>
            <p:ph sz="half" idx="13"/>
          </p:nvPr>
        </p:nvSpPr>
        <p:spPr>
          <a:xfrm>
            <a:off x="6327775"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D294F9CA-C726-46E0-ADEE-C405B7DABC4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F9A1440F-6791-427E-AAF2-741D5DF26C4D}"/>
              </a:ext>
            </a:extLst>
          </p:cNvPr>
          <p:cNvCxnSpPr>
            <a:cxnSpLocks/>
          </p:cNvCxnSpPr>
          <p:nvPr userDrawn="1"/>
        </p:nvCxnSpPr>
        <p:spPr>
          <a:xfrm>
            <a:off x="623691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9" name="Date Placeholder 8">
            <a:extLst>
              <a:ext uri="{FF2B5EF4-FFF2-40B4-BE49-F238E27FC236}">
                <a16:creationId xmlns:a16="http://schemas.microsoft.com/office/drawing/2014/main" id="{8ABA7DFB-25A8-4DF3-9877-21C9B7DD064D}"/>
              </a:ext>
            </a:extLst>
          </p:cNvPr>
          <p:cNvSpPr>
            <a:spLocks noGrp="1"/>
          </p:cNvSpPr>
          <p:nvPr>
            <p:ph type="dt" sz="half" idx="26"/>
          </p:nvPr>
        </p:nvSpPr>
        <p:spPr/>
        <p:txBody>
          <a:bodyPr/>
          <a:lstStyle/>
          <a:p>
            <a:r>
              <a:rPr lang="en-US">
                <a:solidFill>
                  <a:srgbClr val="000000"/>
                </a:solidFill>
              </a:rPr>
              <a:t>GTA</a:t>
            </a:r>
          </a:p>
        </p:txBody>
      </p:sp>
      <p:sp>
        <p:nvSpPr>
          <p:cNvPr id="10" name="Footer Placeholder 9">
            <a:extLst>
              <a:ext uri="{FF2B5EF4-FFF2-40B4-BE49-F238E27FC236}">
                <a16:creationId xmlns:a16="http://schemas.microsoft.com/office/drawing/2014/main" id="{02DB3DE8-480F-4FF6-AF50-4A76A392D9E8}"/>
              </a:ext>
            </a:extLst>
          </p:cNvPr>
          <p:cNvSpPr>
            <a:spLocks noGrp="1"/>
          </p:cNvSpPr>
          <p:nvPr>
            <p:ph type="ftr" sz="quarter" idx="27"/>
          </p:nvPr>
        </p:nvSpPr>
        <p:spPr/>
        <p:txBody>
          <a:bodyPr/>
          <a:lstStyle>
            <a:lvl1pPr>
              <a:defRPr/>
            </a:lvl1pPr>
          </a:lstStyle>
          <a:p>
            <a:r>
              <a:rPr lang="en-US">
                <a:solidFill>
                  <a:srgbClr val="000000"/>
                </a:solidFill>
              </a:rPr>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97899"/>
          </a:xfrm>
        </p:spPr>
        <p:txBody>
          <a:bodyPr wrap="square" anchor="t" anchorCtr="0">
            <a:spAutoFit/>
          </a:bodyPr>
          <a:lstStyle>
            <a:lvl1pPr marL="0" indent="0" algn="just">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3769682001"/>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3" name="Content Placeholder 4">
            <a:extLst>
              <a:ext uri="{FF2B5EF4-FFF2-40B4-BE49-F238E27FC236}">
                <a16:creationId xmlns:a16="http://schemas.microsoft.com/office/drawing/2014/main" id="{7E323959-B929-4872-A3D7-1BB1CAD1B2FD}"/>
              </a:ext>
            </a:extLst>
          </p:cNvPr>
          <p:cNvSpPr>
            <a:spLocks noGrp="1"/>
          </p:cNvSpPr>
          <p:nvPr>
            <p:ph idx="1"/>
          </p:nvPr>
        </p:nvSpPr>
        <p:spPr>
          <a:xfrm>
            <a:off x="762001" y="1204913"/>
            <a:ext cx="8166100" cy="4576762"/>
          </a:xfrm>
        </p:spPr>
        <p:txBody>
          <a:bodyPr/>
          <a:lstStyle>
            <a:lvl1pPr>
              <a:spcBef>
                <a:spcPts val="848"/>
              </a:spcBef>
              <a:defRPr sz="943"/>
            </a:lvl1pPr>
            <a:lvl2pPr>
              <a:defRPr sz="943"/>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 Placeholder 5">
            <a:extLst>
              <a:ext uri="{FF2B5EF4-FFF2-40B4-BE49-F238E27FC236}">
                <a16:creationId xmlns:a16="http://schemas.microsoft.com/office/drawing/2014/main" id="{97B35C38-AE14-4BF8-8E3E-3EEE27B47985}"/>
              </a:ext>
            </a:extLst>
          </p:cNvPr>
          <p:cNvSpPr>
            <a:spLocks noGrp="1"/>
          </p:cNvSpPr>
          <p:nvPr>
            <p:ph type="body" sz="quarter" idx="25" hasCustomPrompt="1"/>
          </p:nvPr>
        </p:nvSpPr>
        <p:spPr>
          <a:xfrm>
            <a:off x="762000" y="6001936"/>
            <a:ext cx="6784975" cy="97899"/>
          </a:xfrm>
        </p:spPr>
        <p:txBody>
          <a:bodyPr wrap="square" anchor="t" anchorCtr="0">
            <a:spAutoFit/>
          </a:bodyPr>
          <a:lstStyle>
            <a:lvl1pPr marL="0" indent="0">
              <a:lnSpc>
                <a:spcPct val="93000"/>
              </a:lnSpc>
              <a:spcBef>
                <a:spcPts val="0"/>
              </a:spcBef>
              <a:buFontTx/>
              <a:buNone/>
              <a:defRPr sz="684"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6" name="Date Placeholder 5">
            <a:extLst>
              <a:ext uri="{FF2B5EF4-FFF2-40B4-BE49-F238E27FC236}">
                <a16:creationId xmlns:a16="http://schemas.microsoft.com/office/drawing/2014/main" id="{7ADCA168-2577-4E4C-B807-2A02065DDA9E}"/>
              </a:ext>
            </a:extLst>
          </p:cNvPr>
          <p:cNvSpPr>
            <a:spLocks noGrp="1"/>
          </p:cNvSpPr>
          <p:nvPr>
            <p:ph type="dt" sz="half" idx="26"/>
          </p:nvPr>
        </p:nvSpPr>
        <p:spPr/>
        <p:txBody>
          <a:bodyPr/>
          <a:lstStyle/>
          <a:p>
            <a:r>
              <a:rPr lang="en-US">
                <a:solidFill>
                  <a:srgbClr val="000000"/>
                </a:solidFill>
              </a:rPr>
              <a:t>GTA</a:t>
            </a:r>
          </a:p>
        </p:txBody>
      </p:sp>
      <p:sp>
        <p:nvSpPr>
          <p:cNvPr id="7" name="Footer Placeholder 6">
            <a:extLst>
              <a:ext uri="{FF2B5EF4-FFF2-40B4-BE49-F238E27FC236}">
                <a16:creationId xmlns:a16="http://schemas.microsoft.com/office/drawing/2014/main" id="{F7BB64DD-A634-45FF-BA2C-4136C334D78E}"/>
              </a:ext>
            </a:extLst>
          </p:cNvPr>
          <p:cNvSpPr>
            <a:spLocks noGrp="1"/>
          </p:cNvSpPr>
          <p:nvPr>
            <p:ph type="ftr" sz="quarter" idx="27"/>
          </p:nvPr>
        </p:nvSpPr>
        <p:spPr/>
        <p:txBody>
          <a:bodyPr/>
          <a:lstStyle>
            <a:lvl1pPr>
              <a:defRPr/>
            </a:lvl1pPr>
          </a:lstStyle>
          <a:p>
            <a:r>
              <a:rPr lang="en-US">
                <a:solidFill>
                  <a:srgbClr val="000000"/>
                </a:solidFill>
              </a:rPr>
              <a:t>U.S.</a:t>
            </a:r>
          </a:p>
        </p:txBody>
      </p:sp>
    </p:spTree>
    <p:extLst>
      <p:ext uri="{BB962C8B-B14F-4D97-AF65-F5344CB8AC3E}">
        <p14:creationId xmlns:p14="http://schemas.microsoft.com/office/powerpoint/2010/main" val="341341096"/>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B36ABA3-C946-594C-B7B7-768B3BD4951B}"/>
              </a:ext>
            </a:extLst>
          </p:cNvPr>
          <p:cNvSpPr>
            <a:spLocks noGrp="1"/>
          </p:cNvSpPr>
          <p:nvPr>
            <p:ph type="title" hasCustomPrompt="1"/>
          </p:nvPr>
        </p:nvSpPr>
        <p:spPr/>
        <p:txBody>
          <a:bodyPr/>
          <a:lstStyle>
            <a:lvl1pPr>
              <a:defRPr sz="2000">
                <a:latin typeface="JPM AM Pro" panose="020B0503040102020003" pitchFamily="34" charset="0"/>
              </a:defRPr>
            </a:lvl1pPr>
          </a:lstStyle>
          <a:p>
            <a:r>
              <a:rPr lang="en-US"/>
              <a:t>[Slide title]</a:t>
            </a:r>
          </a:p>
        </p:txBody>
      </p:sp>
      <p:sp>
        <p:nvSpPr>
          <p:cNvPr id="11" name="Content Placeholder 4">
            <a:extLst>
              <a:ext uri="{FF2B5EF4-FFF2-40B4-BE49-F238E27FC236}">
                <a16:creationId xmlns:a16="http://schemas.microsoft.com/office/drawing/2014/main" id="{876044BF-46F2-4BB3-BE72-4436505AFF37}"/>
              </a:ext>
            </a:extLst>
          </p:cNvPr>
          <p:cNvSpPr>
            <a:spLocks noGrp="1"/>
          </p:cNvSpPr>
          <p:nvPr>
            <p:ph sz="half" idx="1"/>
          </p:nvPr>
        </p:nvSpPr>
        <p:spPr>
          <a:xfrm>
            <a:off x="762001" y="1204913"/>
            <a:ext cx="3986213" cy="4576762"/>
          </a:xfrm>
        </p:spPr>
        <p:txBody>
          <a:bodyPr/>
          <a:lstStyle>
            <a:lvl1pPr>
              <a:defRPr sz="105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Content Placeholder 5">
            <a:extLst>
              <a:ext uri="{FF2B5EF4-FFF2-40B4-BE49-F238E27FC236}">
                <a16:creationId xmlns:a16="http://schemas.microsoft.com/office/drawing/2014/main" id="{0B138350-59E9-44BB-A1A8-B291728AC2CB}"/>
              </a:ext>
            </a:extLst>
          </p:cNvPr>
          <p:cNvSpPr>
            <a:spLocks noGrp="1"/>
          </p:cNvSpPr>
          <p:nvPr>
            <p:ph sz="half" idx="2"/>
          </p:nvPr>
        </p:nvSpPr>
        <p:spPr>
          <a:xfrm>
            <a:off x="4929189" y="1204913"/>
            <a:ext cx="3998911" cy="4576762"/>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8" name="Text Placeholder 5">
            <a:extLst>
              <a:ext uri="{FF2B5EF4-FFF2-40B4-BE49-F238E27FC236}">
                <a16:creationId xmlns:a16="http://schemas.microsoft.com/office/drawing/2014/main" id="{D003691D-F5F4-4325-9164-CE8ED5D01686}"/>
              </a:ext>
            </a:extLst>
          </p:cNvPr>
          <p:cNvSpPr>
            <a:spLocks noGrp="1"/>
          </p:cNvSpPr>
          <p:nvPr>
            <p:ph type="body" sz="quarter" idx="25" hasCustomPrompt="1"/>
          </p:nvPr>
        </p:nvSpPr>
        <p:spPr>
          <a:xfrm>
            <a:off x="762001" y="5968604"/>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2" name="Date Placeholder 1">
            <a:extLst>
              <a:ext uri="{FF2B5EF4-FFF2-40B4-BE49-F238E27FC236}">
                <a16:creationId xmlns:a16="http://schemas.microsoft.com/office/drawing/2014/main" id="{9EE698FF-0D99-4AE4-88F9-F7FB7BEA56ED}"/>
              </a:ext>
            </a:extLst>
          </p:cNvPr>
          <p:cNvSpPr>
            <a:spLocks noGrp="1"/>
          </p:cNvSpPr>
          <p:nvPr>
            <p:ph type="dt" sz="half" idx="26"/>
          </p:nvPr>
        </p:nvSpPr>
        <p:spPr/>
        <p:txBody>
          <a:bodyPr/>
          <a:lstStyle>
            <a:lvl1pPr>
              <a:defRPr sz="1200"/>
            </a:lvl1pPr>
          </a:lstStyle>
          <a:p>
            <a:r>
              <a:rPr lang="en-US">
                <a:solidFill>
                  <a:srgbClr val="000000"/>
                </a:solidFill>
              </a:rPr>
              <a:t>GTA</a:t>
            </a:r>
          </a:p>
        </p:txBody>
      </p:sp>
      <p:sp>
        <p:nvSpPr>
          <p:cNvPr id="3" name="Footer Placeholder 2">
            <a:extLst>
              <a:ext uri="{FF2B5EF4-FFF2-40B4-BE49-F238E27FC236}">
                <a16:creationId xmlns:a16="http://schemas.microsoft.com/office/drawing/2014/main" id="{04261086-A3F2-4E56-B86F-F6A1A7118E3E}"/>
              </a:ext>
            </a:extLst>
          </p:cNvPr>
          <p:cNvSpPr>
            <a:spLocks noGrp="1"/>
          </p:cNvSpPr>
          <p:nvPr>
            <p:ph type="ftr" sz="quarter" idx="27"/>
          </p:nvPr>
        </p:nvSpPr>
        <p:spPr/>
        <p:txBody>
          <a:bodyPr/>
          <a:lstStyle>
            <a:lvl1pPr>
              <a:defRPr sz="1200"/>
            </a:lvl1pPr>
          </a:lstStyle>
          <a:p>
            <a:r>
              <a:rPr lang="en-US">
                <a:solidFill>
                  <a:srgbClr val="000000"/>
                </a:solidFill>
              </a:rPr>
              <a:t>U.S.</a:t>
            </a:r>
          </a:p>
        </p:txBody>
      </p:sp>
      <p:cxnSp>
        <p:nvCxnSpPr>
          <p:cNvPr id="9" name="Straight Connector 8">
            <a:extLst>
              <a:ext uri="{FF2B5EF4-FFF2-40B4-BE49-F238E27FC236}">
                <a16:creationId xmlns:a16="http://schemas.microsoft.com/office/drawing/2014/main" id="{D1A4B599-14F8-4525-9306-038AF38D0F68}"/>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959561551"/>
      </p:ext>
    </p:extLst>
  </p:cSld>
  <p:clrMapOvr>
    <a:masterClrMapping/>
  </p:clrMapOvr>
  <p:extLst>
    <p:ext uri="{DCECCB84-F9BA-43D5-87BE-67443E8EF086}">
      <p15:sldGuideLst xmlns:p15="http://schemas.microsoft.com/office/powerpoint/2012/main">
        <p15:guide id="1" pos="5751">
          <p15:clr>
            <a:srgbClr val="FBAE40"/>
          </p15:clr>
        </p15:guide>
        <p15:guide id="2" orient="horz" pos="1382">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Comparison horizontal">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2001" y="1204913"/>
            <a:ext cx="8166100"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8" name="Content Placeholder 5">
            <a:extLst>
              <a:ext uri="{FF2B5EF4-FFF2-40B4-BE49-F238E27FC236}">
                <a16:creationId xmlns:a16="http://schemas.microsoft.com/office/drawing/2014/main" id="{DB454EE6-A290-4EBF-94B1-531D21645F4B}"/>
              </a:ext>
            </a:extLst>
          </p:cNvPr>
          <p:cNvSpPr>
            <a:spLocks noGrp="1"/>
          </p:cNvSpPr>
          <p:nvPr>
            <p:ph sz="half" idx="2"/>
          </p:nvPr>
        </p:nvSpPr>
        <p:spPr>
          <a:xfrm>
            <a:off x="762000" y="3639675"/>
            <a:ext cx="8192115"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1" name="Text Placeholder 5">
            <a:extLst>
              <a:ext uri="{FF2B5EF4-FFF2-40B4-BE49-F238E27FC236}">
                <a16:creationId xmlns:a16="http://schemas.microsoft.com/office/drawing/2014/main" id="{3B1E2AD2-57BE-4F63-B372-CD5B57864F98}"/>
              </a:ext>
            </a:extLst>
          </p:cNvPr>
          <p:cNvSpPr>
            <a:spLocks noGrp="1"/>
          </p:cNvSpPr>
          <p:nvPr>
            <p:ph type="body" sz="quarter" idx="25" hasCustomPrompt="1"/>
          </p:nvPr>
        </p:nvSpPr>
        <p:spPr>
          <a:xfrm>
            <a:off x="762000" y="5970549"/>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6" name="Date Placeholder 5">
            <a:extLst>
              <a:ext uri="{FF2B5EF4-FFF2-40B4-BE49-F238E27FC236}">
                <a16:creationId xmlns:a16="http://schemas.microsoft.com/office/drawing/2014/main" id="{CD632B6A-75EA-44AD-BAAD-A101046157C1}"/>
              </a:ext>
            </a:extLst>
          </p:cNvPr>
          <p:cNvSpPr>
            <a:spLocks noGrp="1"/>
          </p:cNvSpPr>
          <p:nvPr>
            <p:ph type="dt" sz="half" idx="26"/>
          </p:nvPr>
        </p:nvSpPr>
        <p:spPr/>
        <p:txBody>
          <a:bodyPr/>
          <a:lstStyle>
            <a:lvl1pPr>
              <a:defRPr sz="1200"/>
            </a:lvl1pPr>
          </a:lstStyle>
          <a:p>
            <a:r>
              <a:rPr lang="en-US">
                <a:solidFill>
                  <a:srgbClr val="000000"/>
                </a:solidFill>
              </a:rPr>
              <a:t>GTA</a:t>
            </a:r>
          </a:p>
        </p:txBody>
      </p:sp>
      <p:sp>
        <p:nvSpPr>
          <p:cNvPr id="10" name="Footer Placeholder 9">
            <a:extLst>
              <a:ext uri="{FF2B5EF4-FFF2-40B4-BE49-F238E27FC236}">
                <a16:creationId xmlns:a16="http://schemas.microsoft.com/office/drawing/2014/main" id="{5897E692-EE6A-46AE-9D92-6C8ED1CA6DDF}"/>
              </a:ext>
            </a:extLst>
          </p:cNvPr>
          <p:cNvSpPr>
            <a:spLocks noGrp="1"/>
          </p:cNvSpPr>
          <p:nvPr>
            <p:ph type="ftr" sz="quarter" idx="27"/>
          </p:nvPr>
        </p:nvSpPr>
        <p:spPr/>
        <p:txBody>
          <a:bodyPr/>
          <a:lstStyle>
            <a:lvl1pPr>
              <a:defRPr sz="1200"/>
            </a:lvl1pPr>
          </a:lstStyle>
          <a:p>
            <a:r>
              <a:rPr lang="en-US">
                <a:solidFill>
                  <a:srgbClr val="000000"/>
                </a:solidFill>
              </a:rPr>
              <a:t>U.S.</a:t>
            </a:r>
          </a:p>
        </p:txBody>
      </p:sp>
      <p:cxnSp>
        <p:nvCxnSpPr>
          <p:cNvPr id="9" name="Straight Connector 8">
            <a:extLst>
              <a:ext uri="{FF2B5EF4-FFF2-40B4-BE49-F238E27FC236}">
                <a16:creationId xmlns:a16="http://schemas.microsoft.com/office/drawing/2014/main" id="{C63EEDC0-E5D5-4AF5-A3A5-A770BB78DA2D}"/>
              </a:ext>
            </a:extLst>
          </p:cNvPr>
          <p:cNvCxnSpPr>
            <a:cxnSpLocks/>
          </p:cNvCxnSpPr>
          <p:nvPr userDrawn="1"/>
        </p:nvCxnSpPr>
        <p:spPr>
          <a:xfrm>
            <a:off x="762000" y="3429667"/>
            <a:ext cx="8166099" cy="0"/>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29339089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Comparison x3">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4927600" y="3639674"/>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761999" y="1204914"/>
            <a:ext cx="4013200" cy="4576761"/>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0" y="597784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4927601" y="1204913"/>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C3EE23D2-AD18-4F3D-B446-CABAE768E42C}"/>
              </a:ext>
            </a:extLst>
          </p:cNvPr>
          <p:cNvSpPr>
            <a:spLocks noGrp="1"/>
          </p:cNvSpPr>
          <p:nvPr>
            <p:ph type="dt" sz="half" idx="30"/>
          </p:nvPr>
        </p:nvSpPr>
        <p:spPr/>
        <p:txBody>
          <a:bodyPr/>
          <a:lstStyle>
            <a:lvl1pPr>
              <a:defRPr sz="1200"/>
            </a:lvl1pPr>
          </a:lstStyle>
          <a:p>
            <a:r>
              <a:rPr lang="en-US">
                <a:solidFill>
                  <a:srgbClr val="000000"/>
                </a:solidFill>
              </a:rPr>
              <a:t>GTA</a:t>
            </a:r>
          </a:p>
        </p:txBody>
      </p:sp>
      <p:sp>
        <p:nvSpPr>
          <p:cNvPr id="4" name="Footer Placeholder 3">
            <a:extLst>
              <a:ext uri="{FF2B5EF4-FFF2-40B4-BE49-F238E27FC236}">
                <a16:creationId xmlns:a16="http://schemas.microsoft.com/office/drawing/2014/main" id="{8179BE64-6BC3-42BF-9B9E-2E819688CB19}"/>
              </a:ext>
            </a:extLst>
          </p:cNvPr>
          <p:cNvSpPr>
            <a:spLocks noGrp="1"/>
          </p:cNvSpPr>
          <p:nvPr>
            <p:ph type="ftr" sz="quarter" idx="31"/>
          </p:nvPr>
        </p:nvSpPr>
        <p:spPr/>
        <p:txBody>
          <a:bodyPr/>
          <a:lstStyle>
            <a:lvl1pPr>
              <a:defRPr sz="1200"/>
            </a:lvl1pPr>
          </a:lstStyle>
          <a:p>
            <a:r>
              <a:rPr lang="en-US">
                <a:solidFill>
                  <a:srgbClr val="000000"/>
                </a:solidFill>
              </a:rPr>
              <a:t>U.S.</a:t>
            </a:r>
          </a:p>
        </p:txBody>
      </p:sp>
      <p:cxnSp>
        <p:nvCxnSpPr>
          <p:cNvPr id="10" name="Straight Connector 9">
            <a:extLst>
              <a:ext uri="{FF2B5EF4-FFF2-40B4-BE49-F238E27FC236}">
                <a16:creationId xmlns:a16="http://schemas.microsoft.com/office/drawing/2014/main" id="{76FE9CE7-18D1-4D7A-AE2A-626F3EFEC9CE}"/>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9699298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Comparison x3 alt">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763199" y="3630770"/>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4920246" y="1204914"/>
            <a:ext cx="4014205" cy="4576761"/>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763199" y="1204913"/>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9BCD69BC-37B6-466D-850A-EBE9C30A3022}"/>
              </a:ext>
            </a:extLst>
          </p:cNvPr>
          <p:cNvSpPr>
            <a:spLocks noGrp="1"/>
          </p:cNvSpPr>
          <p:nvPr>
            <p:ph type="dt" sz="half" idx="30"/>
          </p:nvPr>
        </p:nvSpPr>
        <p:spPr/>
        <p:txBody>
          <a:bodyPr/>
          <a:lstStyle>
            <a:lvl1pPr>
              <a:defRPr sz="1200"/>
            </a:lvl1pPr>
          </a:lstStyle>
          <a:p>
            <a:r>
              <a:rPr lang="en-US">
                <a:solidFill>
                  <a:srgbClr val="000000"/>
                </a:solidFill>
              </a:rPr>
              <a:t>GTA</a:t>
            </a:r>
          </a:p>
        </p:txBody>
      </p:sp>
      <p:sp>
        <p:nvSpPr>
          <p:cNvPr id="4" name="Footer Placeholder 3">
            <a:extLst>
              <a:ext uri="{FF2B5EF4-FFF2-40B4-BE49-F238E27FC236}">
                <a16:creationId xmlns:a16="http://schemas.microsoft.com/office/drawing/2014/main" id="{5021C089-A39B-4656-8104-62376DBB26CC}"/>
              </a:ext>
            </a:extLst>
          </p:cNvPr>
          <p:cNvSpPr>
            <a:spLocks noGrp="1"/>
          </p:cNvSpPr>
          <p:nvPr>
            <p:ph type="ftr" sz="quarter" idx="31"/>
          </p:nvPr>
        </p:nvSpPr>
        <p:spPr/>
        <p:txBody>
          <a:bodyPr/>
          <a:lstStyle>
            <a:lvl1pPr>
              <a:defRPr sz="1200"/>
            </a:lvl1pPr>
          </a:lstStyle>
          <a:p>
            <a:r>
              <a:rPr lang="en-US">
                <a:solidFill>
                  <a:srgbClr val="000000"/>
                </a:solidFill>
              </a:rPr>
              <a:t>U.S.</a:t>
            </a:r>
          </a:p>
        </p:txBody>
      </p:sp>
      <p:cxnSp>
        <p:nvCxnSpPr>
          <p:cNvPr id="11" name="Straight Connector 10">
            <a:extLst>
              <a:ext uri="{FF2B5EF4-FFF2-40B4-BE49-F238E27FC236}">
                <a16:creationId xmlns:a16="http://schemas.microsoft.com/office/drawing/2014/main" id="{4F8CDAC9-D0CB-40B4-8719-EA341965745A}"/>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26527518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Sidebar Lef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465466B-3F33-DB47-84A2-6F568D25265F}"/>
              </a:ext>
            </a:extLst>
          </p:cNvPr>
          <p:cNvSpPr>
            <a:spLocks noGrp="1"/>
          </p:cNvSpPr>
          <p:nvPr>
            <p:ph sz="half" idx="12"/>
          </p:nvPr>
        </p:nvSpPr>
        <p:spPr>
          <a:xfrm>
            <a:off x="762000"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EBA115F8-994C-8A4C-ACE0-25AE5F0718D6}"/>
              </a:ext>
            </a:extLst>
          </p:cNvPr>
          <p:cNvSpPr>
            <a:spLocks noGrp="1"/>
          </p:cNvSpPr>
          <p:nvPr>
            <p:ph sz="half" idx="13"/>
          </p:nvPr>
        </p:nvSpPr>
        <p:spPr>
          <a:xfrm>
            <a:off x="3543302" y="1204913"/>
            <a:ext cx="5384800"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216F110A-9320-4387-81E5-5F115FCCCD08}"/>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9AD79313-C6D3-46FE-B7B2-68654C0D7E16}"/>
              </a:ext>
            </a:extLst>
          </p:cNvPr>
          <p:cNvCxnSpPr>
            <a:cxnSpLocks/>
          </p:cNvCxnSpPr>
          <p:nvPr userDrawn="1"/>
        </p:nvCxnSpPr>
        <p:spPr>
          <a:xfrm>
            <a:off x="3457853"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3" name="Date Placeholder 2">
            <a:extLst>
              <a:ext uri="{FF2B5EF4-FFF2-40B4-BE49-F238E27FC236}">
                <a16:creationId xmlns:a16="http://schemas.microsoft.com/office/drawing/2014/main" id="{ECDCA16C-C955-4D60-AB2B-A2BF4E16C275}"/>
              </a:ext>
            </a:extLst>
          </p:cNvPr>
          <p:cNvSpPr>
            <a:spLocks noGrp="1"/>
          </p:cNvSpPr>
          <p:nvPr>
            <p:ph type="dt" sz="half" idx="28"/>
          </p:nvPr>
        </p:nvSpPr>
        <p:spPr/>
        <p:txBody>
          <a:bodyPr/>
          <a:lstStyle>
            <a:lvl1pPr>
              <a:defRPr sz="1200"/>
            </a:lvl1pPr>
          </a:lstStyle>
          <a:p>
            <a:r>
              <a:rPr lang="en-US">
                <a:solidFill>
                  <a:srgbClr val="000000"/>
                </a:solidFill>
              </a:rPr>
              <a:t>GTA</a:t>
            </a:r>
          </a:p>
        </p:txBody>
      </p:sp>
      <p:sp>
        <p:nvSpPr>
          <p:cNvPr id="9" name="Footer Placeholder 8">
            <a:extLst>
              <a:ext uri="{FF2B5EF4-FFF2-40B4-BE49-F238E27FC236}">
                <a16:creationId xmlns:a16="http://schemas.microsoft.com/office/drawing/2014/main" id="{B8FB8E89-D07C-41A3-BE88-640F169BF73C}"/>
              </a:ext>
            </a:extLst>
          </p:cNvPr>
          <p:cNvSpPr>
            <a:spLocks noGrp="1"/>
          </p:cNvSpPr>
          <p:nvPr>
            <p:ph type="ftr" sz="quarter" idx="29"/>
          </p:nvPr>
        </p:nvSpPr>
        <p:spPr/>
        <p:txBody>
          <a:bodyPr/>
          <a:lstStyle>
            <a:lvl1pPr>
              <a:defRPr sz="1200"/>
            </a:lvl1pPr>
          </a:lstStyle>
          <a:p>
            <a:r>
              <a:rPr lang="en-US">
                <a:solidFill>
                  <a:srgbClr val="000000"/>
                </a:solidFill>
              </a:rPr>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2192556528"/>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x3 alt">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61CDEA8B-9143-4BE1-A3FB-F2F1E4DD2944}"/>
              </a:ext>
            </a:extLst>
          </p:cNvPr>
          <p:cNvSpPr>
            <a:spLocks noGrp="1"/>
          </p:cNvSpPr>
          <p:nvPr>
            <p:ph sz="half" idx="2"/>
          </p:nvPr>
        </p:nvSpPr>
        <p:spPr>
          <a:xfrm>
            <a:off x="763199" y="3630770"/>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2" name="Title 11">
            <a:extLst>
              <a:ext uri="{FF2B5EF4-FFF2-40B4-BE49-F238E27FC236}">
                <a16:creationId xmlns:a16="http://schemas.microsoft.com/office/drawing/2014/main" id="{9B427696-A4A1-4121-969B-65FB1E31A9E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sp>
        <p:nvSpPr>
          <p:cNvPr id="17" name="Content Placeholder 4">
            <a:extLst>
              <a:ext uri="{FF2B5EF4-FFF2-40B4-BE49-F238E27FC236}">
                <a16:creationId xmlns:a16="http://schemas.microsoft.com/office/drawing/2014/main" id="{2045A5C5-B101-402D-8F68-0EA0B3FE62E6}"/>
              </a:ext>
            </a:extLst>
          </p:cNvPr>
          <p:cNvSpPr>
            <a:spLocks noGrp="1"/>
          </p:cNvSpPr>
          <p:nvPr>
            <p:ph sz="half" idx="13"/>
          </p:nvPr>
        </p:nvSpPr>
        <p:spPr>
          <a:xfrm>
            <a:off x="4920246" y="1204914"/>
            <a:ext cx="4014205" cy="4576761"/>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
        <p:nvSpPr>
          <p:cNvPr id="14" name="Content Placeholder 4">
            <a:extLst>
              <a:ext uri="{FF2B5EF4-FFF2-40B4-BE49-F238E27FC236}">
                <a16:creationId xmlns:a16="http://schemas.microsoft.com/office/drawing/2014/main" id="{F2256986-AD51-4BDF-A7FD-D895439CAED1}"/>
              </a:ext>
            </a:extLst>
          </p:cNvPr>
          <p:cNvSpPr>
            <a:spLocks noGrp="1"/>
          </p:cNvSpPr>
          <p:nvPr>
            <p:ph sz="half" idx="29"/>
          </p:nvPr>
        </p:nvSpPr>
        <p:spPr>
          <a:xfrm>
            <a:off x="763199" y="1204913"/>
            <a:ext cx="4006801" cy="2142000"/>
          </a:xfrm>
        </p:spPr>
        <p:txBody>
          <a:bodyPr/>
          <a:lstStyle>
            <a:lvl1pPr>
              <a:defRPr sz="1100"/>
            </a:lvl1pPr>
            <a:lvl2pPr>
              <a:defRPr sz="1000"/>
            </a:lvl2pPr>
            <a:lvl3pPr>
              <a:defRPr sz="943"/>
            </a:lvl3pPr>
            <a:lvl4pPr>
              <a:defRPr sz="943"/>
            </a:lvl4pPr>
            <a:lvl5pPr>
              <a:defRPr sz="943"/>
            </a:lvl5pPr>
            <a:lvl6pPr>
              <a:defRPr sz="943"/>
            </a:lvl6pPr>
            <a:lvl7pPr>
              <a:defRPr sz="943"/>
            </a:lvl7pPr>
            <a:lvl8pPr>
              <a:defRPr sz="943"/>
            </a:lvl8pPr>
            <a:lvl9pPr>
              <a:defRPr sz="943"/>
            </a:lvl9pPr>
          </a:lstStyle>
          <a:p>
            <a:pPr lvl="0"/>
            <a:r>
              <a:rPr lang="en-US"/>
              <a:t>Click to edit Master text styles</a:t>
            </a:r>
          </a:p>
          <a:p>
            <a:pPr lvl="1"/>
            <a:r>
              <a:rPr lang="en-US"/>
              <a:t>Second level</a:t>
            </a:r>
          </a:p>
        </p:txBody>
      </p:sp>
      <p:sp>
        <p:nvSpPr>
          <p:cNvPr id="3" name="Date Placeholder 2">
            <a:extLst>
              <a:ext uri="{FF2B5EF4-FFF2-40B4-BE49-F238E27FC236}">
                <a16:creationId xmlns:a16="http://schemas.microsoft.com/office/drawing/2014/main" id="{9BCD69BC-37B6-466D-850A-EBE9C30A3022}"/>
              </a:ext>
            </a:extLst>
          </p:cNvPr>
          <p:cNvSpPr>
            <a:spLocks noGrp="1"/>
          </p:cNvSpPr>
          <p:nvPr>
            <p:ph type="dt" sz="half" idx="30"/>
          </p:nvPr>
        </p:nvSpPr>
        <p:spPr/>
        <p:txBody>
          <a:bodyPr/>
          <a:lstStyle>
            <a:lvl1pPr>
              <a:defRPr sz="1200"/>
            </a:lvl1pPr>
          </a:lstStyle>
          <a:p>
            <a:r>
              <a:rPr lang="en-US"/>
              <a:t>GTM</a:t>
            </a:r>
          </a:p>
        </p:txBody>
      </p:sp>
      <p:sp>
        <p:nvSpPr>
          <p:cNvPr id="4" name="Footer Placeholder 3">
            <a:extLst>
              <a:ext uri="{FF2B5EF4-FFF2-40B4-BE49-F238E27FC236}">
                <a16:creationId xmlns:a16="http://schemas.microsoft.com/office/drawing/2014/main" id="{5021C089-A39B-4656-8104-62376DBB26CC}"/>
              </a:ext>
            </a:extLst>
          </p:cNvPr>
          <p:cNvSpPr>
            <a:spLocks noGrp="1"/>
          </p:cNvSpPr>
          <p:nvPr>
            <p:ph type="ftr" sz="quarter" idx="31"/>
          </p:nvPr>
        </p:nvSpPr>
        <p:spPr/>
        <p:txBody>
          <a:bodyPr/>
          <a:lstStyle>
            <a:lvl1pPr>
              <a:defRPr sz="1200"/>
            </a:lvl1pPr>
          </a:lstStyle>
          <a:p>
            <a:r>
              <a:rPr lang="en-US"/>
              <a:t>U.S.</a:t>
            </a:r>
          </a:p>
        </p:txBody>
      </p:sp>
      <p:cxnSp>
        <p:nvCxnSpPr>
          <p:cNvPr id="11" name="Straight Connector 10">
            <a:extLst>
              <a:ext uri="{FF2B5EF4-FFF2-40B4-BE49-F238E27FC236}">
                <a16:creationId xmlns:a16="http://schemas.microsoft.com/office/drawing/2014/main" id="{4F8CDAC9-D0CB-40B4-8719-EA341965745A}"/>
              </a:ext>
            </a:extLst>
          </p:cNvPr>
          <p:cNvCxnSpPr>
            <a:cxnSpLocks/>
          </p:cNvCxnSpPr>
          <p:nvPr userDrawn="1"/>
        </p:nvCxnSpPr>
        <p:spPr>
          <a:xfrm>
            <a:off x="484413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Tree>
    <p:extLst>
      <p:ext uri="{BB962C8B-B14F-4D97-AF65-F5344CB8AC3E}">
        <p14:creationId xmlns:p14="http://schemas.microsoft.com/office/powerpoint/2010/main" val="12537330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Sidebar Righ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4C90D45-1AE3-474C-8013-D60AA387A812}"/>
              </a:ext>
            </a:extLst>
          </p:cNvPr>
          <p:cNvSpPr>
            <a:spLocks noGrp="1"/>
          </p:cNvSpPr>
          <p:nvPr>
            <p:ph sz="half" idx="12"/>
          </p:nvPr>
        </p:nvSpPr>
        <p:spPr>
          <a:xfrm>
            <a:off x="762002" y="1204913"/>
            <a:ext cx="5381624"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91FEA3D8-D639-BC4F-BDEF-E6116326D0B9}"/>
              </a:ext>
            </a:extLst>
          </p:cNvPr>
          <p:cNvSpPr>
            <a:spLocks noGrp="1"/>
          </p:cNvSpPr>
          <p:nvPr>
            <p:ph sz="half" idx="13"/>
          </p:nvPr>
        </p:nvSpPr>
        <p:spPr>
          <a:xfrm>
            <a:off x="6327775"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D294F9CA-C726-46E0-ADEE-C405B7DABC4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F9A1440F-6791-427E-AAF2-741D5DF26C4D}"/>
              </a:ext>
            </a:extLst>
          </p:cNvPr>
          <p:cNvCxnSpPr>
            <a:cxnSpLocks/>
          </p:cNvCxnSpPr>
          <p:nvPr userDrawn="1"/>
        </p:nvCxnSpPr>
        <p:spPr>
          <a:xfrm>
            <a:off x="623691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9" name="Date Placeholder 8">
            <a:extLst>
              <a:ext uri="{FF2B5EF4-FFF2-40B4-BE49-F238E27FC236}">
                <a16:creationId xmlns:a16="http://schemas.microsoft.com/office/drawing/2014/main" id="{8ABA7DFB-25A8-4DF3-9877-21C9B7DD064D}"/>
              </a:ext>
            </a:extLst>
          </p:cNvPr>
          <p:cNvSpPr>
            <a:spLocks noGrp="1"/>
          </p:cNvSpPr>
          <p:nvPr>
            <p:ph type="dt" sz="half" idx="26"/>
          </p:nvPr>
        </p:nvSpPr>
        <p:spPr/>
        <p:txBody>
          <a:bodyPr/>
          <a:lstStyle>
            <a:lvl1pPr>
              <a:defRPr sz="1200"/>
            </a:lvl1pPr>
          </a:lstStyle>
          <a:p>
            <a:r>
              <a:rPr lang="en-US">
                <a:solidFill>
                  <a:srgbClr val="000000"/>
                </a:solidFill>
              </a:rPr>
              <a:t>GTA</a:t>
            </a:r>
          </a:p>
        </p:txBody>
      </p:sp>
      <p:sp>
        <p:nvSpPr>
          <p:cNvPr id="10" name="Footer Placeholder 9">
            <a:extLst>
              <a:ext uri="{FF2B5EF4-FFF2-40B4-BE49-F238E27FC236}">
                <a16:creationId xmlns:a16="http://schemas.microsoft.com/office/drawing/2014/main" id="{02DB3DE8-480F-4FF6-AF50-4A76A392D9E8}"/>
              </a:ext>
            </a:extLst>
          </p:cNvPr>
          <p:cNvSpPr>
            <a:spLocks noGrp="1"/>
          </p:cNvSpPr>
          <p:nvPr>
            <p:ph type="ftr" sz="quarter" idx="27"/>
          </p:nvPr>
        </p:nvSpPr>
        <p:spPr/>
        <p:txBody>
          <a:bodyPr/>
          <a:lstStyle>
            <a:lvl1pPr>
              <a:defRPr sz="1200"/>
            </a:lvl1pPr>
          </a:lstStyle>
          <a:p>
            <a:r>
              <a:rPr lang="en-US">
                <a:solidFill>
                  <a:srgbClr val="000000"/>
                </a:solidFill>
              </a:rPr>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3441885014"/>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Title sub and Content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EECE237-FE0C-4368-85BF-2CC6DE5EC185}"/>
              </a:ext>
            </a:extLst>
          </p:cNvPr>
          <p:cNvSpPr>
            <a:spLocks noGrp="1"/>
          </p:cNvSpPr>
          <p:nvPr>
            <p:ph type="pic" sz="quarter" idx="28"/>
          </p:nvPr>
        </p:nvSpPr>
        <p:spPr>
          <a:xfrm>
            <a:off x="762001" y="1731600"/>
            <a:ext cx="8166100" cy="4050076"/>
          </a:xfrm>
        </p:spPr>
        <p:txBody>
          <a:bodyPr/>
          <a:lstStyle/>
          <a:p>
            <a:endParaRPr lang="en-US"/>
          </a:p>
        </p:txBody>
      </p:sp>
      <p:sp>
        <p:nvSpPr>
          <p:cNvPr id="2" name="Title 2">
            <a:extLst>
              <a:ext uri="{FF2B5EF4-FFF2-40B4-BE49-F238E27FC236}">
                <a16:creationId xmlns:a16="http://schemas.microsoft.com/office/drawing/2014/main" id="{7F08EE12-25FA-4170-8328-55278109322A}"/>
              </a:ext>
            </a:extLst>
          </p:cNvPr>
          <p:cNvSpPr>
            <a:spLocks noGrp="1"/>
          </p:cNvSpPr>
          <p:nvPr>
            <p:ph type="title" hasCustomPrompt="1"/>
          </p:nvPr>
        </p:nvSpPr>
        <p:spPr/>
        <p:txBody>
          <a:bodyPr/>
          <a:lstStyle>
            <a:lvl1pPr>
              <a:defRPr>
                <a:latin typeface="JPM AM Pro" panose="020B0503040102020003" pitchFamily="34" charset="0"/>
              </a:defRPr>
            </a:lvl1pPr>
          </a:lstStyle>
          <a:p>
            <a:r>
              <a:rPr lang="en-US"/>
              <a:t>[Slide title]</a:t>
            </a:r>
          </a:p>
        </p:txBody>
      </p:sp>
      <p:sp>
        <p:nvSpPr>
          <p:cNvPr id="5" name="Subtitle 3">
            <a:extLst>
              <a:ext uri="{FF2B5EF4-FFF2-40B4-BE49-F238E27FC236}">
                <a16:creationId xmlns:a16="http://schemas.microsoft.com/office/drawing/2014/main" id="{AAF7F2B7-E2AC-6D40-8E28-92F673998E17}"/>
              </a:ext>
            </a:extLst>
          </p:cNvPr>
          <p:cNvSpPr>
            <a:spLocks noGrp="1"/>
          </p:cNvSpPr>
          <p:nvPr>
            <p:ph type="subTitle" idx="24" hasCustomPrompt="1"/>
          </p:nvPr>
        </p:nvSpPr>
        <p:spPr>
          <a:xfrm>
            <a:off x="762001" y="1177202"/>
            <a:ext cx="8166100" cy="365760"/>
          </a:xfrm>
        </p:spPr>
        <p:txBody>
          <a:bodyPr>
            <a:noAutofit/>
          </a:bodyPr>
          <a:lstStyle>
            <a:lvl1pPr marL="0" indent="0" algn="l">
              <a:lnSpc>
                <a:spcPct val="99000"/>
              </a:lnSpc>
              <a:spcBef>
                <a:spcPts val="0"/>
              </a:spcBef>
              <a:buNone/>
              <a:defRPr sz="1200" b="1" cap="none" baseline="0">
                <a:solidFill>
                  <a:schemeClr val="tx1"/>
                </a:solidFill>
                <a:latin typeface="+mj-lt"/>
              </a:defRPr>
            </a:lvl1pPr>
            <a:lvl2pPr marL="0" indent="0" algn="l">
              <a:lnSpc>
                <a:spcPct val="99000"/>
              </a:lnSpc>
              <a:spcBef>
                <a:spcPts val="0"/>
              </a:spcBef>
              <a:buNone/>
              <a:defRPr sz="1100" b="0" cap="none" baseline="0">
                <a:solidFill>
                  <a:schemeClr val="tx1"/>
                </a:solidFill>
                <a:latin typeface="+mn-lt"/>
              </a:defRPr>
            </a:lvl2pPr>
            <a:lvl3pPr marL="0" indent="0" algn="l">
              <a:lnSpc>
                <a:spcPct val="100000"/>
              </a:lnSpc>
              <a:spcBef>
                <a:spcPts val="0"/>
              </a:spcBef>
              <a:buNone/>
              <a:defRPr sz="1131" b="0" cap="all" baseline="0">
                <a:solidFill>
                  <a:schemeClr val="tx2"/>
                </a:solidFill>
                <a:latin typeface="+mn-lt"/>
              </a:defRPr>
            </a:lvl3pPr>
            <a:lvl4pPr marL="0" indent="0" algn="l">
              <a:lnSpc>
                <a:spcPct val="100000"/>
              </a:lnSpc>
              <a:spcBef>
                <a:spcPts val="0"/>
              </a:spcBef>
              <a:buNone/>
              <a:defRPr sz="1131" b="0" cap="all" baseline="0">
                <a:solidFill>
                  <a:schemeClr val="tx2"/>
                </a:solidFill>
                <a:latin typeface="+mn-lt"/>
              </a:defRPr>
            </a:lvl4pPr>
            <a:lvl5pPr marL="0" indent="0" algn="l">
              <a:lnSpc>
                <a:spcPct val="100000"/>
              </a:lnSpc>
              <a:spcBef>
                <a:spcPts val="0"/>
              </a:spcBef>
              <a:buNone/>
              <a:defRPr sz="1131" b="0" cap="all" baseline="0">
                <a:solidFill>
                  <a:schemeClr val="tx2"/>
                </a:solidFill>
                <a:latin typeface="+mn-lt"/>
              </a:defRPr>
            </a:lvl5pPr>
            <a:lvl6pPr marL="0" indent="0" algn="l">
              <a:lnSpc>
                <a:spcPct val="100000"/>
              </a:lnSpc>
              <a:spcBef>
                <a:spcPts val="0"/>
              </a:spcBef>
              <a:buNone/>
              <a:defRPr sz="1131" b="0" cap="all" baseline="0">
                <a:solidFill>
                  <a:schemeClr val="tx2"/>
                </a:solidFill>
                <a:latin typeface="+mn-lt"/>
              </a:defRPr>
            </a:lvl6pPr>
            <a:lvl7pPr marL="0" indent="0" algn="l">
              <a:lnSpc>
                <a:spcPct val="100000"/>
              </a:lnSpc>
              <a:spcBef>
                <a:spcPts val="0"/>
              </a:spcBef>
              <a:buNone/>
              <a:defRPr sz="1131" b="0" cap="all" baseline="0">
                <a:solidFill>
                  <a:schemeClr val="tx2"/>
                </a:solidFill>
                <a:latin typeface="+mn-lt"/>
              </a:defRPr>
            </a:lvl7pPr>
            <a:lvl8pPr marL="0" indent="0" algn="l">
              <a:lnSpc>
                <a:spcPct val="100000"/>
              </a:lnSpc>
              <a:spcBef>
                <a:spcPts val="0"/>
              </a:spcBef>
              <a:buNone/>
              <a:defRPr sz="1131" b="0" cap="all" baseline="0">
                <a:solidFill>
                  <a:schemeClr val="tx2"/>
                </a:solidFill>
                <a:latin typeface="+mn-lt"/>
              </a:defRPr>
            </a:lvl8pPr>
            <a:lvl9pPr marL="0" indent="0" algn="l">
              <a:lnSpc>
                <a:spcPct val="100000"/>
              </a:lnSpc>
              <a:spcBef>
                <a:spcPts val="0"/>
              </a:spcBef>
              <a:buNone/>
              <a:defRPr sz="1131" b="0" cap="all" baseline="0">
                <a:solidFill>
                  <a:schemeClr val="tx2"/>
                </a:solidFill>
                <a:latin typeface="+mn-lt"/>
              </a:defRPr>
            </a:lvl9pPr>
          </a:lstStyle>
          <a:p>
            <a:r>
              <a:rPr lang="en-US"/>
              <a:t>[Optional slide subtitle]</a:t>
            </a:r>
          </a:p>
          <a:p>
            <a:pPr lvl="1"/>
            <a:r>
              <a:rPr lang="en-US"/>
              <a:t>Level two</a:t>
            </a:r>
          </a:p>
        </p:txBody>
      </p:sp>
      <p:sp>
        <p:nvSpPr>
          <p:cNvPr id="3" name="Date Placeholder 2">
            <a:extLst>
              <a:ext uri="{FF2B5EF4-FFF2-40B4-BE49-F238E27FC236}">
                <a16:creationId xmlns:a16="http://schemas.microsoft.com/office/drawing/2014/main" id="{2F7D66C6-29EF-42CC-97F2-D0D74C130034}"/>
              </a:ext>
            </a:extLst>
          </p:cNvPr>
          <p:cNvSpPr>
            <a:spLocks noGrp="1"/>
          </p:cNvSpPr>
          <p:nvPr>
            <p:ph type="dt" sz="half" idx="29"/>
          </p:nvPr>
        </p:nvSpPr>
        <p:spPr/>
        <p:txBody>
          <a:bodyPr/>
          <a:lstStyle>
            <a:lvl1pPr>
              <a:defRPr sz="1200"/>
            </a:lvl1pPr>
          </a:lstStyle>
          <a:p>
            <a:r>
              <a:rPr lang="en-US">
                <a:solidFill>
                  <a:srgbClr val="000000"/>
                </a:solidFill>
              </a:rPr>
              <a:t>GTA</a:t>
            </a:r>
          </a:p>
        </p:txBody>
      </p:sp>
      <p:sp>
        <p:nvSpPr>
          <p:cNvPr id="6" name="Footer Placeholder 5">
            <a:extLst>
              <a:ext uri="{FF2B5EF4-FFF2-40B4-BE49-F238E27FC236}">
                <a16:creationId xmlns:a16="http://schemas.microsoft.com/office/drawing/2014/main" id="{C12FA621-BC86-431C-AF8A-55E1135075DC}"/>
              </a:ext>
            </a:extLst>
          </p:cNvPr>
          <p:cNvSpPr>
            <a:spLocks noGrp="1"/>
          </p:cNvSpPr>
          <p:nvPr>
            <p:ph type="ftr" sz="quarter" idx="30"/>
          </p:nvPr>
        </p:nvSpPr>
        <p:spPr/>
        <p:txBody>
          <a:bodyPr/>
          <a:lstStyle>
            <a:lvl1pPr>
              <a:defRPr sz="1200"/>
            </a:lvl1pPr>
          </a:lstStyle>
          <a:p>
            <a:r>
              <a:rPr lang="en-US">
                <a:solidFill>
                  <a:srgbClr val="000000"/>
                </a:solidFill>
              </a:rPr>
              <a:t>U.S.</a:t>
            </a:r>
          </a:p>
        </p:txBody>
      </p:sp>
      <p:sp>
        <p:nvSpPr>
          <p:cNvPr id="10"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3167689446"/>
      </p:ext>
    </p:extLst>
  </p:cSld>
  <p:clrMapOvr>
    <a:masterClrMapping/>
  </p:clrMapOvr>
  <p:extLst>
    <p:ext uri="{DCECCB84-F9BA-43D5-87BE-67443E8EF086}">
      <p15:sldGuideLst xmlns:p15="http://schemas.microsoft.com/office/powerpoint/2012/main">
        <p15:guide id="1" orient="horz" pos="138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map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279BC-8DAF-48C6-8C19-C45717DF444F}"/>
              </a:ext>
            </a:extLst>
          </p:cNvPr>
          <p:cNvSpPr>
            <a:spLocks noGrp="1"/>
          </p:cNvSpPr>
          <p:nvPr>
            <p:ph type="title"/>
          </p:nvPr>
        </p:nvSpPr>
        <p:spPr/>
        <p:txBody>
          <a:bodyPr/>
          <a:lstStyle/>
          <a:p>
            <a:r>
              <a:rPr lang="en-US"/>
              <a:t>Click to edit Master title style</a:t>
            </a:r>
            <a:endParaRPr lang="en-GB"/>
          </a:p>
        </p:txBody>
      </p:sp>
      <p:pic>
        <p:nvPicPr>
          <p:cNvPr id="3" name="Graphic 5">
            <a:extLst>
              <a:ext uri="{FF2B5EF4-FFF2-40B4-BE49-F238E27FC236}">
                <a16:creationId xmlns:a16="http://schemas.microsoft.com/office/drawing/2014/main" id="{45D657CF-0007-4812-8CEE-3F0568F4967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6046" y="1364522"/>
            <a:ext cx="7510154" cy="4723714"/>
          </a:xfrm>
          <a:prstGeom prst="rect">
            <a:avLst/>
          </a:prstGeom>
        </p:spPr>
      </p:pic>
    </p:spTree>
    <p:extLst>
      <p:ext uri="{BB962C8B-B14F-4D97-AF65-F5344CB8AC3E}">
        <p14:creationId xmlns:p14="http://schemas.microsoft.com/office/powerpoint/2010/main" val="28671848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90B37BBA-D52C-C160-B366-D111FD967C73}"/>
              </a:ext>
            </a:extLst>
          </p:cNvPr>
          <p:cNvSpPr/>
          <p:nvPr/>
        </p:nvSpPr>
        <p:spPr>
          <a:xfrm>
            <a:off x="0" y="0"/>
            <a:ext cx="9144000" cy="5496485"/>
          </a:xfrm>
          <a:custGeom>
            <a:avLst/>
            <a:gdLst/>
            <a:ahLst/>
            <a:cxnLst/>
            <a:rect l="l" t="t" r="r" b="b"/>
            <a:pathLst>
              <a:path w="10058400" h="6229350">
                <a:moveTo>
                  <a:pt x="0" y="6229350"/>
                </a:moveTo>
                <a:lnTo>
                  <a:pt x="10058400" y="6229350"/>
                </a:lnTo>
                <a:lnTo>
                  <a:pt x="10058400" y="0"/>
                </a:lnTo>
                <a:lnTo>
                  <a:pt x="0" y="0"/>
                </a:lnTo>
                <a:lnTo>
                  <a:pt x="0" y="6229350"/>
                </a:lnTo>
                <a:close/>
              </a:path>
            </a:pathLst>
          </a:custGeom>
          <a:solidFill>
            <a:srgbClr val="ACDCFC"/>
          </a:solidFill>
        </p:spPr>
        <p:txBody>
          <a:bodyPr wrap="square" lIns="0" tIns="0" rIns="0" bIns="0" rtlCol="0"/>
          <a:lstStyle/>
          <a:p>
            <a:endParaRPr sz="1643"/>
          </a:p>
        </p:txBody>
      </p:sp>
      <p:sp>
        <p:nvSpPr>
          <p:cNvPr id="11" name="object 4">
            <a:extLst>
              <a:ext uri="{FF2B5EF4-FFF2-40B4-BE49-F238E27FC236}">
                <a16:creationId xmlns:a16="http://schemas.microsoft.com/office/drawing/2014/main" id="{83F40BA3-F98E-7E14-C3DA-09DB5DEF106E}"/>
              </a:ext>
            </a:extLst>
          </p:cNvPr>
          <p:cNvSpPr/>
          <p:nvPr/>
        </p:nvSpPr>
        <p:spPr>
          <a:xfrm>
            <a:off x="0" y="5496485"/>
            <a:ext cx="9144000" cy="1361515"/>
          </a:xfrm>
          <a:custGeom>
            <a:avLst/>
            <a:gdLst/>
            <a:ahLst/>
            <a:cxnLst/>
            <a:rect l="l" t="t" r="r" b="b"/>
            <a:pathLst>
              <a:path w="10058400" h="1543050">
                <a:moveTo>
                  <a:pt x="10058400" y="0"/>
                </a:moveTo>
                <a:lnTo>
                  <a:pt x="0" y="0"/>
                </a:lnTo>
                <a:lnTo>
                  <a:pt x="0" y="1543050"/>
                </a:lnTo>
                <a:lnTo>
                  <a:pt x="10058400" y="1543050"/>
                </a:lnTo>
                <a:lnTo>
                  <a:pt x="10058400" y="0"/>
                </a:lnTo>
                <a:close/>
              </a:path>
            </a:pathLst>
          </a:custGeom>
          <a:solidFill>
            <a:srgbClr val="70C4FD"/>
          </a:solidFill>
        </p:spPr>
        <p:txBody>
          <a:bodyPr wrap="square" lIns="0" tIns="0" rIns="0" bIns="0" rtlCol="0"/>
          <a:lstStyle/>
          <a:p>
            <a:endParaRPr sz="1643"/>
          </a:p>
        </p:txBody>
      </p:sp>
      <p:pic>
        <p:nvPicPr>
          <p:cNvPr id="12" name="object 19">
            <a:extLst>
              <a:ext uri="{FF2B5EF4-FFF2-40B4-BE49-F238E27FC236}">
                <a16:creationId xmlns:a16="http://schemas.microsoft.com/office/drawing/2014/main" id="{10843C78-4FF4-E354-29CD-01F44F7174B0}"/>
              </a:ext>
            </a:extLst>
          </p:cNvPr>
          <p:cNvPicPr/>
          <p:nvPr userDrawn="1"/>
        </p:nvPicPr>
        <p:blipFill>
          <a:blip r:embed="rId2" cstate="print">
            <a:extLst>
              <a:ext uri="{BEBA8EAE-BF5A-486C-A8C5-ECC9F3942E4B}">
                <a14:imgProps xmlns:a14="http://schemas.microsoft.com/office/drawing/2010/main">
                  <a14:imgLayer r:embed="rId3">
                    <a14:imgEffect>
                      <a14:saturation sat="85000"/>
                    </a14:imgEffect>
                  </a14:imgLayer>
                </a14:imgProps>
              </a:ext>
            </a:extLst>
          </a:blip>
          <a:stretch>
            <a:fillRect/>
          </a:stretch>
        </p:blipFill>
        <p:spPr>
          <a:xfrm>
            <a:off x="4223939" y="958103"/>
            <a:ext cx="4920060" cy="5039431"/>
          </a:xfrm>
          <a:prstGeom prst="rect">
            <a:avLst/>
          </a:prstGeom>
        </p:spPr>
      </p:pic>
      <p:sp>
        <p:nvSpPr>
          <p:cNvPr id="2" name="Holder 2"/>
          <p:cNvSpPr>
            <a:spLocks noGrp="1"/>
          </p:cNvSpPr>
          <p:nvPr>
            <p:ph type="title"/>
          </p:nvPr>
        </p:nvSpPr>
        <p:spPr>
          <a:xfrm>
            <a:off x="299182" y="2891117"/>
            <a:ext cx="4619182" cy="977644"/>
          </a:xfrm>
          <a:prstGeom prst="rect">
            <a:avLst/>
          </a:prstGeom>
        </p:spPr>
        <p:txBody>
          <a:bodyPr lIns="0" tIns="0" rIns="0" bIns="0" anchor="ctr" anchorCtr="0"/>
          <a:lstStyle>
            <a:lvl1pPr>
              <a:defRPr sz="6353" b="0" i="0">
                <a:solidFill>
                  <a:schemeClr val="tx1"/>
                </a:solidFill>
                <a:latin typeface="JPM AM Pro Medium"/>
                <a:cs typeface="JPM AM Pro Medium"/>
              </a:defRPr>
            </a:lvl1pPr>
          </a:lstStyle>
          <a:p>
            <a:endParaRPr/>
          </a:p>
        </p:txBody>
      </p:sp>
      <p:sp>
        <p:nvSpPr>
          <p:cNvPr id="13" name="object 22">
            <a:extLst>
              <a:ext uri="{FF2B5EF4-FFF2-40B4-BE49-F238E27FC236}">
                <a16:creationId xmlns:a16="http://schemas.microsoft.com/office/drawing/2014/main" id="{AE7617E4-2AE9-20A0-AD19-E66A6E590427}"/>
              </a:ext>
            </a:extLst>
          </p:cNvPr>
          <p:cNvSpPr txBox="1"/>
          <p:nvPr userDrawn="1"/>
        </p:nvSpPr>
        <p:spPr>
          <a:xfrm>
            <a:off x="598817" y="837580"/>
            <a:ext cx="1270000" cy="228619"/>
          </a:xfrm>
          <a:prstGeom prst="rect">
            <a:avLst/>
          </a:prstGeom>
        </p:spPr>
        <p:txBody>
          <a:bodyPr vert="horz" wrap="square" lIns="0" tIns="11206" rIns="0" bIns="0" rtlCol="0">
            <a:spAutoFit/>
          </a:bodyPr>
          <a:lstStyle/>
          <a:p>
            <a:pPr marL="11206">
              <a:lnSpc>
                <a:spcPct val="100000"/>
              </a:lnSpc>
              <a:spcBef>
                <a:spcPts val="88"/>
              </a:spcBef>
            </a:pPr>
            <a:r>
              <a:rPr sz="1412" spc="-31">
                <a:latin typeface="JPM AM Pro Medium"/>
                <a:cs typeface="JPM AM Pro Medium"/>
              </a:rPr>
              <a:t>Market</a:t>
            </a:r>
            <a:r>
              <a:rPr sz="1412" spc="-44">
                <a:latin typeface="JPM AM Pro Medium"/>
                <a:cs typeface="JPM AM Pro Medium"/>
              </a:rPr>
              <a:t> </a:t>
            </a:r>
            <a:r>
              <a:rPr sz="1412" spc="-22">
                <a:latin typeface="JPM AM Pro Medium"/>
                <a:cs typeface="JPM AM Pro Medium"/>
              </a:rPr>
              <a:t>Insights</a:t>
            </a:r>
            <a:endParaRPr sz="1412">
              <a:latin typeface="JPM AM Pro Medium"/>
              <a:cs typeface="JPM AM Pro Medium"/>
            </a:endParaRPr>
          </a:p>
        </p:txBody>
      </p:sp>
      <p:sp>
        <p:nvSpPr>
          <p:cNvPr id="14" name="object 23">
            <a:extLst>
              <a:ext uri="{FF2B5EF4-FFF2-40B4-BE49-F238E27FC236}">
                <a16:creationId xmlns:a16="http://schemas.microsoft.com/office/drawing/2014/main" id="{40E77A10-27DA-BD86-BB8F-D55B613AE480}"/>
              </a:ext>
            </a:extLst>
          </p:cNvPr>
          <p:cNvSpPr/>
          <p:nvPr userDrawn="1"/>
        </p:nvSpPr>
        <p:spPr>
          <a:xfrm>
            <a:off x="326590" y="806163"/>
            <a:ext cx="223981" cy="315446"/>
          </a:xfrm>
          <a:custGeom>
            <a:avLst/>
            <a:gdLst/>
            <a:ahLst/>
            <a:cxnLst/>
            <a:rect l="l" t="t" r="r" b="b"/>
            <a:pathLst>
              <a:path w="246379" h="357505">
                <a:moveTo>
                  <a:pt x="70205" y="0"/>
                </a:moveTo>
                <a:lnTo>
                  <a:pt x="65366" y="0"/>
                </a:lnTo>
                <a:lnTo>
                  <a:pt x="12" y="65354"/>
                </a:lnTo>
                <a:lnTo>
                  <a:pt x="12" y="70205"/>
                </a:lnTo>
                <a:lnTo>
                  <a:pt x="2997" y="73190"/>
                </a:lnTo>
                <a:lnTo>
                  <a:pt x="105930" y="176123"/>
                </a:lnTo>
                <a:lnTo>
                  <a:pt x="105930" y="180975"/>
                </a:lnTo>
                <a:lnTo>
                  <a:pt x="0" y="286893"/>
                </a:lnTo>
                <a:lnTo>
                  <a:pt x="0" y="291744"/>
                </a:lnTo>
                <a:lnTo>
                  <a:pt x="65366" y="357098"/>
                </a:lnTo>
                <a:lnTo>
                  <a:pt x="70205" y="357098"/>
                </a:lnTo>
                <a:lnTo>
                  <a:pt x="246329" y="180975"/>
                </a:lnTo>
                <a:lnTo>
                  <a:pt x="246329" y="176123"/>
                </a:lnTo>
                <a:lnTo>
                  <a:pt x="70205" y="0"/>
                </a:lnTo>
                <a:close/>
              </a:path>
            </a:pathLst>
          </a:custGeom>
          <a:solidFill>
            <a:srgbClr val="0092F9"/>
          </a:solidFill>
        </p:spPr>
        <p:txBody>
          <a:bodyPr wrap="square" lIns="0" tIns="0" rIns="0" bIns="0" rtlCol="0"/>
          <a:lstStyle/>
          <a:p>
            <a:endParaRPr sz="1643"/>
          </a:p>
        </p:txBody>
      </p:sp>
      <p:sp>
        <p:nvSpPr>
          <p:cNvPr id="15" name="object 20">
            <a:extLst>
              <a:ext uri="{FF2B5EF4-FFF2-40B4-BE49-F238E27FC236}">
                <a16:creationId xmlns:a16="http://schemas.microsoft.com/office/drawing/2014/main" id="{59A1B097-FDD3-FEBE-9C2B-3864C4F2EBE1}"/>
              </a:ext>
            </a:extLst>
          </p:cNvPr>
          <p:cNvSpPr/>
          <p:nvPr userDrawn="1"/>
        </p:nvSpPr>
        <p:spPr>
          <a:xfrm>
            <a:off x="327272" y="610721"/>
            <a:ext cx="8489950" cy="0"/>
          </a:xfrm>
          <a:custGeom>
            <a:avLst/>
            <a:gdLst/>
            <a:ahLst/>
            <a:cxnLst/>
            <a:rect l="l" t="t" r="r" b="b"/>
            <a:pathLst>
              <a:path w="9338945">
                <a:moveTo>
                  <a:pt x="0" y="0"/>
                </a:moveTo>
                <a:lnTo>
                  <a:pt x="9338398" y="0"/>
                </a:lnTo>
              </a:path>
            </a:pathLst>
          </a:custGeom>
          <a:ln w="9525">
            <a:solidFill>
              <a:srgbClr val="000000"/>
            </a:solidFill>
          </a:ln>
        </p:spPr>
        <p:txBody>
          <a:bodyPr wrap="square" lIns="0" tIns="0" rIns="0" bIns="0" rtlCol="0"/>
          <a:lstStyle/>
          <a:p>
            <a:endParaRPr sz="1643"/>
          </a:p>
        </p:txBody>
      </p:sp>
      <p:grpSp>
        <p:nvGrpSpPr>
          <p:cNvPr id="37" name="Group 36">
            <a:extLst>
              <a:ext uri="{FF2B5EF4-FFF2-40B4-BE49-F238E27FC236}">
                <a16:creationId xmlns:a16="http://schemas.microsoft.com/office/drawing/2014/main" id="{CB9D15DE-F1DA-72FC-9E46-FE40090492A2}"/>
              </a:ext>
            </a:extLst>
          </p:cNvPr>
          <p:cNvGrpSpPr/>
          <p:nvPr userDrawn="1"/>
        </p:nvGrpSpPr>
        <p:grpSpPr>
          <a:xfrm>
            <a:off x="7484087" y="5987766"/>
            <a:ext cx="1310983" cy="418187"/>
            <a:chOff x="8232495" y="6786134"/>
            <a:chExt cx="1442081" cy="473945"/>
          </a:xfrm>
        </p:grpSpPr>
        <p:sp>
          <p:nvSpPr>
            <p:cNvPr id="4" name="Freeform 3">
              <a:extLst>
                <a:ext uri="{FF2B5EF4-FFF2-40B4-BE49-F238E27FC236}">
                  <a16:creationId xmlns:a16="http://schemas.microsoft.com/office/drawing/2014/main" id="{27E432A2-593F-AEF0-D534-94EEF20289C8}"/>
                </a:ext>
              </a:extLst>
            </p:cNvPr>
            <p:cNvSpPr/>
            <p:nvPr/>
          </p:nvSpPr>
          <p:spPr>
            <a:xfrm>
              <a:off x="8232495" y="6786134"/>
              <a:ext cx="146995" cy="217242"/>
            </a:xfrm>
            <a:custGeom>
              <a:avLst/>
              <a:gdLst>
                <a:gd name="csX0" fmla="*/ 146995 w 146995"/>
                <a:gd name="csY0" fmla="*/ 0 h 217242"/>
                <a:gd name="csX1" fmla="*/ 61285 w 146995"/>
                <a:gd name="csY1" fmla="*/ 0 h 217242"/>
                <a:gd name="csX2" fmla="*/ 61285 w 146995"/>
                <a:gd name="csY2" fmla="*/ 7456 h 217242"/>
                <a:gd name="csX3" fmla="*/ 88591 w 146995"/>
                <a:gd name="csY3" fmla="*/ 7456 h 217242"/>
                <a:gd name="csX4" fmla="*/ 88591 w 146995"/>
                <a:gd name="csY4" fmla="*/ 152207 h 217242"/>
                <a:gd name="csX5" fmla="*/ 50311 w 146995"/>
                <a:gd name="csY5" fmla="*/ 207966 h 217242"/>
                <a:gd name="csX6" fmla="*/ 30954 w 146995"/>
                <a:gd name="csY6" fmla="*/ 188489 h 217242"/>
                <a:gd name="csX7" fmla="*/ 15926 w 146995"/>
                <a:gd name="csY7" fmla="*/ 162957 h 217242"/>
                <a:gd name="csX8" fmla="*/ 0 w 146995"/>
                <a:gd name="csY8" fmla="*/ 182059 h 217242"/>
                <a:gd name="csX9" fmla="*/ 54046 w 146995"/>
                <a:gd name="csY9" fmla="*/ 217242 h 217242"/>
                <a:gd name="csX10" fmla="*/ 118778 w 146995"/>
                <a:gd name="csY10" fmla="*/ 148392 h 217242"/>
                <a:gd name="csX11" fmla="*/ 118778 w 146995"/>
                <a:gd name="csY11" fmla="*/ 7398 h 217242"/>
                <a:gd name="csX12" fmla="*/ 146995 w 146995"/>
                <a:gd name="csY12" fmla="*/ 7398 h 2172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6995" h="217242">
                  <a:moveTo>
                    <a:pt x="146995" y="0"/>
                  </a:moveTo>
                  <a:lnTo>
                    <a:pt x="61285" y="0"/>
                  </a:lnTo>
                  <a:lnTo>
                    <a:pt x="61285" y="7456"/>
                  </a:lnTo>
                  <a:lnTo>
                    <a:pt x="88591" y="7456"/>
                  </a:lnTo>
                  <a:lnTo>
                    <a:pt x="88591" y="152207"/>
                  </a:lnTo>
                  <a:cubicBezTo>
                    <a:pt x="88591" y="195728"/>
                    <a:pt x="76704" y="207966"/>
                    <a:pt x="50311" y="207966"/>
                  </a:cubicBezTo>
                  <a:cubicBezTo>
                    <a:pt x="33661" y="207966"/>
                    <a:pt x="30954" y="195164"/>
                    <a:pt x="30954" y="188489"/>
                  </a:cubicBezTo>
                  <a:cubicBezTo>
                    <a:pt x="30954" y="172710"/>
                    <a:pt x="30085" y="162957"/>
                    <a:pt x="15926" y="162957"/>
                  </a:cubicBezTo>
                  <a:cubicBezTo>
                    <a:pt x="1766" y="162957"/>
                    <a:pt x="0" y="177579"/>
                    <a:pt x="0" y="182059"/>
                  </a:cubicBezTo>
                  <a:cubicBezTo>
                    <a:pt x="0" y="201955"/>
                    <a:pt x="15158" y="217242"/>
                    <a:pt x="54046" y="217242"/>
                  </a:cubicBezTo>
                  <a:cubicBezTo>
                    <a:pt x="100463" y="217242"/>
                    <a:pt x="118778" y="201348"/>
                    <a:pt x="118778" y="148392"/>
                  </a:cubicBezTo>
                  <a:lnTo>
                    <a:pt x="118778" y="7398"/>
                  </a:lnTo>
                  <a:lnTo>
                    <a:pt x="146995" y="7398"/>
                  </a:lnTo>
                  <a:close/>
                </a:path>
              </a:pathLst>
            </a:custGeom>
            <a:solidFill>
              <a:srgbClr val="000000"/>
            </a:solidFill>
            <a:ln w="1448" cap="flat">
              <a:noFill/>
              <a:prstDash val="solid"/>
              <a:miter/>
            </a:ln>
          </p:spPr>
          <p:txBody>
            <a:bodyPr/>
            <a:lstStyle/>
            <a:p>
              <a:endParaRPr lang="en-US" sz="1643"/>
            </a:p>
          </p:txBody>
        </p:sp>
        <p:sp>
          <p:nvSpPr>
            <p:cNvPr id="5" name="Freeform 4">
              <a:extLst>
                <a:ext uri="{FF2B5EF4-FFF2-40B4-BE49-F238E27FC236}">
                  <a16:creationId xmlns:a16="http://schemas.microsoft.com/office/drawing/2014/main" id="{EE6301C9-616E-2816-A475-F88102B4FB40}"/>
                </a:ext>
              </a:extLst>
            </p:cNvPr>
            <p:cNvSpPr/>
            <p:nvPr/>
          </p:nvSpPr>
          <p:spPr>
            <a:xfrm>
              <a:off x="8368394" y="6969816"/>
              <a:ext cx="33847" cy="33839"/>
            </a:xfrm>
            <a:custGeom>
              <a:avLst/>
              <a:gdLst>
                <a:gd name="csX0" fmla="*/ 16873 w 33847"/>
                <a:gd name="csY0" fmla="*/ 9 h 33839"/>
                <a:gd name="csX1" fmla="*/ 4943 w 33847"/>
                <a:gd name="csY1" fmla="*/ 4864 h 33839"/>
                <a:gd name="csX2" fmla="*/ 6 w 33847"/>
                <a:gd name="csY2" fmla="*/ 17016 h 33839"/>
                <a:gd name="csX3" fmla="*/ 4972 w 33847"/>
                <a:gd name="csY3" fmla="*/ 28951 h 33839"/>
                <a:gd name="csX4" fmla="*/ 16873 w 33847"/>
                <a:gd name="csY4" fmla="*/ 33835 h 33839"/>
                <a:gd name="csX5" fmla="*/ 28933 w 33847"/>
                <a:gd name="csY5" fmla="*/ 28951 h 33839"/>
                <a:gd name="csX6" fmla="*/ 33841 w 33847"/>
                <a:gd name="csY6" fmla="*/ 17016 h 33839"/>
                <a:gd name="csX7" fmla="*/ 28933 w 33847"/>
                <a:gd name="csY7" fmla="*/ 4864 h 33839"/>
                <a:gd name="csX8" fmla="*/ 16873 w 33847"/>
                <a:gd name="csY8" fmla="*/ 9 h 338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847" h="33839">
                  <a:moveTo>
                    <a:pt x="16873" y="9"/>
                  </a:moveTo>
                  <a:cubicBezTo>
                    <a:pt x="12385" y="-144"/>
                    <a:pt x="8045" y="1623"/>
                    <a:pt x="4943" y="4864"/>
                  </a:cubicBezTo>
                  <a:cubicBezTo>
                    <a:pt x="1692" y="8065"/>
                    <a:pt x="-94" y="12460"/>
                    <a:pt x="6" y="17016"/>
                  </a:cubicBezTo>
                  <a:cubicBezTo>
                    <a:pt x="-122" y="21520"/>
                    <a:pt x="1686" y="25863"/>
                    <a:pt x="4972" y="28951"/>
                  </a:cubicBezTo>
                  <a:cubicBezTo>
                    <a:pt x="8087" y="32158"/>
                    <a:pt x="12398" y="33928"/>
                    <a:pt x="16873" y="33835"/>
                  </a:cubicBezTo>
                  <a:cubicBezTo>
                    <a:pt x="21398" y="33941"/>
                    <a:pt x="25763" y="32173"/>
                    <a:pt x="28933" y="28951"/>
                  </a:cubicBezTo>
                  <a:cubicBezTo>
                    <a:pt x="32187" y="25844"/>
                    <a:pt x="33969" y="21508"/>
                    <a:pt x="33841" y="17016"/>
                  </a:cubicBezTo>
                  <a:cubicBezTo>
                    <a:pt x="33947" y="12464"/>
                    <a:pt x="32172" y="8070"/>
                    <a:pt x="28933" y="4864"/>
                  </a:cubicBezTo>
                  <a:cubicBezTo>
                    <a:pt x="25779" y="1622"/>
                    <a:pt x="21399" y="-141"/>
                    <a:pt x="16873" y="9"/>
                  </a:cubicBezTo>
                </a:path>
              </a:pathLst>
            </a:custGeom>
            <a:solidFill>
              <a:srgbClr val="000000"/>
            </a:solidFill>
            <a:ln w="1448" cap="flat">
              <a:noFill/>
              <a:prstDash val="solid"/>
              <a:miter/>
            </a:ln>
          </p:spPr>
          <p:txBody>
            <a:bodyPr/>
            <a:lstStyle/>
            <a:p>
              <a:endParaRPr lang="en-US" sz="1643"/>
            </a:p>
          </p:txBody>
        </p:sp>
        <p:sp>
          <p:nvSpPr>
            <p:cNvPr id="6" name="Freeform 5">
              <a:extLst>
                <a:ext uri="{FF2B5EF4-FFF2-40B4-BE49-F238E27FC236}">
                  <a16:creationId xmlns:a16="http://schemas.microsoft.com/office/drawing/2014/main" id="{899645ED-2433-E63A-BFD4-2D220007D2F7}"/>
                </a:ext>
              </a:extLst>
            </p:cNvPr>
            <p:cNvSpPr/>
            <p:nvPr/>
          </p:nvSpPr>
          <p:spPr>
            <a:xfrm>
              <a:off x="8552145" y="6969818"/>
              <a:ext cx="33851" cy="33830"/>
            </a:xfrm>
            <a:custGeom>
              <a:avLst/>
              <a:gdLst>
                <a:gd name="csX0" fmla="*/ 16804 w 33851"/>
                <a:gd name="csY0" fmla="*/ 8 h 33830"/>
                <a:gd name="csX1" fmla="*/ 4860 w 33851"/>
                <a:gd name="csY1" fmla="*/ 4863 h 33830"/>
                <a:gd name="csX2" fmla="*/ 10 w 33851"/>
                <a:gd name="csY2" fmla="*/ 17015 h 33830"/>
                <a:gd name="csX3" fmla="*/ 4860 w 33851"/>
                <a:gd name="csY3" fmla="*/ 28949 h 33830"/>
                <a:gd name="csX4" fmla="*/ 28922 w 33851"/>
                <a:gd name="csY4" fmla="*/ 28949 h 33830"/>
                <a:gd name="csX5" fmla="*/ 33845 w 33851"/>
                <a:gd name="csY5" fmla="*/ 17015 h 33830"/>
                <a:gd name="csX6" fmla="*/ 28922 w 33851"/>
                <a:gd name="csY6" fmla="*/ 4863 h 33830"/>
                <a:gd name="csX7" fmla="*/ 16804 w 33851"/>
                <a:gd name="csY7" fmla="*/ 8 h 338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851" h="33830">
                  <a:moveTo>
                    <a:pt x="16804" y="8"/>
                  </a:moveTo>
                  <a:cubicBezTo>
                    <a:pt x="12314" y="-126"/>
                    <a:pt x="7977" y="1636"/>
                    <a:pt x="4860" y="4863"/>
                  </a:cubicBezTo>
                  <a:cubicBezTo>
                    <a:pt x="1644" y="8079"/>
                    <a:pt x="-109" y="12472"/>
                    <a:pt x="10" y="17015"/>
                  </a:cubicBezTo>
                  <a:cubicBezTo>
                    <a:pt x="-147" y="21500"/>
                    <a:pt x="1617" y="25840"/>
                    <a:pt x="4860" y="28949"/>
                  </a:cubicBezTo>
                  <a:cubicBezTo>
                    <a:pt x="11554" y="35457"/>
                    <a:pt x="22228" y="35457"/>
                    <a:pt x="28922" y="28949"/>
                  </a:cubicBezTo>
                  <a:cubicBezTo>
                    <a:pt x="32190" y="25852"/>
                    <a:pt x="33981" y="21511"/>
                    <a:pt x="33845" y="17015"/>
                  </a:cubicBezTo>
                  <a:cubicBezTo>
                    <a:pt x="33966" y="12457"/>
                    <a:pt x="32183" y="8056"/>
                    <a:pt x="28922" y="4863"/>
                  </a:cubicBezTo>
                  <a:cubicBezTo>
                    <a:pt x="25738" y="1628"/>
                    <a:pt x="21346" y="-134"/>
                    <a:pt x="16804" y="8"/>
                  </a:cubicBezTo>
                </a:path>
              </a:pathLst>
            </a:custGeom>
            <a:solidFill>
              <a:srgbClr val="000000"/>
            </a:solidFill>
            <a:ln w="1448" cap="flat">
              <a:noFill/>
              <a:prstDash val="solid"/>
              <a:miter/>
            </a:ln>
          </p:spPr>
          <p:txBody>
            <a:bodyPr/>
            <a:lstStyle/>
            <a:p>
              <a:endParaRPr lang="en-US" sz="1643"/>
            </a:p>
          </p:txBody>
        </p:sp>
        <p:sp>
          <p:nvSpPr>
            <p:cNvPr id="7" name="Freeform 6">
              <a:extLst>
                <a:ext uri="{FF2B5EF4-FFF2-40B4-BE49-F238E27FC236}">
                  <a16:creationId xmlns:a16="http://schemas.microsoft.com/office/drawing/2014/main" id="{32042FAC-B934-6FAA-C750-ECC582F6CC9D}"/>
                </a:ext>
              </a:extLst>
            </p:cNvPr>
            <p:cNvSpPr/>
            <p:nvPr/>
          </p:nvSpPr>
          <p:spPr>
            <a:xfrm>
              <a:off x="8426819" y="6786134"/>
              <a:ext cx="165744" cy="211953"/>
            </a:xfrm>
            <a:custGeom>
              <a:avLst/>
              <a:gdLst>
                <a:gd name="csX0" fmla="*/ 77370 w 165744"/>
                <a:gd name="csY0" fmla="*/ 114755 h 211953"/>
                <a:gd name="csX1" fmla="*/ 60272 w 165744"/>
                <a:gd name="csY1" fmla="*/ 114755 h 211953"/>
                <a:gd name="csX2" fmla="*/ 60272 w 165744"/>
                <a:gd name="csY2" fmla="*/ 8409 h 211953"/>
                <a:gd name="csX3" fmla="*/ 75792 w 165744"/>
                <a:gd name="csY3" fmla="*/ 8178 h 211953"/>
                <a:gd name="csX4" fmla="*/ 136803 w 165744"/>
                <a:gd name="csY4" fmla="*/ 63085 h 211953"/>
                <a:gd name="csX5" fmla="*/ 77370 w 165744"/>
                <a:gd name="csY5" fmla="*/ 114726 h 211953"/>
                <a:gd name="csX6" fmla="*/ 88866 w 165744"/>
                <a:gd name="csY6" fmla="*/ 0 h 211953"/>
                <a:gd name="csX7" fmla="*/ 4894 w 165744"/>
                <a:gd name="csY7" fmla="*/ 0 h 211953"/>
                <a:gd name="csX8" fmla="*/ 4894 w 165744"/>
                <a:gd name="csY8" fmla="*/ 7456 h 211953"/>
                <a:gd name="csX9" fmla="*/ 29506 w 165744"/>
                <a:gd name="csY9" fmla="*/ 7456 h 211953"/>
                <a:gd name="csX10" fmla="*/ 29506 w 165744"/>
                <a:gd name="csY10" fmla="*/ 172652 h 211953"/>
                <a:gd name="csX11" fmla="*/ 27334 w 165744"/>
                <a:gd name="csY11" fmla="*/ 189991 h 211953"/>
                <a:gd name="csX12" fmla="*/ 17200 w 165744"/>
                <a:gd name="csY12" fmla="*/ 199643 h 211953"/>
                <a:gd name="csX13" fmla="*/ 0 w 165744"/>
                <a:gd name="csY13" fmla="*/ 202374 h 211953"/>
                <a:gd name="csX14" fmla="*/ 0 w 165744"/>
                <a:gd name="csY14" fmla="*/ 211954 h 211953"/>
                <a:gd name="csX15" fmla="*/ 90314 w 165744"/>
                <a:gd name="csY15" fmla="*/ 211954 h 211953"/>
                <a:gd name="csX16" fmla="*/ 90314 w 165744"/>
                <a:gd name="csY16" fmla="*/ 202374 h 211953"/>
                <a:gd name="csX17" fmla="*/ 73013 w 165744"/>
                <a:gd name="csY17" fmla="*/ 199903 h 211953"/>
                <a:gd name="csX18" fmla="*/ 62415 w 165744"/>
                <a:gd name="csY18" fmla="*/ 190179 h 211953"/>
                <a:gd name="csX19" fmla="*/ 60171 w 165744"/>
                <a:gd name="csY19" fmla="*/ 176684 h 211953"/>
                <a:gd name="csX20" fmla="*/ 60171 w 165744"/>
                <a:gd name="csY20" fmla="*/ 122933 h 211953"/>
                <a:gd name="csX21" fmla="*/ 82611 w 165744"/>
                <a:gd name="csY21" fmla="*/ 122817 h 211953"/>
                <a:gd name="csX22" fmla="*/ 165744 w 165744"/>
                <a:gd name="csY22" fmla="*/ 61163 h 211953"/>
                <a:gd name="csX23" fmla="*/ 88866 w 165744"/>
                <a:gd name="csY23" fmla="*/ 0 h 211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165744" h="211953">
                  <a:moveTo>
                    <a:pt x="77370" y="114755"/>
                  </a:moveTo>
                  <a:lnTo>
                    <a:pt x="60272" y="114755"/>
                  </a:lnTo>
                  <a:lnTo>
                    <a:pt x="60272" y="8409"/>
                  </a:lnTo>
                  <a:lnTo>
                    <a:pt x="75792" y="8178"/>
                  </a:lnTo>
                  <a:cubicBezTo>
                    <a:pt x="125857" y="8178"/>
                    <a:pt x="136803" y="29158"/>
                    <a:pt x="136803" y="63085"/>
                  </a:cubicBezTo>
                  <a:cubicBezTo>
                    <a:pt x="136803" y="97286"/>
                    <a:pt x="117113" y="114726"/>
                    <a:pt x="77370" y="114726"/>
                  </a:cubicBezTo>
                  <a:moveTo>
                    <a:pt x="88866" y="0"/>
                  </a:moveTo>
                  <a:lnTo>
                    <a:pt x="4894" y="0"/>
                  </a:lnTo>
                  <a:lnTo>
                    <a:pt x="4894" y="7456"/>
                  </a:lnTo>
                  <a:lnTo>
                    <a:pt x="29506" y="7456"/>
                  </a:lnTo>
                  <a:lnTo>
                    <a:pt x="29506" y="172652"/>
                  </a:lnTo>
                  <a:cubicBezTo>
                    <a:pt x="29506" y="185657"/>
                    <a:pt x="28739" y="186220"/>
                    <a:pt x="27334" y="189991"/>
                  </a:cubicBezTo>
                  <a:cubicBezTo>
                    <a:pt x="25785" y="194225"/>
                    <a:pt x="22340" y="197519"/>
                    <a:pt x="17200" y="199643"/>
                  </a:cubicBezTo>
                  <a:cubicBezTo>
                    <a:pt x="13407" y="201305"/>
                    <a:pt x="7644" y="202172"/>
                    <a:pt x="0" y="202374"/>
                  </a:cubicBezTo>
                  <a:lnTo>
                    <a:pt x="0" y="211954"/>
                  </a:lnTo>
                  <a:lnTo>
                    <a:pt x="90314" y="211954"/>
                  </a:lnTo>
                  <a:lnTo>
                    <a:pt x="90314" y="202374"/>
                  </a:lnTo>
                  <a:cubicBezTo>
                    <a:pt x="82684" y="202172"/>
                    <a:pt x="76820" y="201305"/>
                    <a:pt x="73013" y="199903"/>
                  </a:cubicBezTo>
                  <a:cubicBezTo>
                    <a:pt x="67656" y="197736"/>
                    <a:pt x="64109" y="194557"/>
                    <a:pt x="62415" y="190179"/>
                  </a:cubicBezTo>
                  <a:cubicBezTo>
                    <a:pt x="60967" y="186509"/>
                    <a:pt x="60171" y="183258"/>
                    <a:pt x="60171" y="176684"/>
                  </a:cubicBezTo>
                  <a:lnTo>
                    <a:pt x="60171" y="122933"/>
                  </a:lnTo>
                  <a:lnTo>
                    <a:pt x="82611" y="122817"/>
                  </a:lnTo>
                  <a:cubicBezTo>
                    <a:pt x="147545" y="122817"/>
                    <a:pt x="165744" y="96809"/>
                    <a:pt x="165744" y="61163"/>
                  </a:cubicBezTo>
                  <a:cubicBezTo>
                    <a:pt x="165744" y="25199"/>
                    <a:pt x="154596" y="0"/>
                    <a:pt x="88866" y="0"/>
                  </a:cubicBezTo>
                </a:path>
              </a:pathLst>
            </a:custGeom>
            <a:solidFill>
              <a:srgbClr val="000000"/>
            </a:solidFill>
            <a:ln w="1448" cap="flat">
              <a:noFill/>
              <a:prstDash val="solid"/>
              <a:miter/>
            </a:ln>
          </p:spPr>
          <p:txBody>
            <a:bodyPr/>
            <a:lstStyle/>
            <a:p>
              <a:endParaRPr lang="en-US" sz="1643"/>
            </a:p>
          </p:txBody>
        </p:sp>
        <p:sp>
          <p:nvSpPr>
            <p:cNvPr id="8" name="Freeform 7">
              <a:extLst>
                <a:ext uri="{FF2B5EF4-FFF2-40B4-BE49-F238E27FC236}">
                  <a16:creationId xmlns:a16="http://schemas.microsoft.com/office/drawing/2014/main" id="{3E5084FD-F353-FB8B-B75A-6908DA284CF0}"/>
                </a:ext>
              </a:extLst>
            </p:cNvPr>
            <p:cNvSpPr/>
            <p:nvPr/>
          </p:nvSpPr>
          <p:spPr>
            <a:xfrm>
              <a:off x="8622909" y="6786134"/>
              <a:ext cx="252134" cy="211968"/>
            </a:xfrm>
            <a:custGeom>
              <a:avLst/>
              <a:gdLst>
                <a:gd name="csX0" fmla="*/ 227956 w 252134"/>
                <a:gd name="csY0" fmla="*/ 189399 h 211968"/>
                <a:gd name="csX1" fmla="*/ 226190 w 252134"/>
                <a:gd name="csY1" fmla="*/ 174950 h 211968"/>
                <a:gd name="csX2" fmla="*/ 226190 w 252134"/>
                <a:gd name="csY2" fmla="*/ 7485 h 211968"/>
                <a:gd name="csX3" fmla="*/ 247907 w 252134"/>
                <a:gd name="csY3" fmla="*/ 7485 h 211968"/>
                <a:gd name="csX4" fmla="*/ 247907 w 252134"/>
                <a:gd name="csY4" fmla="*/ 0 h 211968"/>
                <a:gd name="csX5" fmla="*/ 194946 w 252134"/>
                <a:gd name="csY5" fmla="*/ 0 h 211968"/>
                <a:gd name="csX6" fmla="*/ 131011 w 252134"/>
                <a:gd name="csY6" fmla="*/ 161830 h 211968"/>
                <a:gd name="csX7" fmla="*/ 129564 w 252134"/>
                <a:gd name="csY7" fmla="*/ 162827 h 211968"/>
                <a:gd name="csX8" fmla="*/ 128029 w 252134"/>
                <a:gd name="csY8" fmla="*/ 161830 h 211968"/>
                <a:gd name="csX9" fmla="*/ 60142 w 252134"/>
                <a:gd name="csY9" fmla="*/ 0 h 211968"/>
                <a:gd name="csX10" fmla="*/ 1216 w 252134"/>
                <a:gd name="csY10" fmla="*/ 0 h 211968"/>
                <a:gd name="csX11" fmla="*/ 1216 w 252134"/>
                <a:gd name="csY11" fmla="*/ 7499 h 211968"/>
                <a:gd name="csX12" fmla="*/ 25612 w 252134"/>
                <a:gd name="csY12" fmla="*/ 7499 h 211968"/>
                <a:gd name="csX13" fmla="*/ 25612 w 252134"/>
                <a:gd name="csY13" fmla="*/ 168534 h 211968"/>
                <a:gd name="csX14" fmla="*/ 25105 w 252134"/>
                <a:gd name="csY14" fmla="*/ 183504 h 211968"/>
                <a:gd name="csX15" fmla="*/ 21587 w 252134"/>
                <a:gd name="csY15" fmla="*/ 193748 h 211968"/>
                <a:gd name="csX16" fmla="*/ 12118 w 252134"/>
                <a:gd name="csY16" fmla="*/ 200626 h 211968"/>
                <a:gd name="csX17" fmla="*/ 0 w 252134"/>
                <a:gd name="csY17" fmla="*/ 202331 h 211968"/>
                <a:gd name="csX18" fmla="*/ 0 w 252134"/>
                <a:gd name="csY18" fmla="*/ 211968 h 211968"/>
                <a:gd name="csX19" fmla="*/ 59852 w 252134"/>
                <a:gd name="csY19" fmla="*/ 211968 h 211968"/>
                <a:gd name="csX20" fmla="*/ 59852 w 252134"/>
                <a:gd name="csY20" fmla="*/ 202287 h 211968"/>
                <a:gd name="csX21" fmla="*/ 49717 w 252134"/>
                <a:gd name="csY21" fmla="*/ 200582 h 211968"/>
                <a:gd name="csX22" fmla="*/ 40032 w 252134"/>
                <a:gd name="csY22" fmla="*/ 193849 h 211968"/>
                <a:gd name="csX23" fmla="*/ 36499 w 252134"/>
                <a:gd name="csY23" fmla="*/ 183402 h 211968"/>
                <a:gd name="csX24" fmla="*/ 35804 w 252134"/>
                <a:gd name="csY24" fmla="*/ 168477 h 211968"/>
                <a:gd name="csX25" fmla="*/ 35804 w 252134"/>
                <a:gd name="csY25" fmla="*/ 29678 h 211968"/>
                <a:gd name="csX26" fmla="*/ 39308 w 252134"/>
                <a:gd name="csY26" fmla="*/ 29678 h 211968"/>
                <a:gd name="csX27" fmla="*/ 115925 w 252134"/>
                <a:gd name="csY27" fmla="*/ 211925 h 211968"/>
                <a:gd name="csX28" fmla="*/ 122296 w 252134"/>
                <a:gd name="csY28" fmla="*/ 211925 h 211968"/>
                <a:gd name="csX29" fmla="*/ 194150 w 252134"/>
                <a:gd name="csY29" fmla="*/ 31629 h 211968"/>
                <a:gd name="csX30" fmla="*/ 195945 w 252134"/>
                <a:gd name="csY30" fmla="*/ 31629 h 211968"/>
                <a:gd name="csX31" fmla="*/ 195945 w 252134"/>
                <a:gd name="csY31" fmla="*/ 174993 h 211968"/>
                <a:gd name="csX32" fmla="*/ 194107 w 252134"/>
                <a:gd name="csY32" fmla="*/ 189832 h 211968"/>
                <a:gd name="csX33" fmla="*/ 185145 w 252134"/>
                <a:gd name="csY33" fmla="*/ 199730 h 211968"/>
                <a:gd name="csX34" fmla="*/ 170247 w 252134"/>
                <a:gd name="csY34" fmla="*/ 202345 h 211968"/>
                <a:gd name="csX35" fmla="*/ 170247 w 252134"/>
                <a:gd name="csY35" fmla="*/ 211925 h 211968"/>
                <a:gd name="csX36" fmla="*/ 252134 w 252134"/>
                <a:gd name="csY36" fmla="*/ 211925 h 211968"/>
                <a:gd name="csX37" fmla="*/ 252134 w 252134"/>
                <a:gd name="csY37" fmla="*/ 202287 h 211968"/>
                <a:gd name="csX38" fmla="*/ 237077 w 252134"/>
                <a:gd name="csY38" fmla="*/ 199513 h 211968"/>
                <a:gd name="csX39" fmla="*/ 227913 w 252134"/>
                <a:gd name="csY39" fmla="*/ 189399 h 2119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52134" h="211968">
                  <a:moveTo>
                    <a:pt x="227956" y="189399"/>
                  </a:moveTo>
                  <a:cubicBezTo>
                    <a:pt x="226636" y="184700"/>
                    <a:pt x="226041" y="179828"/>
                    <a:pt x="226190" y="174950"/>
                  </a:cubicBezTo>
                  <a:lnTo>
                    <a:pt x="226190" y="7485"/>
                  </a:lnTo>
                  <a:lnTo>
                    <a:pt x="247907" y="7485"/>
                  </a:lnTo>
                  <a:lnTo>
                    <a:pt x="247907" y="0"/>
                  </a:lnTo>
                  <a:lnTo>
                    <a:pt x="194946" y="0"/>
                  </a:lnTo>
                  <a:lnTo>
                    <a:pt x="131011" y="161830"/>
                  </a:lnTo>
                  <a:cubicBezTo>
                    <a:pt x="130787" y="162432"/>
                    <a:pt x="130208" y="162831"/>
                    <a:pt x="129564" y="162827"/>
                  </a:cubicBezTo>
                  <a:cubicBezTo>
                    <a:pt x="128893" y="162850"/>
                    <a:pt x="128279" y="162451"/>
                    <a:pt x="128029" y="161830"/>
                  </a:cubicBezTo>
                  <a:cubicBezTo>
                    <a:pt x="128029" y="161830"/>
                    <a:pt x="60909" y="1922"/>
                    <a:pt x="60142" y="0"/>
                  </a:cubicBezTo>
                  <a:lnTo>
                    <a:pt x="1216" y="0"/>
                  </a:lnTo>
                  <a:lnTo>
                    <a:pt x="1216" y="7499"/>
                  </a:lnTo>
                  <a:lnTo>
                    <a:pt x="25612" y="7499"/>
                  </a:lnTo>
                  <a:lnTo>
                    <a:pt x="25612" y="168534"/>
                  </a:lnTo>
                  <a:cubicBezTo>
                    <a:pt x="25612" y="168534"/>
                    <a:pt x="25105" y="183402"/>
                    <a:pt x="25105" y="183504"/>
                  </a:cubicBezTo>
                  <a:cubicBezTo>
                    <a:pt x="24779" y="187152"/>
                    <a:pt x="23572" y="190667"/>
                    <a:pt x="21587" y="193748"/>
                  </a:cubicBezTo>
                  <a:cubicBezTo>
                    <a:pt x="19275" y="197018"/>
                    <a:pt x="15947" y="199437"/>
                    <a:pt x="12118" y="200626"/>
                  </a:cubicBezTo>
                  <a:cubicBezTo>
                    <a:pt x="8180" y="201767"/>
                    <a:pt x="4100" y="202341"/>
                    <a:pt x="0" y="202331"/>
                  </a:cubicBezTo>
                  <a:lnTo>
                    <a:pt x="0" y="211968"/>
                  </a:lnTo>
                  <a:lnTo>
                    <a:pt x="59852" y="211968"/>
                  </a:lnTo>
                  <a:lnTo>
                    <a:pt x="59852" y="202287"/>
                  </a:lnTo>
                  <a:cubicBezTo>
                    <a:pt x="56400" y="202315"/>
                    <a:pt x="52969" y="201737"/>
                    <a:pt x="49717" y="200582"/>
                  </a:cubicBezTo>
                  <a:cubicBezTo>
                    <a:pt x="45830" y="199471"/>
                    <a:pt x="42423" y="197103"/>
                    <a:pt x="40032" y="193849"/>
                  </a:cubicBezTo>
                  <a:cubicBezTo>
                    <a:pt x="38031" y="190701"/>
                    <a:pt x="36819" y="187117"/>
                    <a:pt x="36499" y="183402"/>
                  </a:cubicBezTo>
                  <a:cubicBezTo>
                    <a:pt x="36499" y="183402"/>
                    <a:pt x="35804" y="168491"/>
                    <a:pt x="35804" y="168477"/>
                  </a:cubicBezTo>
                  <a:lnTo>
                    <a:pt x="35804" y="29678"/>
                  </a:lnTo>
                  <a:lnTo>
                    <a:pt x="39308" y="29678"/>
                  </a:lnTo>
                  <a:cubicBezTo>
                    <a:pt x="39308" y="29678"/>
                    <a:pt x="115144" y="209945"/>
                    <a:pt x="115925" y="211925"/>
                  </a:cubicBezTo>
                  <a:lnTo>
                    <a:pt x="122296" y="211925"/>
                  </a:lnTo>
                  <a:lnTo>
                    <a:pt x="194150" y="31629"/>
                  </a:lnTo>
                  <a:lnTo>
                    <a:pt x="195945" y="31629"/>
                  </a:lnTo>
                  <a:lnTo>
                    <a:pt x="195945" y="174993"/>
                  </a:lnTo>
                  <a:cubicBezTo>
                    <a:pt x="196084" y="180004"/>
                    <a:pt x="195465" y="185006"/>
                    <a:pt x="194107" y="189832"/>
                  </a:cubicBezTo>
                  <a:cubicBezTo>
                    <a:pt x="192617" y="194225"/>
                    <a:pt x="189374" y="197808"/>
                    <a:pt x="185145" y="199730"/>
                  </a:cubicBezTo>
                  <a:cubicBezTo>
                    <a:pt x="181916" y="201175"/>
                    <a:pt x="176849" y="202114"/>
                    <a:pt x="170247" y="202345"/>
                  </a:cubicBezTo>
                  <a:lnTo>
                    <a:pt x="170247" y="211925"/>
                  </a:lnTo>
                  <a:lnTo>
                    <a:pt x="252134" y="211925"/>
                  </a:lnTo>
                  <a:lnTo>
                    <a:pt x="252134" y="202287"/>
                  </a:lnTo>
                  <a:cubicBezTo>
                    <a:pt x="245590" y="201984"/>
                    <a:pt x="240552" y="201074"/>
                    <a:pt x="237077" y="199513"/>
                  </a:cubicBezTo>
                  <a:cubicBezTo>
                    <a:pt x="232727" y="197587"/>
                    <a:pt x="229397" y="193913"/>
                    <a:pt x="227913" y="189399"/>
                  </a:cubicBezTo>
                </a:path>
              </a:pathLst>
            </a:custGeom>
            <a:solidFill>
              <a:srgbClr val="000000"/>
            </a:solidFill>
            <a:ln w="1448" cap="flat">
              <a:noFill/>
              <a:prstDash val="solid"/>
              <a:miter/>
            </a:ln>
          </p:spPr>
          <p:txBody>
            <a:bodyPr/>
            <a:lstStyle/>
            <a:p>
              <a:endParaRPr lang="en-US" sz="1643"/>
            </a:p>
          </p:txBody>
        </p:sp>
        <p:sp>
          <p:nvSpPr>
            <p:cNvPr id="9" name="Freeform 8">
              <a:extLst>
                <a:ext uri="{FF2B5EF4-FFF2-40B4-BE49-F238E27FC236}">
                  <a16:creationId xmlns:a16="http://schemas.microsoft.com/office/drawing/2014/main" id="{4CB458FD-035F-C9B9-4924-92960D38C6B7}"/>
                </a:ext>
              </a:extLst>
            </p:cNvPr>
            <p:cNvSpPr/>
            <p:nvPr/>
          </p:nvSpPr>
          <p:spPr>
            <a:xfrm>
              <a:off x="8889883" y="6842789"/>
              <a:ext cx="141551" cy="161468"/>
            </a:xfrm>
            <a:custGeom>
              <a:avLst/>
              <a:gdLst>
                <a:gd name="csX0" fmla="*/ 70537 w 141551"/>
                <a:gd name="csY0" fmla="*/ 152120 h 161468"/>
                <a:gd name="csX1" fmla="*/ 32590 w 141551"/>
                <a:gd name="csY1" fmla="*/ 81883 h 161468"/>
                <a:gd name="csX2" fmla="*/ 70537 w 141551"/>
                <a:gd name="csY2" fmla="*/ 9406 h 161468"/>
                <a:gd name="csX3" fmla="*/ 108918 w 141551"/>
                <a:gd name="csY3" fmla="*/ 79239 h 161468"/>
                <a:gd name="csX4" fmla="*/ 70537 w 141551"/>
                <a:gd name="csY4" fmla="*/ 152120 h 161468"/>
                <a:gd name="csX5" fmla="*/ 71130 w 141551"/>
                <a:gd name="csY5" fmla="*/ 0 h 161468"/>
                <a:gd name="csX6" fmla="*/ 0 w 141551"/>
                <a:gd name="csY6" fmla="*/ 81045 h 161468"/>
                <a:gd name="csX7" fmla="*/ 70117 w 141551"/>
                <a:gd name="csY7" fmla="*/ 161469 h 161468"/>
                <a:gd name="csX8" fmla="*/ 141551 w 141551"/>
                <a:gd name="csY8" fmla="*/ 79615 h 161468"/>
                <a:gd name="csX9" fmla="*/ 71130 w 141551"/>
                <a:gd name="csY9" fmla="*/ 0 h 1614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41551" h="161468">
                  <a:moveTo>
                    <a:pt x="70537" y="152120"/>
                  </a:moveTo>
                  <a:cubicBezTo>
                    <a:pt x="37701" y="152120"/>
                    <a:pt x="32590" y="135431"/>
                    <a:pt x="32590" y="81883"/>
                  </a:cubicBezTo>
                  <a:cubicBezTo>
                    <a:pt x="32590" y="40501"/>
                    <a:pt x="35153" y="9406"/>
                    <a:pt x="70537" y="9406"/>
                  </a:cubicBezTo>
                  <a:cubicBezTo>
                    <a:pt x="108759" y="9406"/>
                    <a:pt x="108918" y="41570"/>
                    <a:pt x="108918" y="79239"/>
                  </a:cubicBezTo>
                  <a:cubicBezTo>
                    <a:pt x="108918" y="133437"/>
                    <a:pt x="99869" y="152120"/>
                    <a:pt x="70537" y="152120"/>
                  </a:cubicBezTo>
                  <a:moveTo>
                    <a:pt x="71130" y="0"/>
                  </a:moveTo>
                  <a:cubicBezTo>
                    <a:pt x="27392" y="0"/>
                    <a:pt x="0" y="29548"/>
                    <a:pt x="0" y="81045"/>
                  </a:cubicBezTo>
                  <a:cubicBezTo>
                    <a:pt x="0" y="156484"/>
                    <a:pt x="57695" y="161469"/>
                    <a:pt x="70117" y="161469"/>
                  </a:cubicBezTo>
                  <a:cubicBezTo>
                    <a:pt x="94730" y="161469"/>
                    <a:pt x="141551" y="145835"/>
                    <a:pt x="141551" y="79615"/>
                  </a:cubicBezTo>
                  <a:cubicBezTo>
                    <a:pt x="141551" y="28089"/>
                    <a:pt x="111611" y="0"/>
                    <a:pt x="71130" y="0"/>
                  </a:cubicBezTo>
                </a:path>
              </a:pathLst>
            </a:custGeom>
            <a:solidFill>
              <a:srgbClr val="000000"/>
            </a:solidFill>
            <a:ln w="1448" cap="flat">
              <a:noFill/>
              <a:prstDash val="solid"/>
              <a:miter/>
            </a:ln>
          </p:spPr>
          <p:txBody>
            <a:bodyPr/>
            <a:lstStyle/>
            <a:p>
              <a:endParaRPr lang="en-US" sz="1643"/>
            </a:p>
          </p:txBody>
        </p:sp>
        <p:sp>
          <p:nvSpPr>
            <p:cNvPr id="17" name="Freeform 16">
              <a:extLst>
                <a:ext uri="{FF2B5EF4-FFF2-40B4-BE49-F238E27FC236}">
                  <a16:creationId xmlns:a16="http://schemas.microsoft.com/office/drawing/2014/main" id="{9C2613FA-A30D-448D-6A8B-E853E249B332}"/>
                </a:ext>
              </a:extLst>
            </p:cNvPr>
            <p:cNvSpPr/>
            <p:nvPr/>
          </p:nvSpPr>
          <p:spPr>
            <a:xfrm>
              <a:off x="9046521" y="6845115"/>
              <a:ext cx="130186" cy="153117"/>
            </a:xfrm>
            <a:custGeom>
              <a:avLst/>
              <a:gdLst>
                <a:gd name="csX0" fmla="*/ 99189 w 130186"/>
                <a:gd name="csY0" fmla="*/ 29 h 153117"/>
                <a:gd name="csX1" fmla="*/ 56870 w 130186"/>
                <a:gd name="csY1" fmla="*/ 31817 h 153117"/>
                <a:gd name="csX2" fmla="*/ 54770 w 130186"/>
                <a:gd name="csY2" fmla="*/ 31817 h 153117"/>
                <a:gd name="csX3" fmla="*/ 49558 w 130186"/>
                <a:gd name="csY3" fmla="*/ 1474 h 153117"/>
                <a:gd name="csX4" fmla="*/ 0 w 130186"/>
                <a:gd name="csY4" fmla="*/ 1474 h 153117"/>
                <a:gd name="csX5" fmla="*/ 0 w 130186"/>
                <a:gd name="csY5" fmla="*/ 9508 h 153117"/>
                <a:gd name="csX6" fmla="*/ 27219 w 130186"/>
                <a:gd name="csY6" fmla="*/ 9508 h 153117"/>
                <a:gd name="csX7" fmla="*/ 27219 w 130186"/>
                <a:gd name="csY7" fmla="*/ 113844 h 153117"/>
                <a:gd name="csX8" fmla="*/ 24120 w 130186"/>
                <a:gd name="csY8" fmla="*/ 136587 h 153117"/>
                <a:gd name="csX9" fmla="*/ 4372 w 130186"/>
                <a:gd name="csY9" fmla="*/ 143566 h 153117"/>
                <a:gd name="csX10" fmla="*/ 29 w 130186"/>
                <a:gd name="csY10" fmla="*/ 143566 h 153117"/>
                <a:gd name="csX11" fmla="*/ 29 w 130186"/>
                <a:gd name="csY11" fmla="*/ 153117 h 153117"/>
                <a:gd name="csX12" fmla="*/ 84740 w 130186"/>
                <a:gd name="csY12" fmla="*/ 153117 h 153117"/>
                <a:gd name="csX13" fmla="*/ 84740 w 130186"/>
                <a:gd name="csY13" fmla="*/ 143566 h 153117"/>
                <a:gd name="csX14" fmla="*/ 80208 w 130186"/>
                <a:gd name="csY14" fmla="*/ 143566 h 153117"/>
                <a:gd name="csX15" fmla="*/ 60417 w 130186"/>
                <a:gd name="csY15" fmla="*/ 136168 h 153117"/>
                <a:gd name="csX16" fmla="*/ 56537 w 130186"/>
                <a:gd name="csY16" fmla="*/ 113844 h 153117"/>
                <a:gd name="csX17" fmla="*/ 56537 w 130186"/>
                <a:gd name="csY17" fmla="*/ 59588 h 153117"/>
                <a:gd name="csX18" fmla="*/ 87186 w 130186"/>
                <a:gd name="csY18" fmla="*/ 20431 h 153117"/>
                <a:gd name="csX19" fmla="*/ 123005 w 130186"/>
                <a:gd name="csY19" fmla="*/ 36325 h 153117"/>
                <a:gd name="csX20" fmla="*/ 99218 w 130186"/>
                <a:gd name="csY20" fmla="*/ 0 h 1531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30186" h="153117">
                  <a:moveTo>
                    <a:pt x="99189" y="29"/>
                  </a:moveTo>
                  <a:cubicBezTo>
                    <a:pt x="73128" y="29"/>
                    <a:pt x="64036" y="15735"/>
                    <a:pt x="56870" y="31817"/>
                  </a:cubicBezTo>
                  <a:cubicBezTo>
                    <a:pt x="56170" y="31764"/>
                    <a:pt x="55470" y="31764"/>
                    <a:pt x="54770" y="31817"/>
                  </a:cubicBezTo>
                  <a:cubicBezTo>
                    <a:pt x="54597" y="31817"/>
                    <a:pt x="49558" y="1474"/>
                    <a:pt x="49558" y="1474"/>
                  </a:cubicBezTo>
                  <a:lnTo>
                    <a:pt x="0" y="1474"/>
                  </a:lnTo>
                  <a:lnTo>
                    <a:pt x="0" y="9508"/>
                  </a:lnTo>
                  <a:lnTo>
                    <a:pt x="27219" y="9508"/>
                  </a:lnTo>
                  <a:lnTo>
                    <a:pt x="27219" y="113844"/>
                  </a:lnTo>
                  <a:cubicBezTo>
                    <a:pt x="27219" y="124176"/>
                    <a:pt x="26697" y="132238"/>
                    <a:pt x="24120" y="136587"/>
                  </a:cubicBezTo>
                  <a:cubicBezTo>
                    <a:pt x="21080" y="141601"/>
                    <a:pt x="14782" y="143566"/>
                    <a:pt x="4372" y="143566"/>
                  </a:cubicBezTo>
                  <a:lnTo>
                    <a:pt x="29" y="143566"/>
                  </a:lnTo>
                  <a:lnTo>
                    <a:pt x="29" y="153117"/>
                  </a:lnTo>
                  <a:lnTo>
                    <a:pt x="84740" y="153117"/>
                  </a:lnTo>
                  <a:lnTo>
                    <a:pt x="84740" y="143566"/>
                  </a:lnTo>
                  <a:lnTo>
                    <a:pt x="80208" y="143566"/>
                  </a:lnTo>
                  <a:cubicBezTo>
                    <a:pt x="69046" y="143566"/>
                    <a:pt x="63385" y="141110"/>
                    <a:pt x="60417" y="136168"/>
                  </a:cubicBezTo>
                  <a:cubicBezTo>
                    <a:pt x="57738" y="131834"/>
                    <a:pt x="56537" y="124609"/>
                    <a:pt x="56537" y="113844"/>
                  </a:cubicBezTo>
                  <a:lnTo>
                    <a:pt x="56537" y="59588"/>
                  </a:lnTo>
                  <a:cubicBezTo>
                    <a:pt x="56537" y="41281"/>
                    <a:pt x="70928" y="20431"/>
                    <a:pt x="87186" y="20431"/>
                  </a:cubicBezTo>
                  <a:cubicBezTo>
                    <a:pt x="104155" y="20431"/>
                    <a:pt x="104763" y="45226"/>
                    <a:pt x="123005" y="36325"/>
                  </a:cubicBezTo>
                  <a:cubicBezTo>
                    <a:pt x="136035" y="30011"/>
                    <a:pt x="133140" y="0"/>
                    <a:pt x="99218" y="0"/>
                  </a:cubicBezTo>
                </a:path>
              </a:pathLst>
            </a:custGeom>
            <a:solidFill>
              <a:srgbClr val="000000"/>
            </a:solidFill>
            <a:ln w="1448" cap="flat">
              <a:noFill/>
              <a:prstDash val="solid"/>
              <a:miter/>
            </a:ln>
          </p:spPr>
          <p:txBody>
            <a:bodyPr/>
            <a:lstStyle/>
            <a:p>
              <a:endParaRPr lang="en-US" sz="1643"/>
            </a:p>
          </p:txBody>
        </p:sp>
        <p:sp>
          <p:nvSpPr>
            <p:cNvPr id="18" name="Freeform 17">
              <a:extLst>
                <a:ext uri="{FF2B5EF4-FFF2-40B4-BE49-F238E27FC236}">
                  <a16:creationId xmlns:a16="http://schemas.microsoft.com/office/drawing/2014/main" id="{8215A533-FB4D-B0B4-5DEB-55999F691642}"/>
                </a:ext>
              </a:extLst>
            </p:cNvPr>
            <p:cNvSpPr/>
            <p:nvPr/>
          </p:nvSpPr>
          <p:spPr>
            <a:xfrm>
              <a:off x="9350497" y="6842804"/>
              <a:ext cx="151211" cy="159648"/>
            </a:xfrm>
            <a:custGeom>
              <a:avLst/>
              <a:gdLst>
                <a:gd name="csX0" fmla="*/ 88493 w 151211"/>
                <a:gd name="csY0" fmla="*/ 123742 h 159648"/>
                <a:gd name="csX1" fmla="*/ 87928 w 151211"/>
                <a:gd name="csY1" fmla="*/ 124927 h 159648"/>
                <a:gd name="csX2" fmla="*/ 87306 w 151211"/>
                <a:gd name="csY2" fmla="*/ 125548 h 159648"/>
                <a:gd name="csX3" fmla="*/ 53601 w 151211"/>
                <a:gd name="csY3" fmla="*/ 143740 h 159648"/>
                <a:gd name="csX4" fmla="*/ 29727 w 151211"/>
                <a:gd name="csY4" fmla="*/ 117283 h 159648"/>
                <a:gd name="csX5" fmla="*/ 88493 w 151211"/>
                <a:gd name="csY5" fmla="*/ 74991 h 159648"/>
                <a:gd name="csX6" fmla="*/ 132897 w 151211"/>
                <a:gd name="csY6" fmla="*/ 139752 h 159648"/>
                <a:gd name="csX7" fmla="*/ 120272 w 151211"/>
                <a:gd name="csY7" fmla="*/ 126040 h 159648"/>
                <a:gd name="csX8" fmla="*/ 119765 w 151211"/>
                <a:gd name="csY8" fmla="*/ 106678 h 159648"/>
                <a:gd name="csX9" fmla="*/ 119765 w 151211"/>
                <a:gd name="csY9" fmla="*/ 43232 h 159648"/>
                <a:gd name="csX10" fmla="*/ 109631 w 151211"/>
                <a:gd name="csY10" fmla="*/ 12253 h 159648"/>
                <a:gd name="csX11" fmla="*/ 64850 w 151211"/>
                <a:gd name="csY11" fmla="*/ 0 h 159648"/>
                <a:gd name="csX12" fmla="*/ 18390 w 151211"/>
                <a:gd name="csY12" fmla="*/ 11704 h 159648"/>
                <a:gd name="csX13" fmla="*/ 4969 w 151211"/>
                <a:gd name="csY13" fmla="*/ 36036 h 159648"/>
                <a:gd name="csX14" fmla="*/ 8690 w 151211"/>
                <a:gd name="csY14" fmla="*/ 46150 h 159648"/>
                <a:gd name="csX15" fmla="*/ 17913 w 151211"/>
                <a:gd name="csY15" fmla="*/ 49546 h 159648"/>
                <a:gd name="csX16" fmla="*/ 32854 w 151211"/>
                <a:gd name="csY16" fmla="*/ 33898 h 159648"/>
                <a:gd name="csX17" fmla="*/ 40006 w 151211"/>
                <a:gd name="csY17" fmla="*/ 16400 h 159648"/>
                <a:gd name="csX18" fmla="*/ 60275 w 151211"/>
                <a:gd name="csY18" fmla="*/ 9450 h 159648"/>
                <a:gd name="csX19" fmla="*/ 82615 w 151211"/>
                <a:gd name="csY19" fmla="*/ 18191 h 159648"/>
                <a:gd name="csX20" fmla="*/ 88551 w 151211"/>
                <a:gd name="csY20" fmla="*/ 40327 h 159648"/>
                <a:gd name="csX21" fmla="*/ 88551 w 151211"/>
                <a:gd name="csY21" fmla="*/ 65642 h 159648"/>
                <a:gd name="csX22" fmla="*/ 90 w 151211"/>
                <a:gd name="csY22" fmla="*/ 123135 h 159648"/>
                <a:gd name="csX23" fmla="*/ 39803 w 151211"/>
                <a:gd name="csY23" fmla="*/ 159648 h 159648"/>
                <a:gd name="csX24" fmla="*/ 89463 w 151211"/>
                <a:gd name="csY24" fmla="*/ 134550 h 159648"/>
                <a:gd name="csX25" fmla="*/ 118318 w 151211"/>
                <a:gd name="csY25" fmla="*/ 157755 h 159648"/>
                <a:gd name="csX26" fmla="*/ 151212 w 151211"/>
                <a:gd name="csY26" fmla="*/ 123323 h 159648"/>
                <a:gd name="csX27" fmla="*/ 146115 w 151211"/>
                <a:gd name="csY27" fmla="*/ 123323 h 159648"/>
                <a:gd name="csX28" fmla="*/ 132926 w 151211"/>
                <a:gd name="csY28" fmla="*/ 139752 h 159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151211" h="159648">
                  <a:moveTo>
                    <a:pt x="88493" y="123742"/>
                  </a:moveTo>
                  <a:cubicBezTo>
                    <a:pt x="88570" y="124216"/>
                    <a:pt x="88345" y="124687"/>
                    <a:pt x="87928" y="124927"/>
                  </a:cubicBezTo>
                  <a:lnTo>
                    <a:pt x="87306" y="125548"/>
                  </a:lnTo>
                  <a:cubicBezTo>
                    <a:pt x="72828" y="138957"/>
                    <a:pt x="61694" y="143740"/>
                    <a:pt x="53601" y="143740"/>
                  </a:cubicBezTo>
                  <a:cubicBezTo>
                    <a:pt x="32840" y="143740"/>
                    <a:pt x="29727" y="126097"/>
                    <a:pt x="29727" y="117283"/>
                  </a:cubicBezTo>
                  <a:cubicBezTo>
                    <a:pt x="29727" y="89079"/>
                    <a:pt x="67645" y="74991"/>
                    <a:pt x="88493" y="74991"/>
                  </a:cubicBezTo>
                  <a:close/>
                  <a:moveTo>
                    <a:pt x="132897" y="139752"/>
                  </a:moveTo>
                  <a:cubicBezTo>
                    <a:pt x="123848" y="139752"/>
                    <a:pt x="120967" y="134622"/>
                    <a:pt x="120272" y="126040"/>
                  </a:cubicBezTo>
                  <a:lnTo>
                    <a:pt x="119765" y="106678"/>
                  </a:lnTo>
                  <a:lnTo>
                    <a:pt x="119765" y="43232"/>
                  </a:lnTo>
                  <a:cubicBezTo>
                    <a:pt x="119765" y="29548"/>
                    <a:pt x="117594" y="20287"/>
                    <a:pt x="109631" y="12253"/>
                  </a:cubicBezTo>
                  <a:cubicBezTo>
                    <a:pt x="101668" y="4219"/>
                    <a:pt x="86712" y="0"/>
                    <a:pt x="64850" y="0"/>
                  </a:cubicBezTo>
                  <a:cubicBezTo>
                    <a:pt x="43886" y="0"/>
                    <a:pt x="28279" y="4002"/>
                    <a:pt x="18390" y="11704"/>
                  </a:cubicBezTo>
                  <a:cubicBezTo>
                    <a:pt x="8690" y="19174"/>
                    <a:pt x="4969" y="26153"/>
                    <a:pt x="4969" y="36036"/>
                  </a:cubicBezTo>
                  <a:cubicBezTo>
                    <a:pt x="4969" y="40689"/>
                    <a:pt x="6157" y="43940"/>
                    <a:pt x="8690" y="46150"/>
                  </a:cubicBezTo>
                  <a:cubicBezTo>
                    <a:pt x="11202" y="48440"/>
                    <a:pt x="14512" y="49659"/>
                    <a:pt x="17913" y="49546"/>
                  </a:cubicBezTo>
                  <a:cubicBezTo>
                    <a:pt x="26353" y="49546"/>
                    <a:pt x="31102" y="45211"/>
                    <a:pt x="32854" y="33898"/>
                  </a:cubicBezTo>
                  <a:cubicBezTo>
                    <a:pt x="34114" y="25517"/>
                    <a:pt x="35938" y="20734"/>
                    <a:pt x="40006" y="16400"/>
                  </a:cubicBezTo>
                  <a:cubicBezTo>
                    <a:pt x="44277" y="11762"/>
                    <a:pt x="51082" y="9450"/>
                    <a:pt x="60275" y="9450"/>
                  </a:cubicBezTo>
                  <a:cubicBezTo>
                    <a:pt x="70859" y="9450"/>
                    <a:pt x="78416" y="12340"/>
                    <a:pt x="82615" y="18191"/>
                  </a:cubicBezTo>
                  <a:cubicBezTo>
                    <a:pt x="86495" y="23682"/>
                    <a:pt x="88551" y="31123"/>
                    <a:pt x="88551" y="40327"/>
                  </a:cubicBezTo>
                  <a:lnTo>
                    <a:pt x="88551" y="65642"/>
                  </a:lnTo>
                  <a:cubicBezTo>
                    <a:pt x="61390" y="68200"/>
                    <a:pt x="-2733" y="73401"/>
                    <a:pt x="90" y="123135"/>
                  </a:cubicBezTo>
                  <a:cubicBezTo>
                    <a:pt x="1162" y="142584"/>
                    <a:pt x="18014" y="159648"/>
                    <a:pt x="39803" y="159648"/>
                  </a:cubicBezTo>
                  <a:cubicBezTo>
                    <a:pt x="63851" y="159648"/>
                    <a:pt x="79097" y="145719"/>
                    <a:pt x="89463" y="134550"/>
                  </a:cubicBezTo>
                  <a:cubicBezTo>
                    <a:pt x="91113" y="145098"/>
                    <a:pt x="100756" y="157755"/>
                    <a:pt x="118318" y="157755"/>
                  </a:cubicBezTo>
                  <a:cubicBezTo>
                    <a:pt x="138022" y="157755"/>
                    <a:pt x="149836" y="147915"/>
                    <a:pt x="151212" y="123323"/>
                  </a:cubicBezTo>
                  <a:lnTo>
                    <a:pt x="146115" y="123323"/>
                  </a:lnTo>
                  <a:cubicBezTo>
                    <a:pt x="144812" y="134015"/>
                    <a:pt x="138297" y="139752"/>
                    <a:pt x="132926" y="139752"/>
                  </a:cubicBezTo>
                </a:path>
              </a:pathLst>
            </a:custGeom>
            <a:solidFill>
              <a:srgbClr val="000000"/>
            </a:solidFill>
            <a:ln w="1448" cap="flat">
              <a:noFill/>
              <a:prstDash val="solid"/>
              <a:miter/>
            </a:ln>
          </p:spPr>
          <p:txBody>
            <a:bodyPr/>
            <a:lstStyle/>
            <a:p>
              <a:endParaRPr lang="en-US" sz="1643"/>
            </a:p>
          </p:txBody>
        </p:sp>
        <p:sp>
          <p:nvSpPr>
            <p:cNvPr id="19" name="Freeform 18">
              <a:extLst>
                <a:ext uri="{FF2B5EF4-FFF2-40B4-BE49-F238E27FC236}">
                  <a16:creationId xmlns:a16="http://schemas.microsoft.com/office/drawing/2014/main" id="{62D1E0C7-27BE-604D-9DF2-ACD4F3469231}"/>
                </a:ext>
              </a:extLst>
            </p:cNvPr>
            <p:cNvSpPr/>
            <p:nvPr/>
          </p:nvSpPr>
          <p:spPr>
            <a:xfrm>
              <a:off x="9507211" y="6844704"/>
              <a:ext cx="167293" cy="153355"/>
            </a:xfrm>
            <a:custGeom>
              <a:avLst/>
              <a:gdLst>
                <a:gd name="csX0" fmla="*/ 149398 w 167293"/>
                <a:gd name="csY0" fmla="*/ 136912 h 153355"/>
                <a:gd name="csX1" fmla="*/ 167293 w 167293"/>
                <a:gd name="csY1" fmla="*/ 143819 h 153355"/>
                <a:gd name="csX2" fmla="*/ 167293 w 167293"/>
                <a:gd name="csY2" fmla="*/ 153355 h 153355"/>
                <a:gd name="csX3" fmla="*/ 96699 w 167293"/>
                <a:gd name="csY3" fmla="*/ 153355 h 153355"/>
                <a:gd name="csX4" fmla="*/ 96699 w 167293"/>
                <a:gd name="csY4" fmla="*/ 143848 h 153355"/>
                <a:gd name="csX5" fmla="*/ 108411 w 167293"/>
                <a:gd name="csY5" fmla="*/ 140539 h 153355"/>
                <a:gd name="csX6" fmla="*/ 113841 w 167293"/>
                <a:gd name="csY6" fmla="*/ 129875 h 153355"/>
                <a:gd name="csX7" fmla="*/ 114637 w 167293"/>
                <a:gd name="csY7" fmla="*/ 111742 h 153355"/>
                <a:gd name="csX8" fmla="*/ 114637 w 167293"/>
                <a:gd name="csY8" fmla="*/ 62196 h 153355"/>
                <a:gd name="csX9" fmla="*/ 109874 w 167293"/>
                <a:gd name="csY9" fmla="*/ 26868 h 153355"/>
                <a:gd name="csX10" fmla="*/ 89156 w 167293"/>
                <a:gd name="csY10" fmla="*/ 16016 h 153355"/>
                <a:gd name="csX11" fmla="*/ 59620 w 167293"/>
                <a:gd name="csY11" fmla="*/ 32922 h 153355"/>
                <a:gd name="csX12" fmla="*/ 54090 w 167293"/>
                <a:gd name="csY12" fmla="*/ 75865 h 153355"/>
                <a:gd name="csX13" fmla="*/ 54090 w 167293"/>
                <a:gd name="csY13" fmla="*/ 115860 h 153355"/>
                <a:gd name="csX14" fmla="*/ 58288 w 167293"/>
                <a:gd name="csY14" fmla="*/ 137244 h 153355"/>
                <a:gd name="csX15" fmla="*/ 73244 w 167293"/>
                <a:gd name="csY15" fmla="*/ 143747 h 153355"/>
                <a:gd name="csX16" fmla="*/ 73244 w 167293"/>
                <a:gd name="csY16" fmla="*/ 153355 h 153355"/>
                <a:gd name="csX17" fmla="*/ 0 w 167293"/>
                <a:gd name="csY17" fmla="*/ 153355 h 153355"/>
                <a:gd name="csX18" fmla="*/ 0 w 167293"/>
                <a:gd name="csY18" fmla="*/ 143819 h 153355"/>
                <a:gd name="csX19" fmla="*/ 12755 w 167293"/>
                <a:gd name="csY19" fmla="*/ 141680 h 153355"/>
                <a:gd name="csX20" fmla="*/ 21297 w 167293"/>
                <a:gd name="csY20" fmla="*/ 131956 h 153355"/>
                <a:gd name="csX21" fmla="*/ 23078 w 167293"/>
                <a:gd name="csY21" fmla="*/ 114184 h 153355"/>
                <a:gd name="csX22" fmla="*/ 23078 w 167293"/>
                <a:gd name="csY22" fmla="*/ 9702 h 153355"/>
                <a:gd name="csX23" fmla="*/ 0 w 167293"/>
                <a:gd name="csY23" fmla="*/ 9702 h 153355"/>
                <a:gd name="csX24" fmla="*/ 0 w 167293"/>
                <a:gd name="csY24" fmla="*/ 1784 h 153355"/>
                <a:gd name="csX25" fmla="*/ 46185 w 167293"/>
                <a:gd name="csY25" fmla="*/ 1784 h 153355"/>
                <a:gd name="csX26" fmla="*/ 51382 w 167293"/>
                <a:gd name="csY26" fmla="*/ 29237 h 153355"/>
                <a:gd name="csX27" fmla="*/ 53757 w 167293"/>
                <a:gd name="csY27" fmla="*/ 29237 h 153355"/>
                <a:gd name="csX28" fmla="*/ 102345 w 167293"/>
                <a:gd name="csY28" fmla="*/ 7 h 153355"/>
                <a:gd name="csX29" fmla="*/ 124757 w 167293"/>
                <a:gd name="csY29" fmla="*/ 5021 h 153355"/>
                <a:gd name="csX30" fmla="*/ 140075 w 167293"/>
                <a:gd name="csY30" fmla="*/ 20337 h 153355"/>
                <a:gd name="csX31" fmla="*/ 144997 w 167293"/>
                <a:gd name="csY31" fmla="*/ 45695 h 153355"/>
                <a:gd name="csX32" fmla="*/ 144997 w 167293"/>
                <a:gd name="csY32" fmla="*/ 114386 h 153355"/>
                <a:gd name="csX33" fmla="*/ 149341 w 167293"/>
                <a:gd name="csY33" fmla="*/ 137013 h 15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67293" h="153355">
                  <a:moveTo>
                    <a:pt x="149398" y="136912"/>
                  </a:moveTo>
                  <a:cubicBezTo>
                    <a:pt x="153004" y="141651"/>
                    <a:pt x="158317" y="143212"/>
                    <a:pt x="167293" y="143819"/>
                  </a:cubicBezTo>
                  <a:lnTo>
                    <a:pt x="167293" y="153355"/>
                  </a:lnTo>
                  <a:lnTo>
                    <a:pt x="96699" y="153355"/>
                  </a:lnTo>
                  <a:lnTo>
                    <a:pt x="96699" y="143848"/>
                  </a:lnTo>
                  <a:cubicBezTo>
                    <a:pt x="101867" y="143486"/>
                    <a:pt x="105878" y="142331"/>
                    <a:pt x="108411" y="140539"/>
                  </a:cubicBezTo>
                  <a:cubicBezTo>
                    <a:pt x="111944" y="138155"/>
                    <a:pt x="112972" y="134412"/>
                    <a:pt x="113841" y="129875"/>
                  </a:cubicBezTo>
                  <a:cubicBezTo>
                    <a:pt x="114518" y="123856"/>
                    <a:pt x="114784" y="117797"/>
                    <a:pt x="114637" y="111742"/>
                  </a:cubicBezTo>
                  <a:lnTo>
                    <a:pt x="114637" y="62196"/>
                  </a:lnTo>
                  <a:cubicBezTo>
                    <a:pt x="114637" y="50160"/>
                    <a:pt x="113841" y="35003"/>
                    <a:pt x="109874" y="26868"/>
                  </a:cubicBezTo>
                  <a:cubicBezTo>
                    <a:pt x="106312" y="19643"/>
                    <a:pt x="100318" y="16016"/>
                    <a:pt x="89156" y="16016"/>
                  </a:cubicBezTo>
                  <a:cubicBezTo>
                    <a:pt x="76929" y="15739"/>
                    <a:pt x="65555" y="22249"/>
                    <a:pt x="59620" y="32922"/>
                  </a:cubicBezTo>
                  <a:cubicBezTo>
                    <a:pt x="53988" y="42921"/>
                    <a:pt x="54090" y="59075"/>
                    <a:pt x="54090" y="75865"/>
                  </a:cubicBezTo>
                  <a:lnTo>
                    <a:pt x="54090" y="115860"/>
                  </a:lnTo>
                  <a:cubicBezTo>
                    <a:pt x="54090" y="126133"/>
                    <a:pt x="55393" y="133199"/>
                    <a:pt x="58288" y="137244"/>
                  </a:cubicBezTo>
                  <a:cubicBezTo>
                    <a:pt x="60880" y="141102"/>
                    <a:pt x="65889" y="143140"/>
                    <a:pt x="73244" y="143747"/>
                  </a:cubicBezTo>
                  <a:lnTo>
                    <a:pt x="73244" y="153355"/>
                  </a:lnTo>
                  <a:lnTo>
                    <a:pt x="0" y="153355"/>
                  </a:lnTo>
                  <a:lnTo>
                    <a:pt x="0" y="143819"/>
                  </a:lnTo>
                  <a:cubicBezTo>
                    <a:pt x="4340" y="143817"/>
                    <a:pt x="8652" y="143095"/>
                    <a:pt x="12755" y="141680"/>
                  </a:cubicBezTo>
                  <a:cubicBezTo>
                    <a:pt x="17003" y="139997"/>
                    <a:pt x="20181" y="136379"/>
                    <a:pt x="21297" y="131956"/>
                  </a:cubicBezTo>
                  <a:cubicBezTo>
                    <a:pt x="22441" y="128084"/>
                    <a:pt x="23078" y="122261"/>
                    <a:pt x="23078" y="114184"/>
                  </a:cubicBezTo>
                  <a:lnTo>
                    <a:pt x="23078" y="9702"/>
                  </a:lnTo>
                  <a:lnTo>
                    <a:pt x="0" y="9702"/>
                  </a:lnTo>
                  <a:lnTo>
                    <a:pt x="0" y="1784"/>
                  </a:lnTo>
                  <a:lnTo>
                    <a:pt x="46185" y="1784"/>
                  </a:lnTo>
                  <a:lnTo>
                    <a:pt x="51382" y="29237"/>
                  </a:lnTo>
                  <a:lnTo>
                    <a:pt x="53757" y="29237"/>
                  </a:lnTo>
                  <a:cubicBezTo>
                    <a:pt x="59678" y="17461"/>
                    <a:pt x="72578" y="7"/>
                    <a:pt x="102345" y="7"/>
                  </a:cubicBezTo>
                  <a:cubicBezTo>
                    <a:pt x="110108" y="-123"/>
                    <a:pt x="117792" y="1595"/>
                    <a:pt x="124757" y="5021"/>
                  </a:cubicBezTo>
                  <a:cubicBezTo>
                    <a:pt x="131291" y="8472"/>
                    <a:pt x="136629" y="13810"/>
                    <a:pt x="140075" y="20337"/>
                  </a:cubicBezTo>
                  <a:cubicBezTo>
                    <a:pt x="143767" y="27301"/>
                    <a:pt x="144997" y="35797"/>
                    <a:pt x="144997" y="45695"/>
                  </a:cubicBezTo>
                  <a:lnTo>
                    <a:pt x="144997" y="114386"/>
                  </a:lnTo>
                  <a:cubicBezTo>
                    <a:pt x="144997" y="122116"/>
                    <a:pt x="145750" y="132288"/>
                    <a:pt x="149341" y="137013"/>
                  </a:cubicBezTo>
                </a:path>
              </a:pathLst>
            </a:custGeom>
            <a:solidFill>
              <a:srgbClr val="000000"/>
            </a:solidFill>
            <a:ln w="1448" cap="flat">
              <a:noFill/>
              <a:prstDash val="solid"/>
              <a:miter/>
            </a:ln>
          </p:spPr>
          <p:txBody>
            <a:bodyPr/>
            <a:lstStyle/>
            <a:p>
              <a:endParaRPr lang="en-US" sz="1643"/>
            </a:p>
          </p:txBody>
        </p:sp>
        <p:sp>
          <p:nvSpPr>
            <p:cNvPr id="21" name="Freeform 20">
              <a:extLst>
                <a:ext uri="{FF2B5EF4-FFF2-40B4-BE49-F238E27FC236}">
                  <a16:creationId xmlns:a16="http://schemas.microsoft.com/office/drawing/2014/main" id="{AE30BE9B-66D3-D0F9-C942-489FBDC2563C}"/>
                </a:ext>
              </a:extLst>
            </p:cNvPr>
            <p:cNvSpPr/>
            <p:nvPr/>
          </p:nvSpPr>
          <p:spPr>
            <a:xfrm>
              <a:off x="9185495" y="6835640"/>
              <a:ext cx="157203" cy="252186"/>
            </a:xfrm>
            <a:custGeom>
              <a:avLst/>
              <a:gdLst>
                <a:gd name="csX0" fmla="*/ 67062 w 157203"/>
                <a:gd name="csY0" fmla="*/ 111472 h 252186"/>
                <a:gd name="csX1" fmla="*/ 36745 w 157203"/>
                <a:gd name="csY1" fmla="*/ 64396 h 252186"/>
                <a:gd name="csX2" fmla="*/ 67062 w 157203"/>
                <a:gd name="csY2" fmla="*/ 15269 h 252186"/>
                <a:gd name="csX3" fmla="*/ 98132 w 157203"/>
                <a:gd name="csY3" fmla="*/ 63761 h 252186"/>
                <a:gd name="csX4" fmla="*/ 67062 w 157203"/>
                <a:gd name="csY4" fmla="*/ 111443 h 252186"/>
                <a:gd name="csX5" fmla="*/ 139959 w 157203"/>
                <a:gd name="csY5" fmla="*/ 1066 h 252186"/>
                <a:gd name="csX6" fmla="*/ 131127 w 157203"/>
                <a:gd name="csY6" fmla="*/ 13131 h 252186"/>
                <a:gd name="csX7" fmla="*/ 124641 w 157203"/>
                <a:gd name="csY7" fmla="*/ 23867 h 252186"/>
                <a:gd name="csX8" fmla="*/ 114087 w 157203"/>
                <a:gd name="csY8" fmla="*/ 23101 h 252186"/>
                <a:gd name="csX9" fmla="*/ 66309 w 157203"/>
                <a:gd name="csY9" fmla="*/ 7207 h 252186"/>
                <a:gd name="csX10" fmla="*/ 6892 w 157203"/>
                <a:gd name="csY10" fmla="*/ 64396 h 252186"/>
                <a:gd name="csX11" fmla="*/ 45533 w 157203"/>
                <a:gd name="csY11" fmla="*/ 117540 h 252186"/>
                <a:gd name="csX12" fmla="*/ 46745 w 157203"/>
                <a:gd name="csY12" fmla="*/ 118871 h 252186"/>
                <a:gd name="csX13" fmla="*/ 45736 w 157203"/>
                <a:gd name="csY13" fmla="*/ 120054 h 252186"/>
                <a:gd name="csX14" fmla="*/ 2997 w 157203"/>
                <a:gd name="csY14" fmla="*/ 153287 h 252186"/>
                <a:gd name="csX15" fmla="*/ 19951 w 157203"/>
                <a:gd name="csY15" fmla="*/ 177706 h 252186"/>
                <a:gd name="csX16" fmla="*/ 63877 w 157203"/>
                <a:gd name="csY16" fmla="*/ 184656 h 252186"/>
                <a:gd name="csX17" fmla="*/ 99087 w 157203"/>
                <a:gd name="csY17" fmla="*/ 186361 h 252186"/>
                <a:gd name="csX18" fmla="*/ 118343 w 157203"/>
                <a:gd name="csY18" fmla="*/ 193138 h 252186"/>
                <a:gd name="csX19" fmla="*/ 125770 w 157203"/>
                <a:gd name="csY19" fmla="*/ 210072 h 252186"/>
                <a:gd name="csX20" fmla="*/ 109845 w 157203"/>
                <a:gd name="csY20" fmla="*/ 234390 h 252186"/>
                <a:gd name="csX21" fmla="*/ 69668 w 157203"/>
                <a:gd name="csY21" fmla="*/ 242886 h 252186"/>
                <a:gd name="csX22" fmla="*/ 32822 w 157203"/>
                <a:gd name="csY22" fmla="*/ 234592 h 252186"/>
                <a:gd name="csX23" fmla="*/ 25090 w 157203"/>
                <a:gd name="csY23" fmla="*/ 212803 h 252186"/>
                <a:gd name="csX24" fmla="*/ 15940 w 157203"/>
                <a:gd name="csY24" fmla="*/ 196837 h 252186"/>
                <a:gd name="csX25" fmla="*/ 3287 w 157203"/>
                <a:gd name="csY25" fmla="*/ 202617 h 252186"/>
                <a:gd name="csX26" fmla="*/ 0 w 157203"/>
                <a:gd name="csY26" fmla="*/ 216415 h 252186"/>
                <a:gd name="csX27" fmla="*/ 24120 w 157203"/>
                <a:gd name="csY27" fmla="*/ 246007 h 252186"/>
                <a:gd name="csX28" fmla="*/ 65325 w 157203"/>
                <a:gd name="csY28" fmla="*/ 252163 h 252186"/>
                <a:gd name="csX29" fmla="*/ 111828 w 157203"/>
                <a:gd name="csY29" fmla="*/ 243276 h 252186"/>
                <a:gd name="csX30" fmla="*/ 135167 w 157203"/>
                <a:gd name="csY30" fmla="*/ 222238 h 252186"/>
                <a:gd name="csX31" fmla="*/ 141696 w 157203"/>
                <a:gd name="csY31" fmla="*/ 197588 h 252186"/>
                <a:gd name="csX32" fmla="*/ 134790 w 157203"/>
                <a:gd name="csY32" fmla="*/ 171248 h 252186"/>
                <a:gd name="csX33" fmla="*/ 52019 w 157203"/>
                <a:gd name="csY33" fmla="*/ 151019 h 252186"/>
                <a:gd name="csX34" fmla="*/ 24989 w 157203"/>
                <a:gd name="csY34" fmla="*/ 139777 h 252186"/>
                <a:gd name="csX35" fmla="*/ 66164 w 157203"/>
                <a:gd name="csY35" fmla="*/ 120141 h 252186"/>
                <a:gd name="csX36" fmla="*/ 128507 w 157203"/>
                <a:gd name="csY36" fmla="*/ 62937 h 252186"/>
                <a:gd name="csX37" fmla="*/ 122716 w 157203"/>
                <a:gd name="csY37" fmla="*/ 34559 h 252186"/>
                <a:gd name="csX38" fmla="*/ 141276 w 157203"/>
                <a:gd name="csY38" fmla="*/ 34169 h 252186"/>
                <a:gd name="csX39" fmla="*/ 154466 w 157203"/>
                <a:gd name="csY39" fmla="*/ 24127 h 252186"/>
                <a:gd name="csX40" fmla="*/ 156840 w 157203"/>
                <a:gd name="csY40" fmla="*/ 9678 h 252186"/>
                <a:gd name="csX41" fmla="*/ 140089 w 157203"/>
                <a:gd name="csY41" fmla="*/ 1008 h 2521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157203" h="252186">
                  <a:moveTo>
                    <a:pt x="67062" y="111472"/>
                  </a:moveTo>
                  <a:cubicBezTo>
                    <a:pt x="47777" y="111472"/>
                    <a:pt x="36745" y="104247"/>
                    <a:pt x="36745" y="64396"/>
                  </a:cubicBezTo>
                  <a:cubicBezTo>
                    <a:pt x="36745" y="36250"/>
                    <a:pt x="46402" y="15269"/>
                    <a:pt x="67062" y="15269"/>
                  </a:cubicBezTo>
                  <a:cubicBezTo>
                    <a:pt x="91125" y="15269"/>
                    <a:pt x="98132" y="34313"/>
                    <a:pt x="98132" y="63761"/>
                  </a:cubicBezTo>
                  <a:cubicBezTo>
                    <a:pt x="98132" y="105909"/>
                    <a:pt x="85102" y="111443"/>
                    <a:pt x="67062" y="111443"/>
                  </a:cubicBezTo>
                  <a:moveTo>
                    <a:pt x="139959" y="1066"/>
                  </a:moveTo>
                  <a:cubicBezTo>
                    <a:pt x="135615" y="2511"/>
                    <a:pt x="132720" y="6456"/>
                    <a:pt x="131127" y="13131"/>
                  </a:cubicBezTo>
                  <a:cubicBezTo>
                    <a:pt x="129984" y="19286"/>
                    <a:pt x="127667" y="22841"/>
                    <a:pt x="124641" y="23867"/>
                  </a:cubicBezTo>
                  <a:cubicBezTo>
                    <a:pt x="121615" y="24893"/>
                    <a:pt x="116360" y="24907"/>
                    <a:pt x="114087" y="23101"/>
                  </a:cubicBezTo>
                  <a:cubicBezTo>
                    <a:pt x="106486" y="15876"/>
                    <a:pt x="91892" y="7207"/>
                    <a:pt x="66309" y="7207"/>
                  </a:cubicBezTo>
                  <a:cubicBezTo>
                    <a:pt x="25004" y="7149"/>
                    <a:pt x="6892" y="37189"/>
                    <a:pt x="6892" y="64396"/>
                  </a:cubicBezTo>
                  <a:cubicBezTo>
                    <a:pt x="6892" y="96387"/>
                    <a:pt x="18952" y="111905"/>
                    <a:pt x="45533" y="117540"/>
                  </a:cubicBezTo>
                  <a:cubicBezTo>
                    <a:pt x="46235" y="117573"/>
                    <a:pt x="46778" y="118169"/>
                    <a:pt x="46745" y="118871"/>
                  </a:cubicBezTo>
                  <a:cubicBezTo>
                    <a:pt x="46718" y="119449"/>
                    <a:pt x="46304" y="119934"/>
                    <a:pt x="45736" y="120054"/>
                  </a:cubicBezTo>
                  <a:cubicBezTo>
                    <a:pt x="23078" y="124707"/>
                    <a:pt x="2997" y="131455"/>
                    <a:pt x="2997" y="153287"/>
                  </a:cubicBezTo>
                  <a:cubicBezTo>
                    <a:pt x="2997" y="166494"/>
                    <a:pt x="10424" y="173762"/>
                    <a:pt x="19951" y="177706"/>
                  </a:cubicBezTo>
                  <a:cubicBezTo>
                    <a:pt x="30491" y="182041"/>
                    <a:pt x="45302" y="184324"/>
                    <a:pt x="63877" y="184656"/>
                  </a:cubicBezTo>
                  <a:cubicBezTo>
                    <a:pt x="75636" y="184612"/>
                    <a:pt x="87388" y="185181"/>
                    <a:pt x="99087" y="186361"/>
                  </a:cubicBezTo>
                  <a:cubicBezTo>
                    <a:pt x="107181" y="187286"/>
                    <a:pt x="113565" y="189627"/>
                    <a:pt x="118343" y="193138"/>
                  </a:cubicBezTo>
                  <a:cubicBezTo>
                    <a:pt x="123208" y="196981"/>
                    <a:pt x="125770" y="202660"/>
                    <a:pt x="125770" y="210072"/>
                  </a:cubicBezTo>
                  <a:cubicBezTo>
                    <a:pt x="125770" y="220187"/>
                    <a:pt x="120486" y="228350"/>
                    <a:pt x="109845" y="234390"/>
                  </a:cubicBezTo>
                  <a:cubicBezTo>
                    <a:pt x="99971" y="239967"/>
                    <a:pt x="86448" y="242886"/>
                    <a:pt x="69668" y="242886"/>
                  </a:cubicBezTo>
                  <a:cubicBezTo>
                    <a:pt x="55320" y="242886"/>
                    <a:pt x="43492" y="241355"/>
                    <a:pt x="32822" y="234592"/>
                  </a:cubicBezTo>
                  <a:cubicBezTo>
                    <a:pt x="24989" y="229607"/>
                    <a:pt x="23440" y="219883"/>
                    <a:pt x="25090" y="212803"/>
                  </a:cubicBezTo>
                  <a:cubicBezTo>
                    <a:pt x="26741" y="205723"/>
                    <a:pt x="24062" y="198210"/>
                    <a:pt x="15940" y="196837"/>
                  </a:cubicBezTo>
                  <a:cubicBezTo>
                    <a:pt x="10970" y="196243"/>
                    <a:pt x="6085" y="198474"/>
                    <a:pt x="3287" y="202617"/>
                  </a:cubicBezTo>
                  <a:cubicBezTo>
                    <a:pt x="883" y="206402"/>
                    <a:pt x="0" y="210983"/>
                    <a:pt x="0" y="216415"/>
                  </a:cubicBezTo>
                  <a:cubicBezTo>
                    <a:pt x="0" y="234433"/>
                    <a:pt x="13696" y="242843"/>
                    <a:pt x="24120" y="246007"/>
                  </a:cubicBezTo>
                  <a:cubicBezTo>
                    <a:pt x="37411" y="250356"/>
                    <a:pt x="51340" y="252437"/>
                    <a:pt x="65325" y="252163"/>
                  </a:cubicBezTo>
                  <a:cubicBezTo>
                    <a:pt x="84725" y="252163"/>
                    <a:pt x="100550" y="249114"/>
                    <a:pt x="111828" y="243276"/>
                  </a:cubicBezTo>
                  <a:cubicBezTo>
                    <a:pt x="123106" y="237439"/>
                    <a:pt x="130954" y="230388"/>
                    <a:pt x="135167" y="222238"/>
                  </a:cubicBezTo>
                  <a:cubicBezTo>
                    <a:pt x="139352" y="214687"/>
                    <a:pt x="141596" y="206217"/>
                    <a:pt x="141696" y="197588"/>
                  </a:cubicBezTo>
                  <a:cubicBezTo>
                    <a:pt x="141696" y="186665"/>
                    <a:pt x="139336" y="177779"/>
                    <a:pt x="134790" y="171248"/>
                  </a:cubicBezTo>
                  <a:cubicBezTo>
                    <a:pt x="120037" y="150643"/>
                    <a:pt x="99102" y="153244"/>
                    <a:pt x="52019" y="151019"/>
                  </a:cubicBezTo>
                  <a:cubicBezTo>
                    <a:pt x="29347" y="151019"/>
                    <a:pt x="24989" y="146886"/>
                    <a:pt x="24989" y="139777"/>
                  </a:cubicBezTo>
                  <a:cubicBezTo>
                    <a:pt x="24989" y="129360"/>
                    <a:pt x="33401" y="125328"/>
                    <a:pt x="66164" y="120141"/>
                  </a:cubicBezTo>
                  <a:cubicBezTo>
                    <a:pt x="98349" y="115127"/>
                    <a:pt x="128507" y="103033"/>
                    <a:pt x="128507" y="62937"/>
                  </a:cubicBezTo>
                  <a:cubicBezTo>
                    <a:pt x="128599" y="53176"/>
                    <a:pt x="126626" y="43506"/>
                    <a:pt x="122716" y="34559"/>
                  </a:cubicBezTo>
                  <a:cubicBezTo>
                    <a:pt x="128822" y="36120"/>
                    <a:pt x="135240" y="35985"/>
                    <a:pt x="141276" y="34169"/>
                  </a:cubicBezTo>
                  <a:cubicBezTo>
                    <a:pt x="147791" y="32117"/>
                    <a:pt x="152033" y="28765"/>
                    <a:pt x="154466" y="24127"/>
                  </a:cubicBezTo>
                  <a:cubicBezTo>
                    <a:pt x="156920" y="19734"/>
                    <a:pt x="157760" y="14623"/>
                    <a:pt x="156840" y="9678"/>
                  </a:cubicBezTo>
                  <a:cubicBezTo>
                    <a:pt x="154755" y="430"/>
                    <a:pt x="148052" y="-1506"/>
                    <a:pt x="140089" y="1008"/>
                  </a:cubicBezTo>
                </a:path>
              </a:pathLst>
            </a:custGeom>
            <a:solidFill>
              <a:srgbClr val="000000"/>
            </a:solidFill>
            <a:ln w="1448" cap="flat">
              <a:noFill/>
              <a:prstDash val="solid"/>
              <a:miter/>
            </a:ln>
          </p:spPr>
          <p:txBody>
            <a:bodyPr/>
            <a:lstStyle/>
            <a:p>
              <a:endParaRPr lang="en-US" sz="1643"/>
            </a:p>
          </p:txBody>
        </p:sp>
        <p:sp>
          <p:nvSpPr>
            <p:cNvPr id="22" name="Freeform 21">
              <a:extLst>
                <a:ext uri="{FF2B5EF4-FFF2-40B4-BE49-F238E27FC236}">
                  <a16:creationId xmlns:a16="http://schemas.microsoft.com/office/drawing/2014/main" id="{9E87AD1D-E135-8678-EC63-31240152BA0B}"/>
                </a:ext>
              </a:extLst>
            </p:cNvPr>
            <p:cNvSpPr/>
            <p:nvPr/>
          </p:nvSpPr>
          <p:spPr>
            <a:xfrm>
              <a:off x="8236636" y="7152260"/>
              <a:ext cx="83871" cy="105608"/>
            </a:xfrm>
            <a:custGeom>
              <a:avLst/>
              <a:gdLst>
                <a:gd name="csX0" fmla="*/ 20646 w 83871"/>
                <a:gd name="csY0" fmla="*/ 84686 h 105608"/>
                <a:gd name="csX1" fmla="*/ 14145 w 83871"/>
                <a:gd name="csY1" fmla="*/ 105608 h 105608"/>
                <a:gd name="csX2" fmla="*/ 0 w 83871"/>
                <a:gd name="csY2" fmla="*/ 105608 h 105608"/>
                <a:gd name="csX3" fmla="*/ 34298 w 83871"/>
                <a:gd name="csY3" fmla="*/ 0 h 105608"/>
                <a:gd name="csX4" fmla="*/ 50224 w 83871"/>
                <a:gd name="csY4" fmla="*/ 0 h 105608"/>
                <a:gd name="csX5" fmla="*/ 83871 w 83871"/>
                <a:gd name="csY5" fmla="*/ 105608 h 105608"/>
                <a:gd name="csX6" fmla="*/ 66975 w 83871"/>
                <a:gd name="csY6" fmla="*/ 105608 h 105608"/>
                <a:gd name="csX7" fmla="*/ 60793 w 83871"/>
                <a:gd name="csY7" fmla="*/ 84686 h 105608"/>
                <a:gd name="csX8" fmla="*/ 57391 w 83871"/>
                <a:gd name="csY8" fmla="*/ 73503 h 105608"/>
                <a:gd name="csX9" fmla="*/ 45360 w 83871"/>
                <a:gd name="csY9" fmla="*/ 33421 h 105608"/>
                <a:gd name="csX10" fmla="*/ 41451 w 83871"/>
                <a:gd name="csY10" fmla="*/ 12441 h 105608"/>
                <a:gd name="csX11" fmla="*/ 36745 w 83871"/>
                <a:gd name="csY11" fmla="*/ 33363 h 105608"/>
                <a:gd name="csX12" fmla="*/ 24222 w 83871"/>
                <a:gd name="csY12" fmla="*/ 73445 h 105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3871" h="105608">
                  <a:moveTo>
                    <a:pt x="20646" y="84686"/>
                  </a:moveTo>
                  <a:lnTo>
                    <a:pt x="14145" y="105608"/>
                  </a:lnTo>
                  <a:lnTo>
                    <a:pt x="0" y="105608"/>
                  </a:lnTo>
                  <a:lnTo>
                    <a:pt x="34298" y="0"/>
                  </a:lnTo>
                  <a:lnTo>
                    <a:pt x="50224" y="0"/>
                  </a:lnTo>
                  <a:lnTo>
                    <a:pt x="83871" y="105608"/>
                  </a:lnTo>
                  <a:lnTo>
                    <a:pt x="66975" y="105608"/>
                  </a:lnTo>
                  <a:lnTo>
                    <a:pt x="60793" y="84686"/>
                  </a:lnTo>
                  <a:close/>
                  <a:moveTo>
                    <a:pt x="57391" y="73503"/>
                  </a:moveTo>
                  <a:lnTo>
                    <a:pt x="45360" y="33421"/>
                  </a:lnTo>
                  <a:lnTo>
                    <a:pt x="41451" y="12441"/>
                  </a:lnTo>
                  <a:lnTo>
                    <a:pt x="36745" y="33363"/>
                  </a:lnTo>
                  <a:lnTo>
                    <a:pt x="24222" y="73445"/>
                  </a:lnTo>
                  <a:close/>
                </a:path>
              </a:pathLst>
            </a:custGeom>
            <a:solidFill>
              <a:srgbClr val="000000"/>
            </a:solidFill>
            <a:ln w="1448" cap="flat">
              <a:noFill/>
              <a:prstDash val="solid"/>
              <a:miter/>
            </a:ln>
          </p:spPr>
          <p:txBody>
            <a:bodyPr/>
            <a:lstStyle/>
            <a:p>
              <a:endParaRPr lang="en-US" sz="1643"/>
            </a:p>
          </p:txBody>
        </p:sp>
        <p:sp>
          <p:nvSpPr>
            <p:cNvPr id="23" name="Freeform 22">
              <a:extLst>
                <a:ext uri="{FF2B5EF4-FFF2-40B4-BE49-F238E27FC236}">
                  <a16:creationId xmlns:a16="http://schemas.microsoft.com/office/drawing/2014/main" id="{CE9F6E4C-C294-DAEF-03E2-E5F1DA694CC2}"/>
                </a:ext>
              </a:extLst>
            </p:cNvPr>
            <p:cNvSpPr/>
            <p:nvPr/>
          </p:nvSpPr>
          <p:spPr>
            <a:xfrm>
              <a:off x="8337287" y="7150252"/>
              <a:ext cx="65556" cy="109813"/>
            </a:xfrm>
            <a:custGeom>
              <a:avLst/>
              <a:gdLst>
                <a:gd name="csX0" fmla="*/ 31533 w 65556"/>
                <a:gd name="csY0" fmla="*/ 109813 h 109813"/>
                <a:gd name="csX1" fmla="*/ 0 w 65556"/>
                <a:gd name="csY1" fmla="*/ 102343 h 109813"/>
                <a:gd name="csX2" fmla="*/ 2896 w 65556"/>
                <a:gd name="csY2" fmla="*/ 90784 h 109813"/>
                <a:gd name="csX3" fmla="*/ 29231 w 65556"/>
                <a:gd name="csY3" fmla="*/ 97430 h 109813"/>
                <a:gd name="csX4" fmla="*/ 49717 w 65556"/>
                <a:gd name="csY4" fmla="*/ 80236 h 109813"/>
                <a:gd name="csX5" fmla="*/ 29883 w 65556"/>
                <a:gd name="csY5" fmla="*/ 61741 h 109813"/>
                <a:gd name="csX6" fmla="*/ 782 w 65556"/>
                <a:gd name="csY6" fmla="*/ 29780 h 109813"/>
                <a:gd name="csX7" fmla="*/ 33488 w 65556"/>
                <a:gd name="csY7" fmla="*/ 0 h 109813"/>
                <a:gd name="csX8" fmla="*/ 60996 w 65556"/>
                <a:gd name="csY8" fmla="*/ 5202 h 109813"/>
                <a:gd name="csX9" fmla="*/ 58723 w 65556"/>
                <a:gd name="csY9" fmla="*/ 17527 h 109813"/>
                <a:gd name="csX10" fmla="*/ 34023 w 65556"/>
                <a:gd name="csY10" fmla="*/ 13192 h 109813"/>
                <a:gd name="csX11" fmla="*/ 15969 w 65556"/>
                <a:gd name="csY11" fmla="*/ 28436 h 109813"/>
                <a:gd name="csX12" fmla="*/ 35486 w 65556"/>
                <a:gd name="csY12" fmla="*/ 46454 h 109813"/>
                <a:gd name="csX13" fmla="*/ 65556 w 65556"/>
                <a:gd name="csY13" fmla="*/ 78415 h 109813"/>
                <a:gd name="csX14" fmla="*/ 31533 w 65556"/>
                <a:gd name="csY14" fmla="*/ 109813 h 1098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5556" h="109813">
                  <a:moveTo>
                    <a:pt x="31533" y="109813"/>
                  </a:moveTo>
                  <a:cubicBezTo>
                    <a:pt x="15926" y="109813"/>
                    <a:pt x="6920" y="106244"/>
                    <a:pt x="0" y="102343"/>
                  </a:cubicBezTo>
                  <a:lnTo>
                    <a:pt x="2896" y="90784"/>
                  </a:lnTo>
                  <a:cubicBezTo>
                    <a:pt x="11829" y="94671"/>
                    <a:pt x="19154" y="97430"/>
                    <a:pt x="29231" y="97430"/>
                  </a:cubicBezTo>
                  <a:cubicBezTo>
                    <a:pt x="43202" y="97430"/>
                    <a:pt x="49717" y="93702"/>
                    <a:pt x="49717" y="80236"/>
                  </a:cubicBezTo>
                  <a:cubicBezTo>
                    <a:pt x="49717" y="69688"/>
                    <a:pt x="45823" y="65960"/>
                    <a:pt x="29883" y="61741"/>
                  </a:cubicBezTo>
                  <a:cubicBezTo>
                    <a:pt x="10859" y="56554"/>
                    <a:pt x="782" y="50716"/>
                    <a:pt x="782" y="29780"/>
                  </a:cubicBezTo>
                  <a:cubicBezTo>
                    <a:pt x="811" y="10533"/>
                    <a:pt x="12480" y="0"/>
                    <a:pt x="33488" y="0"/>
                  </a:cubicBezTo>
                  <a:cubicBezTo>
                    <a:pt x="46518" y="0"/>
                    <a:pt x="54133" y="2283"/>
                    <a:pt x="60996" y="5202"/>
                  </a:cubicBezTo>
                  <a:lnTo>
                    <a:pt x="58723" y="17527"/>
                  </a:lnTo>
                  <a:cubicBezTo>
                    <a:pt x="50268" y="14767"/>
                    <a:pt x="45070" y="13192"/>
                    <a:pt x="34023" y="13192"/>
                  </a:cubicBezTo>
                  <a:cubicBezTo>
                    <a:pt x="21341" y="13192"/>
                    <a:pt x="15969" y="17079"/>
                    <a:pt x="15969" y="28436"/>
                  </a:cubicBezTo>
                  <a:cubicBezTo>
                    <a:pt x="15969" y="39143"/>
                    <a:pt x="18865" y="42061"/>
                    <a:pt x="35486" y="46454"/>
                  </a:cubicBezTo>
                  <a:cubicBezTo>
                    <a:pt x="54017" y="51482"/>
                    <a:pt x="65556" y="58013"/>
                    <a:pt x="65556" y="78415"/>
                  </a:cubicBezTo>
                  <a:cubicBezTo>
                    <a:pt x="65556" y="98817"/>
                    <a:pt x="53641" y="109813"/>
                    <a:pt x="31533" y="109813"/>
                  </a:cubicBezTo>
                  <a:close/>
                </a:path>
              </a:pathLst>
            </a:custGeom>
            <a:solidFill>
              <a:srgbClr val="000000"/>
            </a:solidFill>
            <a:ln w="1448" cap="flat">
              <a:noFill/>
              <a:prstDash val="solid"/>
              <a:miter/>
            </a:ln>
          </p:spPr>
          <p:txBody>
            <a:bodyPr/>
            <a:lstStyle/>
            <a:p>
              <a:endParaRPr lang="en-US" sz="1643"/>
            </a:p>
          </p:txBody>
        </p:sp>
        <p:sp>
          <p:nvSpPr>
            <p:cNvPr id="24" name="Freeform 23">
              <a:extLst>
                <a:ext uri="{FF2B5EF4-FFF2-40B4-BE49-F238E27FC236}">
                  <a16:creationId xmlns:a16="http://schemas.microsoft.com/office/drawing/2014/main" id="{508FF964-6F55-B089-BD05-7E3242F776B8}"/>
                </a:ext>
              </a:extLst>
            </p:cNvPr>
            <p:cNvSpPr/>
            <p:nvPr/>
          </p:nvSpPr>
          <p:spPr>
            <a:xfrm>
              <a:off x="8419450" y="7150179"/>
              <a:ext cx="65527" cy="109885"/>
            </a:xfrm>
            <a:custGeom>
              <a:avLst/>
              <a:gdLst>
                <a:gd name="csX0" fmla="*/ 31548 w 65527"/>
                <a:gd name="csY0" fmla="*/ 109885 h 109885"/>
                <a:gd name="csX1" fmla="*/ 0 w 65527"/>
                <a:gd name="csY1" fmla="*/ 102415 h 109885"/>
                <a:gd name="csX2" fmla="*/ 2896 w 65527"/>
                <a:gd name="csY2" fmla="*/ 90856 h 109885"/>
                <a:gd name="csX3" fmla="*/ 29231 w 65527"/>
                <a:gd name="csY3" fmla="*/ 97503 h 109885"/>
                <a:gd name="csX4" fmla="*/ 49717 w 65527"/>
                <a:gd name="csY4" fmla="*/ 80308 h 109885"/>
                <a:gd name="csX5" fmla="*/ 29883 w 65527"/>
                <a:gd name="csY5" fmla="*/ 61813 h 109885"/>
                <a:gd name="csX6" fmla="*/ 796 w 65527"/>
                <a:gd name="csY6" fmla="*/ 29852 h 109885"/>
                <a:gd name="csX7" fmla="*/ 33459 w 65527"/>
                <a:gd name="csY7" fmla="*/ 0 h 109885"/>
                <a:gd name="csX8" fmla="*/ 60967 w 65527"/>
                <a:gd name="csY8" fmla="*/ 5202 h 109885"/>
                <a:gd name="csX9" fmla="*/ 58708 w 65527"/>
                <a:gd name="csY9" fmla="*/ 17527 h 109885"/>
                <a:gd name="csX10" fmla="*/ 33994 w 65527"/>
                <a:gd name="csY10" fmla="*/ 13192 h 109885"/>
                <a:gd name="csX11" fmla="*/ 15940 w 65527"/>
                <a:gd name="csY11" fmla="*/ 28436 h 109885"/>
                <a:gd name="csX12" fmla="*/ 35457 w 65527"/>
                <a:gd name="csY12" fmla="*/ 46454 h 109885"/>
                <a:gd name="csX13" fmla="*/ 65527 w 65527"/>
                <a:gd name="csY13" fmla="*/ 78415 h 109885"/>
                <a:gd name="csX14" fmla="*/ 31548 w 65527"/>
                <a:gd name="csY14" fmla="*/ 109885 h 1098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5527" h="109885">
                  <a:moveTo>
                    <a:pt x="31548" y="109885"/>
                  </a:moveTo>
                  <a:cubicBezTo>
                    <a:pt x="15926" y="109885"/>
                    <a:pt x="6935" y="106316"/>
                    <a:pt x="0" y="102415"/>
                  </a:cubicBezTo>
                  <a:lnTo>
                    <a:pt x="2896" y="90856"/>
                  </a:lnTo>
                  <a:cubicBezTo>
                    <a:pt x="11843" y="94743"/>
                    <a:pt x="19154" y="97503"/>
                    <a:pt x="29231" y="97503"/>
                  </a:cubicBezTo>
                  <a:cubicBezTo>
                    <a:pt x="43217" y="97503"/>
                    <a:pt x="49717" y="93775"/>
                    <a:pt x="49717" y="80308"/>
                  </a:cubicBezTo>
                  <a:cubicBezTo>
                    <a:pt x="49717" y="69760"/>
                    <a:pt x="45823" y="66032"/>
                    <a:pt x="29883" y="61813"/>
                  </a:cubicBezTo>
                  <a:cubicBezTo>
                    <a:pt x="10873" y="56626"/>
                    <a:pt x="796" y="50789"/>
                    <a:pt x="796" y="29852"/>
                  </a:cubicBezTo>
                  <a:cubicBezTo>
                    <a:pt x="796" y="10548"/>
                    <a:pt x="12494" y="0"/>
                    <a:pt x="33459" y="0"/>
                  </a:cubicBezTo>
                  <a:cubicBezTo>
                    <a:pt x="46489" y="0"/>
                    <a:pt x="54104" y="2283"/>
                    <a:pt x="60967" y="5202"/>
                  </a:cubicBezTo>
                  <a:lnTo>
                    <a:pt x="58708" y="17527"/>
                  </a:lnTo>
                  <a:cubicBezTo>
                    <a:pt x="50239" y="14767"/>
                    <a:pt x="45041" y="13192"/>
                    <a:pt x="33994" y="13192"/>
                  </a:cubicBezTo>
                  <a:cubicBezTo>
                    <a:pt x="21312" y="13192"/>
                    <a:pt x="15940" y="17079"/>
                    <a:pt x="15940" y="28436"/>
                  </a:cubicBezTo>
                  <a:cubicBezTo>
                    <a:pt x="15940" y="39143"/>
                    <a:pt x="18836" y="42061"/>
                    <a:pt x="35457" y="46454"/>
                  </a:cubicBezTo>
                  <a:cubicBezTo>
                    <a:pt x="53988" y="51482"/>
                    <a:pt x="65527" y="58013"/>
                    <a:pt x="65527" y="78415"/>
                  </a:cubicBezTo>
                  <a:cubicBezTo>
                    <a:pt x="65527" y="98817"/>
                    <a:pt x="53641" y="109885"/>
                    <a:pt x="31548" y="109885"/>
                  </a:cubicBezTo>
                  <a:close/>
                </a:path>
              </a:pathLst>
            </a:custGeom>
            <a:solidFill>
              <a:srgbClr val="000000"/>
            </a:solidFill>
            <a:ln w="1448" cap="flat">
              <a:noFill/>
              <a:prstDash val="solid"/>
              <a:miter/>
            </a:ln>
          </p:spPr>
          <p:txBody>
            <a:bodyPr/>
            <a:lstStyle/>
            <a:p>
              <a:endParaRPr lang="en-US" sz="1643"/>
            </a:p>
          </p:txBody>
        </p:sp>
        <p:sp>
          <p:nvSpPr>
            <p:cNvPr id="25" name="Freeform 24">
              <a:extLst>
                <a:ext uri="{FF2B5EF4-FFF2-40B4-BE49-F238E27FC236}">
                  <a16:creationId xmlns:a16="http://schemas.microsoft.com/office/drawing/2014/main" id="{EA5CA672-D5AD-A529-3A4B-CC7168EABEBF}"/>
                </a:ext>
              </a:extLst>
            </p:cNvPr>
            <p:cNvSpPr/>
            <p:nvPr/>
          </p:nvSpPr>
          <p:spPr>
            <a:xfrm>
              <a:off x="8507070" y="7152188"/>
              <a:ext cx="61777" cy="105608"/>
            </a:xfrm>
            <a:custGeom>
              <a:avLst/>
              <a:gdLst>
                <a:gd name="csX0" fmla="*/ 0 w 61777"/>
                <a:gd name="csY0" fmla="*/ 105608 h 105608"/>
                <a:gd name="csX1" fmla="*/ 0 w 61777"/>
                <a:gd name="csY1" fmla="*/ 0 h 105608"/>
                <a:gd name="csX2" fmla="*/ 58853 w 61777"/>
                <a:gd name="csY2" fmla="*/ 0 h 105608"/>
                <a:gd name="csX3" fmla="*/ 58853 w 61777"/>
                <a:gd name="csY3" fmla="*/ 13149 h 105608"/>
                <a:gd name="csX4" fmla="*/ 16259 w 61777"/>
                <a:gd name="csY4" fmla="*/ 13149 h 105608"/>
                <a:gd name="csX5" fmla="*/ 16259 w 61777"/>
                <a:gd name="csY5" fmla="*/ 45428 h 105608"/>
                <a:gd name="csX6" fmla="*/ 52830 w 61777"/>
                <a:gd name="csY6" fmla="*/ 45428 h 105608"/>
                <a:gd name="csX7" fmla="*/ 52830 w 61777"/>
                <a:gd name="csY7" fmla="*/ 57594 h 105608"/>
                <a:gd name="csX8" fmla="*/ 16259 w 61777"/>
                <a:gd name="csY8" fmla="*/ 57594 h 105608"/>
                <a:gd name="csX9" fmla="*/ 16259 w 61777"/>
                <a:gd name="csY9" fmla="*/ 92792 h 105608"/>
                <a:gd name="csX10" fmla="*/ 61778 w 61777"/>
                <a:gd name="csY10" fmla="*/ 92792 h 105608"/>
                <a:gd name="csX11" fmla="*/ 61778 w 61777"/>
                <a:gd name="csY11" fmla="*/ 105608 h 105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777" h="105608">
                  <a:moveTo>
                    <a:pt x="0" y="105608"/>
                  </a:moveTo>
                  <a:lnTo>
                    <a:pt x="0" y="0"/>
                  </a:lnTo>
                  <a:lnTo>
                    <a:pt x="58853" y="0"/>
                  </a:lnTo>
                  <a:lnTo>
                    <a:pt x="58853" y="13149"/>
                  </a:lnTo>
                  <a:lnTo>
                    <a:pt x="16259" y="13149"/>
                  </a:lnTo>
                  <a:lnTo>
                    <a:pt x="16259" y="45428"/>
                  </a:lnTo>
                  <a:lnTo>
                    <a:pt x="52830" y="45428"/>
                  </a:lnTo>
                  <a:lnTo>
                    <a:pt x="52830" y="57594"/>
                  </a:lnTo>
                  <a:lnTo>
                    <a:pt x="16259" y="57594"/>
                  </a:lnTo>
                  <a:lnTo>
                    <a:pt x="16259" y="92792"/>
                  </a:lnTo>
                  <a:lnTo>
                    <a:pt x="61778" y="92792"/>
                  </a:lnTo>
                  <a:lnTo>
                    <a:pt x="61778" y="105608"/>
                  </a:lnTo>
                  <a:close/>
                </a:path>
              </a:pathLst>
            </a:custGeom>
            <a:solidFill>
              <a:srgbClr val="000000"/>
            </a:solidFill>
            <a:ln w="1448" cap="flat">
              <a:noFill/>
              <a:prstDash val="solid"/>
              <a:miter/>
            </a:ln>
          </p:spPr>
          <p:txBody>
            <a:bodyPr/>
            <a:lstStyle/>
            <a:p>
              <a:endParaRPr lang="en-US" sz="1643"/>
            </a:p>
          </p:txBody>
        </p:sp>
        <p:sp>
          <p:nvSpPr>
            <p:cNvPr id="26" name="Freeform 25">
              <a:extLst>
                <a:ext uri="{FF2B5EF4-FFF2-40B4-BE49-F238E27FC236}">
                  <a16:creationId xmlns:a16="http://schemas.microsoft.com/office/drawing/2014/main" id="{A71A1961-5A15-4386-2DC8-3E3C8DC3FEB1}"/>
                </a:ext>
              </a:extLst>
            </p:cNvPr>
            <p:cNvSpPr/>
            <p:nvPr/>
          </p:nvSpPr>
          <p:spPr>
            <a:xfrm>
              <a:off x="8584311" y="7152188"/>
              <a:ext cx="70942" cy="105622"/>
            </a:xfrm>
            <a:custGeom>
              <a:avLst/>
              <a:gdLst>
                <a:gd name="csX0" fmla="*/ 27320 w 70942"/>
                <a:gd name="csY0" fmla="*/ 13149 h 105622"/>
                <a:gd name="csX1" fmla="*/ 0 w 70942"/>
                <a:gd name="csY1" fmla="*/ 13149 h 105622"/>
                <a:gd name="csX2" fmla="*/ 0 w 70942"/>
                <a:gd name="csY2" fmla="*/ 0 h 105622"/>
                <a:gd name="csX3" fmla="*/ 70942 w 70942"/>
                <a:gd name="csY3" fmla="*/ 0 h 105622"/>
                <a:gd name="csX4" fmla="*/ 70942 w 70942"/>
                <a:gd name="csY4" fmla="*/ 13149 h 105622"/>
                <a:gd name="csX5" fmla="*/ 43564 w 70942"/>
                <a:gd name="csY5" fmla="*/ 13149 h 105622"/>
                <a:gd name="csX6" fmla="*/ 43564 w 70942"/>
                <a:gd name="csY6" fmla="*/ 105623 h 105622"/>
                <a:gd name="csX7" fmla="*/ 27320 w 70942"/>
                <a:gd name="csY7" fmla="*/ 105623 h 1056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942" h="105622">
                  <a:moveTo>
                    <a:pt x="27320" y="13149"/>
                  </a:moveTo>
                  <a:lnTo>
                    <a:pt x="0" y="13149"/>
                  </a:lnTo>
                  <a:lnTo>
                    <a:pt x="0" y="0"/>
                  </a:lnTo>
                  <a:lnTo>
                    <a:pt x="70942" y="0"/>
                  </a:lnTo>
                  <a:lnTo>
                    <a:pt x="70942" y="13149"/>
                  </a:lnTo>
                  <a:lnTo>
                    <a:pt x="43564" y="13149"/>
                  </a:lnTo>
                  <a:lnTo>
                    <a:pt x="43564" y="105623"/>
                  </a:lnTo>
                  <a:lnTo>
                    <a:pt x="27320" y="105623"/>
                  </a:lnTo>
                  <a:close/>
                </a:path>
              </a:pathLst>
            </a:custGeom>
            <a:solidFill>
              <a:srgbClr val="000000"/>
            </a:solidFill>
            <a:ln w="1448" cap="flat">
              <a:noFill/>
              <a:prstDash val="solid"/>
              <a:miter/>
            </a:ln>
          </p:spPr>
          <p:txBody>
            <a:bodyPr/>
            <a:lstStyle/>
            <a:p>
              <a:endParaRPr lang="en-US" sz="1643"/>
            </a:p>
          </p:txBody>
        </p:sp>
        <p:sp>
          <p:nvSpPr>
            <p:cNvPr id="27" name="Freeform 26">
              <a:extLst>
                <a:ext uri="{FF2B5EF4-FFF2-40B4-BE49-F238E27FC236}">
                  <a16:creationId xmlns:a16="http://schemas.microsoft.com/office/drawing/2014/main" id="{9E4FA6E9-5F86-F3A7-BEDA-7141F4AA7213}"/>
                </a:ext>
              </a:extLst>
            </p:cNvPr>
            <p:cNvSpPr/>
            <p:nvPr/>
          </p:nvSpPr>
          <p:spPr>
            <a:xfrm>
              <a:off x="8718145" y="7152188"/>
              <a:ext cx="92572" cy="105608"/>
            </a:xfrm>
            <a:custGeom>
              <a:avLst/>
              <a:gdLst>
                <a:gd name="csX0" fmla="*/ 0 w 92572"/>
                <a:gd name="csY0" fmla="*/ 105608 h 105608"/>
                <a:gd name="csX1" fmla="*/ 0 w 92572"/>
                <a:gd name="csY1" fmla="*/ 0 h 105608"/>
                <a:gd name="csX2" fmla="*/ 21456 w 92572"/>
                <a:gd name="csY2" fmla="*/ 0 h 105608"/>
                <a:gd name="csX3" fmla="*/ 40958 w 92572"/>
                <a:gd name="csY3" fmla="*/ 70093 h 105608"/>
                <a:gd name="csX4" fmla="*/ 45504 w 92572"/>
                <a:gd name="csY4" fmla="*/ 99294 h 105608"/>
                <a:gd name="csX5" fmla="*/ 50036 w 92572"/>
                <a:gd name="csY5" fmla="*/ 70093 h 105608"/>
                <a:gd name="csX6" fmla="*/ 70305 w 92572"/>
                <a:gd name="csY6" fmla="*/ 0 h 105608"/>
                <a:gd name="csX7" fmla="*/ 92572 w 92572"/>
                <a:gd name="csY7" fmla="*/ 0 h 105608"/>
                <a:gd name="csX8" fmla="*/ 92572 w 92572"/>
                <a:gd name="csY8" fmla="*/ 105608 h 105608"/>
                <a:gd name="csX9" fmla="*/ 76647 w 92572"/>
                <a:gd name="csY9" fmla="*/ 105608 h 105608"/>
                <a:gd name="csX10" fmla="*/ 76647 w 92572"/>
                <a:gd name="csY10" fmla="*/ 53057 h 105608"/>
                <a:gd name="csX11" fmla="*/ 79542 w 92572"/>
                <a:gd name="csY11" fmla="*/ 6329 h 105608"/>
                <a:gd name="csX12" fmla="*/ 72071 w 92572"/>
                <a:gd name="csY12" fmla="*/ 40241 h 105608"/>
                <a:gd name="csX13" fmla="*/ 53047 w 92572"/>
                <a:gd name="csY13" fmla="*/ 105608 h 105608"/>
                <a:gd name="csX14" fmla="*/ 36079 w 92572"/>
                <a:gd name="csY14" fmla="*/ 105608 h 105608"/>
                <a:gd name="csX15" fmla="*/ 17880 w 92572"/>
                <a:gd name="csY15" fmla="*/ 41209 h 105608"/>
                <a:gd name="csX16" fmla="*/ 10945 w 92572"/>
                <a:gd name="csY16" fmla="*/ 6329 h 105608"/>
                <a:gd name="csX17" fmla="*/ 13711 w 92572"/>
                <a:gd name="csY17" fmla="*/ 53216 h 105608"/>
                <a:gd name="csX18" fmla="*/ 13711 w 92572"/>
                <a:gd name="csY18" fmla="*/ 105608 h 105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2572" h="105608">
                  <a:moveTo>
                    <a:pt x="0" y="105608"/>
                  </a:moveTo>
                  <a:lnTo>
                    <a:pt x="0" y="0"/>
                  </a:lnTo>
                  <a:lnTo>
                    <a:pt x="21456" y="0"/>
                  </a:lnTo>
                  <a:lnTo>
                    <a:pt x="40958" y="70093"/>
                  </a:lnTo>
                  <a:lnTo>
                    <a:pt x="45504" y="99294"/>
                  </a:lnTo>
                  <a:lnTo>
                    <a:pt x="50036" y="70093"/>
                  </a:lnTo>
                  <a:lnTo>
                    <a:pt x="70305" y="0"/>
                  </a:lnTo>
                  <a:lnTo>
                    <a:pt x="92572" y="0"/>
                  </a:lnTo>
                  <a:lnTo>
                    <a:pt x="92572" y="105608"/>
                  </a:lnTo>
                  <a:lnTo>
                    <a:pt x="76647" y="105608"/>
                  </a:lnTo>
                  <a:lnTo>
                    <a:pt x="76647" y="53057"/>
                  </a:lnTo>
                  <a:lnTo>
                    <a:pt x="79542" y="6329"/>
                  </a:lnTo>
                  <a:lnTo>
                    <a:pt x="72071" y="40241"/>
                  </a:lnTo>
                  <a:lnTo>
                    <a:pt x="53047" y="105608"/>
                  </a:lnTo>
                  <a:lnTo>
                    <a:pt x="36079" y="105608"/>
                  </a:lnTo>
                  <a:lnTo>
                    <a:pt x="17880" y="41209"/>
                  </a:lnTo>
                  <a:lnTo>
                    <a:pt x="10945" y="6329"/>
                  </a:lnTo>
                  <a:lnTo>
                    <a:pt x="13711" y="53216"/>
                  </a:lnTo>
                  <a:lnTo>
                    <a:pt x="13711" y="105608"/>
                  </a:lnTo>
                  <a:close/>
                </a:path>
              </a:pathLst>
            </a:custGeom>
            <a:solidFill>
              <a:srgbClr val="000000"/>
            </a:solidFill>
            <a:ln w="1448" cap="flat">
              <a:noFill/>
              <a:prstDash val="solid"/>
              <a:miter/>
            </a:ln>
          </p:spPr>
          <p:txBody>
            <a:bodyPr/>
            <a:lstStyle/>
            <a:p>
              <a:endParaRPr lang="en-US" sz="1643"/>
            </a:p>
          </p:txBody>
        </p:sp>
        <p:sp>
          <p:nvSpPr>
            <p:cNvPr id="28" name="Freeform 27">
              <a:extLst>
                <a:ext uri="{FF2B5EF4-FFF2-40B4-BE49-F238E27FC236}">
                  <a16:creationId xmlns:a16="http://schemas.microsoft.com/office/drawing/2014/main" id="{F3585A71-9441-E60C-DE11-F27C3A4DC7E4}"/>
                </a:ext>
              </a:extLst>
            </p:cNvPr>
            <p:cNvSpPr/>
            <p:nvPr/>
          </p:nvSpPr>
          <p:spPr>
            <a:xfrm>
              <a:off x="8831117" y="7152260"/>
              <a:ext cx="83871" cy="105608"/>
            </a:xfrm>
            <a:custGeom>
              <a:avLst/>
              <a:gdLst>
                <a:gd name="csX0" fmla="*/ 20646 w 83871"/>
                <a:gd name="csY0" fmla="*/ 84686 h 105608"/>
                <a:gd name="csX1" fmla="*/ 14145 w 83871"/>
                <a:gd name="csY1" fmla="*/ 105608 h 105608"/>
                <a:gd name="csX2" fmla="*/ 0 w 83871"/>
                <a:gd name="csY2" fmla="*/ 105608 h 105608"/>
                <a:gd name="csX3" fmla="*/ 34298 w 83871"/>
                <a:gd name="csY3" fmla="*/ 0 h 105608"/>
                <a:gd name="csX4" fmla="*/ 50224 w 83871"/>
                <a:gd name="csY4" fmla="*/ 0 h 105608"/>
                <a:gd name="csX5" fmla="*/ 83871 w 83871"/>
                <a:gd name="csY5" fmla="*/ 105608 h 105608"/>
                <a:gd name="csX6" fmla="*/ 66975 w 83871"/>
                <a:gd name="csY6" fmla="*/ 105608 h 105608"/>
                <a:gd name="csX7" fmla="*/ 60793 w 83871"/>
                <a:gd name="csY7" fmla="*/ 84686 h 105608"/>
                <a:gd name="csX8" fmla="*/ 57376 w 83871"/>
                <a:gd name="csY8" fmla="*/ 73503 h 105608"/>
                <a:gd name="csX9" fmla="*/ 45360 w 83871"/>
                <a:gd name="csY9" fmla="*/ 33421 h 105608"/>
                <a:gd name="csX10" fmla="*/ 41451 w 83871"/>
                <a:gd name="csY10" fmla="*/ 12441 h 105608"/>
                <a:gd name="csX11" fmla="*/ 36731 w 83871"/>
                <a:gd name="csY11" fmla="*/ 33363 h 105608"/>
                <a:gd name="csX12" fmla="*/ 24222 w 83871"/>
                <a:gd name="csY12" fmla="*/ 73445 h 105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3871" h="105608">
                  <a:moveTo>
                    <a:pt x="20646" y="84686"/>
                  </a:moveTo>
                  <a:lnTo>
                    <a:pt x="14145" y="105608"/>
                  </a:lnTo>
                  <a:lnTo>
                    <a:pt x="0" y="105608"/>
                  </a:lnTo>
                  <a:lnTo>
                    <a:pt x="34298" y="0"/>
                  </a:lnTo>
                  <a:lnTo>
                    <a:pt x="50224" y="0"/>
                  </a:lnTo>
                  <a:lnTo>
                    <a:pt x="83871" y="105608"/>
                  </a:lnTo>
                  <a:lnTo>
                    <a:pt x="66975" y="105608"/>
                  </a:lnTo>
                  <a:lnTo>
                    <a:pt x="60793" y="84686"/>
                  </a:lnTo>
                  <a:close/>
                  <a:moveTo>
                    <a:pt x="57376" y="73503"/>
                  </a:moveTo>
                  <a:lnTo>
                    <a:pt x="45360" y="33421"/>
                  </a:lnTo>
                  <a:lnTo>
                    <a:pt x="41451" y="12441"/>
                  </a:lnTo>
                  <a:lnTo>
                    <a:pt x="36731" y="33363"/>
                  </a:lnTo>
                  <a:lnTo>
                    <a:pt x="24222" y="73445"/>
                  </a:lnTo>
                  <a:close/>
                </a:path>
              </a:pathLst>
            </a:custGeom>
            <a:solidFill>
              <a:srgbClr val="000000"/>
            </a:solidFill>
            <a:ln w="1448" cap="flat">
              <a:noFill/>
              <a:prstDash val="solid"/>
              <a:miter/>
            </a:ln>
          </p:spPr>
          <p:txBody>
            <a:bodyPr/>
            <a:lstStyle/>
            <a:p>
              <a:endParaRPr lang="en-US" sz="1643"/>
            </a:p>
          </p:txBody>
        </p:sp>
        <p:sp>
          <p:nvSpPr>
            <p:cNvPr id="29" name="Freeform 28">
              <a:extLst>
                <a:ext uri="{FF2B5EF4-FFF2-40B4-BE49-F238E27FC236}">
                  <a16:creationId xmlns:a16="http://schemas.microsoft.com/office/drawing/2014/main" id="{0D9134D9-AC83-B308-53F6-FD38432E6D75}"/>
                </a:ext>
              </a:extLst>
            </p:cNvPr>
            <p:cNvSpPr/>
            <p:nvPr/>
          </p:nvSpPr>
          <p:spPr>
            <a:xfrm>
              <a:off x="8935141" y="7152188"/>
              <a:ext cx="72361" cy="105666"/>
            </a:xfrm>
            <a:custGeom>
              <a:avLst/>
              <a:gdLst>
                <a:gd name="csX0" fmla="*/ 0 w 72361"/>
                <a:gd name="csY0" fmla="*/ 105608 h 105666"/>
                <a:gd name="csX1" fmla="*/ 0 w 72361"/>
                <a:gd name="csY1" fmla="*/ 0 h 105666"/>
                <a:gd name="csX2" fmla="*/ 17895 w 72361"/>
                <a:gd name="csY2" fmla="*/ 0 h 105666"/>
                <a:gd name="csX3" fmla="*/ 50572 w 72361"/>
                <a:gd name="csY3" fmla="*/ 63085 h 105666"/>
                <a:gd name="csX4" fmla="*/ 61792 w 72361"/>
                <a:gd name="csY4" fmla="*/ 93775 h 105666"/>
                <a:gd name="csX5" fmla="*/ 57883 w 72361"/>
                <a:gd name="csY5" fmla="*/ 58085 h 105666"/>
                <a:gd name="csX6" fmla="*/ 57883 w 72361"/>
                <a:gd name="csY6" fmla="*/ 0 h 105666"/>
                <a:gd name="csX7" fmla="*/ 72361 w 72361"/>
                <a:gd name="csY7" fmla="*/ 0 h 105666"/>
                <a:gd name="csX8" fmla="*/ 72361 w 72361"/>
                <a:gd name="csY8" fmla="*/ 105608 h 105666"/>
                <a:gd name="csX9" fmla="*/ 55132 w 72361"/>
                <a:gd name="csY9" fmla="*/ 105608 h 105666"/>
                <a:gd name="csX10" fmla="*/ 20819 w 72361"/>
                <a:gd name="csY10" fmla="*/ 39966 h 105666"/>
                <a:gd name="csX11" fmla="*/ 10685 w 72361"/>
                <a:gd name="csY11" fmla="*/ 10938 h 105666"/>
                <a:gd name="csX12" fmla="*/ 14275 w 72361"/>
                <a:gd name="csY12" fmla="*/ 44677 h 105666"/>
                <a:gd name="csX13" fmla="*/ 14275 w 72361"/>
                <a:gd name="csY13" fmla="*/ 105666 h 105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2361" h="105666">
                  <a:moveTo>
                    <a:pt x="0" y="105608"/>
                  </a:moveTo>
                  <a:lnTo>
                    <a:pt x="0" y="0"/>
                  </a:lnTo>
                  <a:lnTo>
                    <a:pt x="17895" y="0"/>
                  </a:lnTo>
                  <a:lnTo>
                    <a:pt x="50572" y="63085"/>
                  </a:lnTo>
                  <a:lnTo>
                    <a:pt x="61792" y="93775"/>
                  </a:lnTo>
                  <a:lnTo>
                    <a:pt x="57883" y="58085"/>
                  </a:lnTo>
                  <a:lnTo>
                    <a:pt x="57883" y="0"/>
                  </a:lnTo>
                  <a:lnTo>
                    <a:pt x="72361" y="0"/>
                  </a:lnTo>
                  <a:lnTo>
                    <a:pt x="72361" y="105608"/>
                  </a:lnTo>
                  <a:lnTo>
                    <a:pt x="55132" y="105608"/>
                  </a:lnTo>
                  <a:lnTo>
                    <a:pt x="20819" y="39966"/>
                  </a:lnTo>
                  <a:lnTo>
                    <a:pt x="10685" y="10938"/>
                  </a:lnTo>
                  <a:lnTo>
                    <a:pt x="14275" y="44677"/>
                  </a:lnTo>
                  <a:lnTo>
                    <a:pt x="14275" y="105666"/>
                  </a:lnTo>
                  <a:close/>
                </a:path>
              </a:pathLst>
            </a:custGeom>
            <a:solidFill>
              <a:srgbClr val="000000"/>
            </a:solidFill>
            <a:ln w="1448" cap="flat">
              <a:noFill/>
              <a:prstDash val="solid"/>
              <a:miter/>
            </a:ln>
          </p:spPr>
          <p:txBody>
            <a:bodyPr/>
            <a:lstStyle/>
            <a:p>
              <a:endParaRPr lang="en-US" sz="1643"/>
            </a:p>
          </p:txBody>
        </p:sp>
        <p:sp>
          <p:nvSpPr>
            <p:cNvPr id="30" name="Freeform 29">
              <a:extLst>
                <a:ext uri="{FF2B5EF4-FFF2-40B4-BE49-F238E27FC236}">
                  <a16:creationId xmlns:a16="http://schemas.microsoft.com/office/drawing/2014/main" id="{E1F72C6A-AEF5-0C3B-3C18-9353624D4C5A}"/>
                </a:ext>
              </a:extLst>
            </p:cNvPr>
            <p:cNvSpPr/>
            <p:nvPr/>
          </p:nvSpPr>
          <p:spPr>
            <a:xfrm>
              <a:off x="9027670" y="7152188"/>
              <a:ext cx="83871" cy="105608"/>
            </a:xfrm>
            <a:custGeom>
              <a:avLst/>
              <a:gdLst>
                <a:gd name="csX0" fmla="*/ 20617 w 83871"/>
                <a:gd name="csY0" fmla="*/ 84758 h 105608"/>
                <a:gd name="csX1" fmla="*/ 14145 w 83871"/>
                <a:gd name="csY1" fmla="*/ 105608 h 105608"/>
                <a:gd name="csX2" fmla="*/ 0 w 83871"/>
                <a:gd name="csY2" fmla="*/ 105608 h 105608"/>
                <a:gd name="csX3" fmla="*/ 34298 w 83871"/>
                <a:gd name="csY3" fmla="*/ 0 h 105608"/>
                <a:gd name="csX4" fmla="*/ 50224 w 83871"/>
                <a:gd name="csY4" fmla="*/ 0 h 105608"/>
                <a:gd name="csX5" fmla="*/ 83871 w 83871"/>
                <a:gd name="csY5" fmla="*/ 105608 h 105608"/>
                <a:gd name="csX6" fmla="*/ 66946 w 83871"/>
                <a:gd name="csY6" fmla="*/ 105608 h 105608"/>
                <a:gd name="csX7" fmla="*/ 60764 w 83871"/>
                <a:gd name="csY7" fmla="*/ 84758 h 105608"/>
                <a:gd name="csX8" fmla="*/ 57362 w 83871"/>
                <a:gd name="csY8" fmla="*/ 73575 h 105608"/>
                <a:gd name="csX9" fmla="*/ 45331 w 83871"/>
                <a:gd name="csY9" fmla="*/ 33493 h 105608"/>
                <a:gd name="csX10" fmla="*/ 41422 w 83871"/>
                <a:gd name="csY10" fmla="*/ 12513 h 105608"/>
                <a:gd name="csX11" fmla="*/ 36716 w 83871"/>
                <a:gd name="csY11" fmla="*/ 33435 h 105608"/>
                <a:gd name="csX12" fmla="*/ 24193 w 83871"/>
                <a:gd name="csY12" fmla="*/ 73517 h 105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3871" h="105608">
                  <a:moveTo>
                    <a:pt x="20617" y="84758"/>
                  </a:moveTo>
                  <a:lnTo>
                    <a:pt x="14145" y="105608"/>
                  </a:lnTo>
                  <a:lnTo>
                    <a:pt x="0" y="105608"/>
                  </a:lnTo>
                  <a:lnTo>
                    <a:pt x="34298" y="0"/>
                  </a:lnTo>
                  <a:lnTo>
                    <a:pt x="50224" y="0"/>
                  </a:lnTo>
                  <a:lnTo>
                    <a:pt x="83871" y="105608"/>
                  </a:lnTo>
                  <a:lnTo>
                    <a:pt x="66946" y="105608"/>
                  </a:lnTo>
                  <a:lnTo>
                    <a:pt x="60764" y="84758"/>
                  </a:lnTo>
                  <a:close/>
                  <a:moveTo>
                    <a:pt x="57362" y="73575"/>
                  </a:moveTo>
                  <a:lnTo>
                    <a:pt x="45331" y="33493"/>
                  </a:lnTo>
                  <a:lnTo>
                    <a:pt x="41422" y="12513"/>
                  </a:lnTo>
                  <a:lnTo>
                    <a:pt x="36716" y="33435"/>
                  </a:lnTo>
                  <a:lnTo>
                    <a:pt x="24193" y="73517"/>
                  </a:lnTo>
                  <a:close/>
                </a:path>
              </a:pathLst>
            </a:custGeom>
            <a:solidFill>
              <a:srgbClr val="000000"/>
            </a:solidFill>
            <a:ln w="1448" cap="flat">
              <a:noFill/>
              <a:prstDash val="solid"/>
              <a:miter/>
            </a:ln>
          </p:spPr>
          <p:txBody>
            <a:bodyPr/>
            <a:lstStyle/>
            <a:p>
              <a:endParaRPr lang="en-US" sz="1643"/>
            </a:p>
          </p:txBody>
        </p:sp>
        <p:sp>
          <p:nvSpPr>
            <p:cNvPr id="31" name="Freeform 30">
              <a:extLst>
                <a:ext uri="{FF2B5EF4-FFF2-40B4-BE49-F238E27FC236}">
                  <a16:creationId xmlns:a16="http://schemas.microsoft.com/office/drawing/2014/main" id="{C40ACDD0-1AA8-901F-8342-939760FC573C}"/>
                </a:ext>
              </a:extLst>
            </p:cNvPr>
            <p:cNvSpPr/>
            <p:nvPr/>
          </p:nvSpPr>
          <p:spPr>
            <a:xfrm>
              <a:off x="9123355" y="7150233"/>
              <a:ext cx="74822" cy="109846"/>
            </a:xfrm>
            <a:custGeom>
              <a:avLst/>
              <a:gdLst>
                <a:gd name="csX0" fmla="*/ 64688 w 74822"/>
                <a:gd name="csY0" fmla="*/ 99299 h 109846"/>
                <a:gd name="csX1" fmla="*/ 55263 w 74822"/>
                <a:gd name="csY1" fmla="*/ 108546 h 109846"/>
                <a:gd name="csX2" fmla="*/ 42102 w 74822"/>
                <a:gd name="csY2" fmla="*/ 109846 h 109846"/>
                <a:gd name="csX3" fmla="*/ 0 w 74822"/>
                <a:gd name="csY3" fmla="*/ 54521 h 109846"/>
                <a:gd name="csX4" fmla="*/ 43564 w 74822"/>
                <a:gd name="csY4" fmla="*/ 4 h 109846"/>
                <a:gd name="csX5" fmla="*/ 71521 w 74822"/>
                <a:gd name="csY5" fmla="*/ 5365 h 109846"/>
                <a:gd name="csX6" fmla="*/ 69567 w 74822"/>
                <a:gd name="csY6" fmla="*/ 18369 h 109846"/>
                <a:gd name="csX7" fmla="*/ 42753 w 74822"/>
                <a:gd name="csY7" fmla="*/ 13500 h 109846"/>
                <a:gd name="csX8" fmla="*/ 17070 w 74822"/>
                <a:gd name="csY8" fmla="*/ 51313 h 109846"/>
                <a:gd name="csX9" fmla="*/ 17070 w 74822"/>
                <a:gd name="csY9" fmla="*/ 56500 h 109846"/>
                <a:gd name="csX10" fmla="*/ 41943 w 74822"/>
                <a:gd name="csY10" fmla="*/ 97377 h 109846"/>
                <a:gd name="csX11" fmla="*/ 59664 w 74822"/>
                <a:gd name="csY11" fmla="*/ 93938 h 109846"/>
                <a:gd name="csX12" fmla="*/ 59664 w 74822"/>
                <a:gd name="csY12" fmla="*/ 63768 h 109846"/>
                <a:gd name="csX13" fmla="*/ 43391 w 74822"/>
                <a:gd name="csY13" fmla="*/ 63768 h 109846"/>
                <a:gd name="csX14" fmla="*/ 43391 w 74822"/>
                <a:gd name="csY14" fmla="*/ 52209 h 109846"/>
                <a:gd name="csX15" fmla="*/ 74822 w 74822"/>
                <a:gd name="csY15" fmla="*/ 52209 h 109846"/>
                <a:gd name="csX16" fmla="*/ 74822 w 74822"/>
                <a:gd name="csY16" fmla="*/ 108820 h 109846"/>
                <a:gd name="csX17" fmla="*/ 69465 w 74822"/>
                <a:gd name="csY17" fmla="*/ 108820 h 1098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74822" h="109846">
                  <a:moveTo>
                    <a:pt x="64688" y="99299"/>
                  </a:moveTo>
                  <a:lnTo>
                    <a:pt x="55263" y="108546"/>
                  </a:lnTo>
                  <a:cubicBezTo>
                    <a:pt x="50929" y="109411"/>
                    <a:pt x="46521" y="109846"/>
                    <a:pt x="42102" y="109846"/>
                  </a:cubicBezTo>
                  <a:cubicBezTo>
                    <a:pt x="11220" y="109846"/>
                    <a:pt x="0" y="86482"/>
                    <a:pt x="0" y="54521"/>
                  </a:cubicBezTo>
                  <a:cubicBezTo>
                    <a:pt x="0" y="23542"/>
                    <a:pt x="12683" y="4"/>
                    <a:pt x="43564" y="4"/>
                  </a:cubicBezTo>
                  <a:cubicBezTo>
                    <a:pt x="53149" y="-101"/>
                    <a:pt x="62658" y="1722"/>
                    <a:pt x="71521" y="5365"/>
                  </a:cubicBezTo>
                  <a:lnTo>
                    <a:pt x="69567" y="18369"/>
                  </a:lnTo>
                  <a:cubicBezTo>
                    <a:pt x="59664" y="15479"/>
                    <a:pt x="52338" y="13500"/>
                    <a:pt x="42753" y="13500"/>
                  </a:cubicBezTo>
                  <a:cubicBezTo>
                    <a:pt x="27957" y="13500"/>
                    <a:pt x="17070" y="21288"/>
                    <a:pt x="17070" y="51313"/>
                  </a:cubicBezTo>
                  <a:lnTo>
                    <a:pt x="17070" y="56500"/>
                  </a:lnTo>
                  <a:cubicBezTo>
                    <a:pt x="17070" y="87479"/>
                    <a:pt x="26495" y="97377"/>
                    <a:pt x="41943" y="97377"/>
                  </a:cubicBezTo>
                  <a:cubicBezTo>
                    <a:pt x="48028" y="97503"/>
                    <a:pt x="54070" y="96329"/>
                    <a:pt x="59664" y="93938"/>
                  </a:cubicBezTo>
                  <a:lnTo>
                    <a:pt x="59664" y="63768"/>
                  </a:lnTo>
                  <a:lnTo>
                    <a:pt x="43391" y="63768"/>
                  </a:lnTo>
                  <a:lnTo>
                    <a:pt x="43391" y="52209"/>
                  </a:lnTo>
                  <a:lnTo>
                    <a:pt x="74822" y="52209"/>
                  </a:lnTo>
                  <a:lnTo>
                    <a:pt x="74822" y="108820"/>
                  </a:lnTo>
                  <a:lnTo>
                    <a:pt x="69465" y="108820"/>
                  </a:lnTo>
                  <a:close/>
                </a:path>
              </a:pathLst>
            </a:custGeom>
            <a:solidFill>
              <a:srgbClr val="000000"/>
            </a:solidFill>
            <a:ln w="1448" cap="flat">
              <a:noFill/>
              <a:prstDash val="solid"/>
              <a:miter/>
            </a:ln>
          </p:spPr>
          <p:txBody>
            <a:bodyPr/>
            <a:lstStyle/>
            <a:p>
              <a:endParaRPr lang="en-US" sz="1643"/>
            </a:p>
          </p:txBody>
        </p:sp>
        <p:sp>
          <p:nvSpPr>
            <p:cNvPr id="32" name="Freeform 31">
              <a:extLst>
                <a:ext uri="{FF2B5EF4-FFF2-40B4-BE49-F238E27FC236}">
                  <a16:creationId xmlns:a16="http://schemas.microsoft.com/office/drawing/2014/main" id="{4711D05B-333B-D133-3455-1C32C0A10C94}"/>
                </a:ext>
              </a:extLst>
            </p:cNvPr>
            <p:cNvSpPr/>
            <p:nvPr/>
          </p:nvSpPr>
          <p:spPr>
            <a:xfrm>
              <a:off x="9223833" y="7152188"/>
              <a:ext cx="61835" cy="105608"/>
            </a:xfrm>
            <a:custGeom>
              <a:avLst/>
              <a:gdLst>
                <a:gd name="csX0" fmla="*/ 0 w 61835"/>
                <a:gd name="csY0" fmla="*/ 105608 h 105608"/>
                <a:gd name="csX1" fmla="*/ 0 w 61835"/>
                <a:gd name="csY1" fmla="*/ 0 h 105608"/>
                <a:gd name="csX2" fmla="*/ 58853 w 61835"/>
                <a:gd name="csY2" fmla="*/ 0 h 105608"/>
                <a:gd name="csX3" fmla="*/ 58853 w 61835"/>
                <a:gd name="csY3" fmla="*/ 13149 h 105608"/>
                <a:gd name="csX4" fmla="*/ 16331 w 61835"/>
                <a:gd name="csY4" fmla="*/ 13149 h 105608"/>
                <a:gd name="csX5" fmla="*/ 16331 w 61835"/>
                <a:gd name="csY5" fmla="*/ 45428 h 105608"/>
                <a:gd name="csX6" fmla="*/ 52903 w 61835"/>
                <a:gd name="csY6" fmla="*/ 45428 h 105608"/>
                <a:gd name="csX7" fmla="*/ 52903 w 61835"/>
                <a:gd name="csY7" fmla="*/ 57594 h 105608"/>
                <a:gd name="csX8" fmla="*/ 16331 w 61835"/>
                <a:gd name="csY8" fmla="*/ 57594 h 105608"/>
                <a:gd name="csX9" fmla="*/ 16331 w 61835"/>
                <a:gd name="csY9" fmla="*/ 92792 h 105608"/>
                <a:gd name="csX10" fmla="*/ 61836 w 61835"/>
                <a:gd name="csY10" fmla="*/ 92792 h 105608"/>
                <a:gd name="csX11" fmla="*/ 61836 w 61835"/>
                <a:gd name="csY11" fmla="*/ 105608 h 105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35" h="105608">
                  <a:moveTo>
                    <a:pt x="0" y="105608"/>
                  </a:moveTo>
                  <a:lnTo>
                    <a:pt x="0" y="0"/>
                  </a:lnTo>
                  <a:lnTo>
                    <a:pt x="58853" y="0"/>
                  </a:lnTo>
                  <a:lnTo>
                    <a:pt x="58853" y="13149"/>
                  </a:lnTo>
                  <a:lnTo>
                    <a:pt x="16331" y="13149"/>
                  </a:lnTo>
                  <a:lnTo>
                    <a:pt x="16331" y="45428"/>
                  </a:lnTo>
                  <a:lnTo>
                    <a:pt x="52903" y="45428"/>
                  </a:lnTo>
                  <a:lnTo>
                    <a:pt x="52903" y="57594"/>
                  </a:lnTo>
                  <a:lnTo>
                    <a:pt x="16331" y="57594"/>
                  </a:lnTo>
                  <a:lnTo>
                    <a:pt x="16331" y="92792"/>
                  </a:lnTo>
                  <a:lnTo>
                    <a:pt x="61836" y="92792"/>
                  </a:lnTo>
                  <a:lnTo>
                    <a:pt x="61836" y="105608"/>
                  </a:lnTo>
                  <a:close/>
                </a:path>
              </a:pathLst>
            </a:custGeom>
            <a:solidFill>
              <a:srgbClr val="000000"/>
            </a:solidFill>
            <a:ln w="1448" cap="flat">
              <a:noFill/>
              <a:prstDash val="solid"/>
              <a:miter/>
            </a:ln>
          </p:spPr>
          <p:txBody>
            <a:bodyPr/>
            <a:lstStyle/>
            <a:p>
              <a:endParaRPr lang="en-US" sz="1643"/>
            </a:p>
          </p:txBody>
        </p:sp>
        <p:sp>
          <p:nvSpPr>
            <p:cNvPr id="33" name="Freeform 32">
              <a:extLst>
                <a:ext uri="{FF2B5EF4-FFF2-40B4-BE49-F238E27FC236}">
                  <a16:creationId xmlns:a16="http://schemas.microsoft.com/office/drawing/2014/main" id="{AEF76B0B-A947-2C5E-8D87-CC4BB7229D1E}"/>
                </a:ext>
              </a:extLst>
            </p:cNvPr>
            <p:cNvSpPr/>
            <p:nvPr/>
          </p:nvSpPr>
          <p:spPr>
            <a:xfrm>
              <a:off x="9307038" y="7152188"/>
              <a:ext cx="92586" cy="105608"/>
            </a:xfrm>
            <a:custGeom>
              <a:avLst/>
              <a:gdLst>
                <a:gd name="csX0" fmla="*/ 0 w 92586"/>
                <a:gd name="csY0" fmla="*/ 105608 h 105608"/>
                <a:gd name="csX1" fmla="*/ 0 w 92586"/>
                <a:gd name="csY1" fmla="*/ 0 h 105608"/>
                <a:gd name="csX2" fmla="*/ 21442 w 92586"/>
                <a:gd name="csY2" fmla="*/ 0 h 105608"/>
                <a:gd name="csX3" fmla="*/ 40944 w 92586"/>
                <a:gd name="csY3" fmla="*/ 70093 h 105608"/>
                <a:gd name="csX4" fmla="*/ 45490 w 92586"/>
                <a:gd name="csY4" fmla="*/ 99294 h 105608"/>
                <a:gd name="csX5" fmla="*/ 50050 w 92586"/>
                <a:gd name="csY5" fmla="*/ 70093 h 105608"/>
                <a:gd name="csX6" fmla="*/ 70320 w 92586"/>
                <a:gd name="csY6" fmla="*/ 0 h 105608"/>
                <a:gd name="csX7" fmla="*/ 92587 w 92586"/>
                <a:gd name="csY7" fmla="*/ 0 h 105608"/>
                <a:gd name="csX8" fmla="*/ 92587 w 92586"/>
                <a:gd name="csY8" fmla="*/ 105608 h 105608"/>
                <a:gd name="csX9" fmla="*/ 76661 w 92586"/>
                <a:gd name="csY9" fmla="*/ 105608 h 105608"/>
                <a:gd name="csX10" fmla="*/ 76661 w 92586"/>
                <a:gd name="csY10" fmla="*/ 53057 h 105608"/>
                <a:gd name="csX11" fmla="*/ 79557 w 92586"/>
                <a:gd name="csY11" fmla="*/ 6329 h 105608"/>
                <a:gd name="csX12" fmla="*/ 72115 w 92586"/>
                <a:gd name="csY12" fmla="*/ 40241 h 105608"/>
                <a:gd name="csX13" fmla="*/ 53105 w 92586"/>
                <a:gd name="csY13" fmla="*/ 105608 h 105608"/>
                <a:gd name="csX14" fmla="*/ 36094 w 92586"/>
                <a:gd name="csY14" fmla="*/ 105608 h 105608"/>
                <a:gd name="csX15" fmla="*/ 17880 w 92586"/>
                <a:gd name="csY15" fmla="*/ 41209 h 105608"/>
                <a:gd name="csX16" fmla="*/ 10902 w 92586"/>
                <a:gd name="csY16" fmla="*/ 6329 h 105608"/>
                <a:gd name="csX17" fmla="*/ 13653 w 92586"/>
                <a:gd name="csY17" fmla="*/ 53216 h 105608"/>
                <a:gd name="csX18" fmla="*/ 13653 w 92586"/>
                <a:gd name="csY18" fmla="*/ 105608 h 105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2586" h="105608">
                  <a:moveTo>
                    <a:pt x="0" y="105608"/>
                  </a:moveTo>
                  <a:lnTo>
                    <a:pt x="0" y="0"/>
                  </a:lnTo>
                  <a:lnTo>
                    <a:pt x="21442" y="0"/>
                  </a:lnTo>
                  <a:lnTo>
                    <a:pt x="40944" y="70093"/>
                  </a:lnTo>
                  <a:lnTo>
                    <a:pt x="45490" y="99294"/>
                  </a:lnTo>
                  <a:lnTo>
                    <a:pt x="50050" y="70093"/>
                  </a:lnTo>
                  <a:lnTo>
                    <a:pt x="70320" y="0"/>
                  </a:lnTo>
                  <a:lnTo>
                    <a:pt x="92587" y="0"/>
                  </a:lnTo>
                  <a:lnTo>
                    <a:pt x="92587" y="105608"/>
                  </a:lnTo>
                  <a:lnTo>
                    <a:pt x="76661" y="105608"/>
                  </a:lnTo>
                  <a:lnTo>
                    <a:pt x="76661" y="53057"/>
                  </a:lnTo>
                  <a:lnTo>
                    <a:pt x="79557" y="6329"/>
                  </a:lnTo>
                  <a:lnTo>
                    <a:pt x="72115" y="40241"/>
                  </a:lnTo>
                  <a:lnTo>
                    <a:pt x="53105" y="105608"/>
                  </a:lnTo>
                  <a:lnTo>
                    <a:pt x="36094" y="105608"/>
                  </a:lnTo>
                  <a:lnTo>
                    <a:pt x="17880" y="41209"/>
                  </a:lnTo>
                  <a:lnTo>
                    <a:pt x="10902" y="6329"/>
                  </a:lnTo>
                  <a:lnTo>
                    <a:pt x="13653" y="53216"/>
                  </a:lnTo>
                  <a:lnTo>
                    <a:pt x="13653" y="105608"/>
                  </a:lnTo>
                  <a:close/>
                </a:path>
              </a:pathLst>
            </a:custGeom>
            <a:solidFill>
              <a:srgbClr val="000000"/>
            </a:solidFill>
            <a:ln w="1448" cap="flat">
              <a:noFill/>
              <a:prstDash val="solid"/>
              <a:miter/>
            </a:ln>
          </p:spPr>
          <p:txBody>
            <a:bodyPr/>
            <a:lstStyle/>
            <a:p>
              <a:endParaRPr lang="en-US" sz="1643"/>
            </a:p>
          </p:txBody>
        </p:sp>
        <p:sp>
          <p:nvSpPr>
            <p:cNvPr id="34" name="Freeform 33">
              <a:extLst>
                <a:ext uri="{FF2B5EF4-FFF2-40B4-BE49-F238E27FC236}">
                  <a16:creationId xmlns:a16="http://schemas.microsoft.com/office/drawing/2014/main" id="{F2EE2A17-4650-28B7-E6CE-494E97593C7D}"/>
                </a:ext>
              </a:extLst>
            </p:cNvPr>
            <p:cNvSpPr/>
            <p:nvPr/>
          </p:nvSpPr>
          <p:spPr>
            <a:xfrm>
              <a:off x="9428175" y="7152188"/>
              <a:ext cx="61777" cy="105608"/>
            </a:xfrm>
            <a:custGeom>
              <a:avLst/>
              <a:gdLst>
                <a:gd name="csX0" fmla="*/ 0 w 61777"/>
                <a:gd name="csY0" fmla="*/ 105608 h 105608"/>
                <a:gd name="csX1" fmla="*/ 0 w 61777"/>
                <a:gd name="csY1" fmla="*/ 0 h 105608"/>
                <a:gd name="csX2" fmla="*/ 58853 w 61777"/>
                <a:gd name="csY2" fmla="*/ 0 h 105608"/>
                <a:gd name="csX3" fmla="*/ 58853 w 61777"/>
                <a:gd name="csY3" fmla="*/ 13149 h 105608"/>
                <a:gd name="csX4" fmla="*/ 16273 w 61777"/>
                <a:gd name="csY4" fmla="*/ 13149 h 105608"/>
                <a:gd name="csX5" fmla="*/ 16273 w 61777"/>
                <a:gd name="csY5" fmla="*/ 45428 h 105608"/>
                <a:gd name="csX6" fmla="*/ 52845 w 61777"/>
                <a:gd name="csY6" fmla="*/ 45428 h 105608"/>
                <a:gd name="csX7" fmla="*/ 52845 w 61777"/>
                <a:gd name="csY7" fmla="*/ 57594 h 105608"/>
                <a:gd name="csX8" fmla="*/ 16273 w 61777"/>
                <a:gd name="csY8" fmla="*/ 57594 h 105608"/>
                <a:gd name="csX9" fmla="*/ 16273 w 61777"/>
                <a:gd name="csY9" fmla="*/ 92792 h 105608"/>
                <a:gd name="csX10" fmla="*/ 61778 w 61777"/>
                <a:gd name="csY10" fmla="*/ 92792 h 105608"/>
                <a:gd name="csX11" fmla="*/ 61778 w 61777"/>
                <a:gd name="csY11" fmla="*/ 105608 h 105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777" h="105608">
                  <a:moveTo>
                    <a:pt x="0" y="105608"/>
                  </a:moveTo>
                  <a:lnTo>
                    <a:pt x="0" y="0"/>
                  </a:lnTo>
                  <a:lnTo>
                    <a:pt x="58853" y="0"/>
                  </a:lnTo>
                  <a:lnTo>
                    <a:pt x="58853" y="13149"/>
                  </a:lnTo>
                  <a:lnTo>
                    <a:pt x="16273" y="13149"/>
                  </a:lnTo>
                  <a:lnTo>
                    <a:pt x="16273" y="45428"/>
                  </a:lnTo>
                  <a:lnTo>
                    <a:pt x="52845" y="45428"/>
                  </a:lnTo>
                  <a:lnTo>
                    <a:pt x="52845" y="57594"/>
                  </a:lnTo>
                  <a:lnTo>
                    <a:pt x="16273" y="57594"/>
                  </a:lnTo>
                  <a:lnTo>
                    <a:pt x="16273" y="92792"/>
                  </a:lnTo>
                  <a:lnTo>
                    <a:pt x="61778" y="92792"/>
                  </a:lnTo>
                  <a:lnTo>
                    <a:pt x="61778" y="105608"/>
                  </a:lnTo>
                  <a:close/>
                </a:path>
              </a:pathLst>
            </a:custGeom>
            <a:solidFill>
              <a:srgbClr val="000000"/>
            </a:solidFill>
            <a:ln w="1448" cap="flat">
              <a:noFill/>
              <a:prstDash val="solid"/>
              <a:miter/>
            </a:ln>
          </p:spPr>
          <p:txBody>
            <a:bodyPr/>
            <a:lstStyle/>
            <a:p>
              <a:endParaRPr lang="en-US" sz="1643"/>
            </a:p>
          </p:txBody>
        </p:sp>
        <p:sp>
          <p:nvSpPr>
            <p:cNvPr id="35" name="Freeform 34">
              <a:extLst>
                <a:ext uri="{FF2B5EF4-FFF2-40B4-BE49-F238E27FC236}">
                  <a16:creationId xmlns:a16="http://schemas.microsoft.com/office/drawing/2014/main" id="{8ADE41C9-7E69-9480-1D15-4D69EBFBB1F2}"/>
                </a:ext>
              </a:extLst>
            </p:cNvPr>
            <p:cNvSpPr/>
            <p:nvPr/>
          </p:nvSpPr>
          <p:spPr>
            <a:xfrm>
              <a:off x="9511380" y="7152188"/>
              <a:ext cx="72346" cy="105666"/>
            </a:xfrm>
            <a:custGeom>
              <a:avLst/>
              <a:gdLst>
                <a:gd name="csX0" fmla="*/ 0 w 72346"/>
                <a:gd name="csY0" fmla="*/ 105608 h 105666"/>
                <a:gd name="csX1" fmla="*/ 0 w 72346"/>
                <a:gd name="csY1" fmla="*/ 0 h 105666"/>
                <a:gd name="csX2" fmla="*/ 17880 w 72346"/>
                <a:gd name="csY2" fmla="*/ 0 h 105666"/>
                <a:gd name="csX3" fmla="*/ 50557 w 72346"/>
                <a:gd name="csY3" fmla="*/ 63085 h 105666"/>
                <a:gd name="csX4" fmla="*/ 61778 w 72346"/>
                <a:gd name="csY4" fmla="*/ 93775 h 105666"/>
                <a:gd name="csX5" fmla="*/ 57869 w 72346"/>
                <a:gd name="csY5" fmla="*/ 58085 h 105666"/>
                <a:gd name="csX6" fmla="*/ 57869 w 72346"/>
                <a:gd name="csY6" fmla="*/ 0 h 105666"/>
                <a:gd name="csX7" fmla="*/ 72347 w 72346"/>
                <a:gd name="csY7" fmla="*/ 0 h 105666"/>
                <a:gd name="csX8" fmla="*/ 72347 w 72346"/>
                <a:gd name="csY8" fmla="*/ 105608 h 105666"/>
                <a:gd name="csX9" fmla="*/ 55118 w 72346"/>
                <a:gd name="csY9" fmla="*/ 105608 h 105666"/>
                <a:gd name="csX10" fmla="*/ 20805 w 72346"/>
                <a:gd name="csY10" fmla="*/ 39966 h 105666"/>
                <a:gd name="csX11" fmla="*/ 10670 w 72346"/>
                <a:gd name="csY11" fmla="*/ 10938 h 105666"/>
                <a:gd name="csX12" fmla="*/ 14246 w 72346"/>
                <a:gd name="csY12" fmla="*/ 44677 h 105666"/>
                <a:gd name="csX13" fmla="*/ 14246 w 72346"/>
                <a:gd name="csY13" fmla="*/ 105666 h 105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2346" h="105666">
                  <a:moveTo>
                    <a:pt x="0" y="105608"/>
                  </a:moveTo>
                  <a:lnTo>
                    <a:pt x="0" y="0"/>
                  </a:lnTo>
                  <a:lnTo>
                    <a:pt x="17880" y="0"/>
                  </a:lnTo>
                  <a:lnTo>
                    <a:pt x="50557" y="63085"/>
                  </a:lnTo>
                  <a:lnTo>
                    <a:pt x="61778" y="93775"/>
                  </a:lnTo>
                  <a:lnTo>
                    <a:pt x="57869" y="58085"/>
                  </a:lnTo>
                  <a:lnTo>
                    <a:pt x="57869" y="0"/>
                  </a:lnTo>
                  <a:lnTo>
                    <a:pt x="72347" y="0"/>
                  </a:lnTo>
                  <a:lnTo>
                    <a:pt x="72347" y="105608"/>
                  </a:lnTo>
                  <a:lnTo>
                    <a:pt x="55118" y="105608"/>
                  </a:lnTo>
                  <a:lnTo>
                    <a:pt x="20805" y="39966"/>
                  </a:lnTo>
                  <a:lnTo>
                    <a:pt x="10670" y="10938"/>
                  </a:lnTo>
                  <a:lnTo>
                    <a:pt x="14246" y="44677"/>
                  </a:lnTo>
                  <a:lnTo>
                    <a:pt x="14246" y="105666"/>
                  </a:lnTo>
                  <a:close/>
                </a:path>
              </a:pathLst>
            </a:custGeom>
            <a:solidFill>
              <a:srgbClr val="000000"/>
            </a:solidFill>
            <a:ln w="1448" cap="flat">
              <a:noFill/>
              <a:prstDash val="solid"/>
              <a:miter/>
            </a:ln>
          </p:spPr>
          <p:txBody>
            <a:bodyPr/>
            <a:lstStyle/>
            <a:p>
              <a:endParaRPr lang="en-US" sz="1643"/>
            </a:p>
          </p:txBody>
        </p:sp>
        <p:sp>
          <p:nvSpPr>
            <p:cNvPr id="36" name="Freeform 35">
              <a:extLst>
                <a:ext uri="{FF2B5EF4-FFF2-40B4-BE49-F238E27FC236}">
                  <a16:creationId xmlns:a16="http://schemas.microsoft.com/office/drawing/2014/main" id="{303689E9-C7B2-389F-6451-CBF1F00EDEBA}"/>
                </a:ext>
              </a:extLst>
            </p:cNvPr>
            <p:cNvSpPr/>
            <p:nvPr/>
          </p:nvSpPr>
          <p:spPr>
            <a:xfrm>
              <a:off x="9603634" y="7152188"/>
              <a:ext cx="70942" cy="105622"/>
            </a:xfrm>
            <a:custGeom>
              <a:avLst/>
              <a:gdLst>
                <a:gd name="csX0" fmla="*/ 27305 w 70942"/>
                <a:gd name="csY0" fmla="*/ 13149 h 105622"/>
                <a:gd name="csX1" fmla="*/ 0 w 70942"/>
                <a:gd name="csY1" fmla="*/ 13149 h 105622"/>
                <a:gd name="csX2" fmla="*/ 0 w 70942"/>
                <a:gd name="csY2" fmla="*/ 0 h 105622"/>
                <a:gd name="csX3" fmla="*/ 70942 w 70942"/>
                <a:gd name="csY3" fmla="*/ 0 h 105622"/>
                <a:gd name="csX4" fmla="*/ 70942 w 70942"/>
                <a:gd name="csY4" fmla="*/ 13149 h 105622"/>
                <a:gd name="csX5" fmla="*/ 43564 w 70942"/>
                <a:gd name="csY5" fmla="*/ 13149 h 105622"/>
                <a:gd name="csX6" fmla="*/ 43564 w 70942"/>
                <a:gd name="csY6" fmla="*/ 105623 h 105622"/>
                <a:gd name="csX7" fmla="*/ 27305 w 70942"/>
                <a:gd name="csY7" fmla="*/ 105623 h 1056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942" h="105622">
                  <a:moveTo>
                    <a:pt x="27305" y="13149"/>
                  </a:moveTo>
                  <a:lnTo>
                    <a:pt x="0" y="13149"/>
                  </a:lnTo>
                  <a:lnTo>
                    <a:pt x="0" y="0"/>
                  </a:lnTo>
                  <a:lnTo>
                    <a:pt x="70942" y="0"/>
                  </a:lnTo>
                  <a:lnTo>
                    <a:pt x="70942" y="13149"/>
                  </a:lnTo>
                  <a:lnTo>
                    <a:pt x="43564" y="13149"/>
                  </a:lnTo>
                  <a:lnTo>
                    <a:pt x="43564" y="105623"/>
                  </a:lnTo>
                  <a:lnTo>
                    <a:pt x="27305" y="105623"/>
                  </a:lnTo>
                  <a:close/>
                </a:path>
              </a:pathLst>
            </a:custGeom>
            <a:solidFill>
              <a:srgbClr val="000000"/>
            </a:solidFill>
            <a:ln w="1448" cap="flat">
              <a:noFill/>
              <a:prstDash val="solid"/>
              <a:miter/>
            </a:ln>
          </p:spPr>
          <p:txBody>
            <a:bodyPr/>
            <a:lstStyle/>
            <a:p>
              <a:endParaRPr lang="en-US" sz="1643"/>
            </a:p>
          </p:txBody>
        </p:sp>
      </p:grpSp>
      <p:sp>
        <p:nvSpPr>
          <p:cNvPr id="20" name="Text Placeholder 18">
            <a:extLst>
              <a:ext uri="{FF2B5EF4-FFF2-40B4-BE49-F238E27FC236}">
                <a16:creationId xmlns:a16="http://schemas.microsoft.com/office/drawing/2014/main" id="{EAFCD15B-0286-3E92-12CE-6102BA77CE60}"/>
              </a:ext>
            </a:extLst>
          </p:cNvPr>
          <p:cNvSpPr>
            <a:spLocks noGrp="1"/>
          </p:cNvSpPr>
          <p:nvPr>
            <p:ph type="body" sz="quarter" idx="10" hasCustomPrompt="1"/>
          </p:nvPr>
        </p:nvSpPr>
        <p:spPr>
          <a:xfrm>
            <a:off x="315884" y="5865608"/>
            <a:ext cx="2563091" cy="599711"/>
          </a:xfrm>
          <a:prstGeom prst="rect">
            <a:avLst/>
          </a:prstGeom>
        </p:spPr>
        <p:txBody>
          <a:bodyPr anchor="b" anchorCtr="0"/>
          <a:lstStyle>
            <a:lvl1pPr marL="11206">
              <a:lnSpc>
                <a:spcPts val="2365"/>
              </a:lnSpc>
              <a:defRPr sz="2030">
                <a:solidFill>
                  <a:schemeClr val="tx1"/>
                </a:solidFill>
              </a:defRPr>
            </a:lvl1pPr>
            <a:lvl2pPr>
              <a:defRPr sz="2030"/>
            </a:lvl2pPr>
            <a:lvl3pPr>
              <a:defRPr sz="2030"/>
            </a:lvl3pPr>
            <a:lvl4pPr>
              <a:defRPr sz="2030"/>
            </a:lvl4pPr>
            <a:lvl5pPr>
              <a:defRPr sz="2030"/>
            </a:lvl5pPr>
          </a:lstStyle>
          <a:p>
            <a:pPr marL="12700">
              <a:lnSpc>
                <a:spcPts val="2590"/>
              </a:lnSpc>
            </a:pPr>
            <a:r>
              <a:rPr lang="en-US" sz="2030">
                <a:latin typeface="JPM AM Pro Medium"/>
                <a:cs typeface="JPM AM Pro Medium"/>
              </a:rPr>
              <a:t>U.S.</a:t>
            </a:r>
            <a:r>
              <a:rPr lang="en-US" sz="2030" spc="31">
                <a:latin typeface="JPM AM Pro Medium"/>
                <a:cs typeface="JPM AM Pro Medium"/>
              </a:rPr>
              <a:t> </a:t>
            </a:r>
            <a:r>
              <a:rPr lang="en-US" sz="2030">
                <a:latin typeface="JPM AM Pro Medium"/>
                <a:cs typeface="JPM AM Pro Medium"/>
              </a:rPr>
              <a:t>|</a:t>
            </a:r>
            <a:r>
              <a:rPr lang="en-US" sz="2030" spc="40">
                <a:latin typeface="JPM AM Pro Medium"/>
                <a:cs typeface="JPM AM Pro Medium"/>
              </a:rPr>
              <a:t> 2</a:t>
            </a:r>
            <a:r>
              <a:rPr lang="en-US" sz="2030">
                <a:latin typeface="JPM AM Pro Medium"/>
                <a:cs typeface="JPM AM Pro Medium"/>
              </a:rPr>
              <a:t>Q</a:t>
            </a:r>
            <a:r>
              <a:rPr lang="en-US" sz="2030" spc="44">
                <a:latin typeface="JPM AM Pro Medium"/>
                <a:cs typeface="JPM AM Pro Medium"/>
              </a:rPr>
              <a:t> </a:t>
            </a:r>
            <a:r>
              <a:rPr lang="en-US" sz="2030" spc="-18">
                <a:latin typeface="JPM AM Pro Medium"/>
                <a:cs typeface="JPM AM Pro Medium"/>
              </a:rPr>
              <a:t>2026</a:t>
            </a:r>
            <a:endParaRPr lang="en-US" sz="2030">
              <a:latin typeface="JPM AM Pro Medium"/>
              <a:cs typeface="JPM AM Pro Medium"/>
            </a:endParaRPr>
          </a:p>
          <a:p>
            <a:pPr marL="12700">
              <a:lnSpc>
                <a:spcPts val="2680"/>
              </a:lnSpc>
            </a:pPr>
            <a:r>
              <a:rPr lang="en-US" sz="2030">
                <a:latin typeface="JPM AM Pro Medium"/>
                <a:cs typeface="JPM AM Pro Medium"/>
              </a:rPr>
              <a:t>As</a:t>
            </a:r>
            <a:r>
              <a:rPr lang="en-US" sz="2030" spc="-35">
                <a:latin typeface="JPM AM Pro Medium"/>
                <a:cs typeface="JPM AM Pro Medium"/>
              </a:rPr>
              <a:t> </a:t>
            </a:r>
            <a:r>
              <a:rPr lang="en-US" sz="2030">
                <a:latin typeface="JPM AM Pro Medium"/>
                <a:cs typeface="JPM AM Pro Medium"/>
              </a:rPr>
              <a:t>of</a:t>
            </a:r>
            <a:r>
              <a:rPr lang="en-US" sz="2030" spc="-31">
                <a:latin typeface="JPM AM Pro Medium"/>
                <a:cs typeface="JPM AM Pro Medium"/>
              </a:rPr>
              <a:t> </a:t>
            </a:r>
            <a:r>
              <a:rPr lang="en-US" sz="2030" spc="-9">
                <a:latin typeface="JPM AM Pro Medium"/>
                <a:cs typeface="JPM AM Pro Medium"/>
              </a:rPr>
              <a:t>May,</a:t>
            </a:r>
            <a:r>
              <a:rPr lang="en-US" sz="2030" spc="-31">
                <a:latin typeface="JPM AM Pro Medium"/>
                <a:cs typeface="JPM AM Pro Medium"/>
              </a:rPr>
              <a:t> </a:t>
            </a:r>
            <a:r>
              <a:rPr lang="en-US" sz="2030" spc="-18">
                <a:latin typeface="JPM AM Pro Medium"/>
                <a:cs typeface="JPM AM Pro Medium"/>
              </a:rPr>
              <a:t>2026</a:t>
            </a:r>
            <a:endParaRPr lang="en-US" sz="2030">
              <a:latin typeface="JPM AM Pro Medium"/>
              <a:cs typeface="JPM AM Pro Medium"/>
            </a:endParaRPr>
          </a:p>
        </p:txBody>
      </p:sp>
    </p:spTree>
    <p:extLst>
      <p:ext uri="{BB962C8B-B14F-4D97-AF65-F5344CB8AC3E}">
        <p14:creationId xmlns:p14="http://schemas.microsoft.com/office/powerpoint/2010/main" val="1014310323"/>
      </p:ext>
    </p:extLst>
  </p:cSld>
  <p:clrMapOvr>
    <a:masterClrMapping/>
  </p:clrMapOvr>
  <p:extLst>
    <p:ext uri="{DCECCB84-F9BA-43D5-87BE-67443E8EF086}">
      <p15:sldGuideLst xmlns:p15="http://schemas.microsoft.com/office/powerpoint/2012/main">
        <p15:guide id="1" orient="horz" pos="2448">
          <p15:clr>
            <a:srgbClr val="FBAE40"/>
          </p15:clr>
        </p15:guide>
        <p15:guide id="2" pos="316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debar Lef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465466B-3F33-DB47-84A2-6F568D25265F}"/>
              </a:ext>
            </a:extLst>
          </p:cNvPr>
          <p:cNvSpPr>
            <a:spLocks noGrp="1"/>
          </p:cNvSpPr>
          <p:nvPr>
            <p:ph sz="half" idx="12"/>
          </p:nvPr>
        </p:nvSpPr>
        <p:spPr>
          <a:xfrm>
            <a:off x="762000"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EBA115F8-994C-8A4C-ACE0-25AE5F0718D6}"/>
              </a:ext>
            </a:extLst>
          </p:cNvPr>
          <p:cNvSpPr>
            <a:spLocks noGrp="1"/>
          </p:cNvSpPr>
          <p:nvPr>
            <p:ph sz="half" idx="13"/>
          </p:nvPr>
        </p:nvSpPr>
        <p:spPr>
          <a:xfrm>
            <a:off x="3543302" y="1204913"/>
            <a:ext cx="5384800"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216F110A-9320-4387-81E5-5F115FCCCD08}"/>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9AD79313-C6D3-46FE-B7B2-68654C0D7E16}"/>
              </a:ext>
            </a:extLst>
          </p:cNvPr>
          <p:cNvCxnSpPr>
            <a:cxnSpLocks/>
          </p:cNvCxnSpPr>
          <p:nvPr userDrawn="1"/>
        </p:nvCxnSpPr>
        <p:spPr>
          <a:xfrm>
            <a:off x="3457853"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3" name="Date Placeholder 2">
            <a:extLst>
              <a:ext uri="{FF2B5EF4-FFF2-40B4-BE49-F238E27FC236}">
                <a16:creationId xmlns:a16="http://schemas.microsoft.com/office/drawing/2014/main" id="{ECDCA16C-C955-4D60-AB2B-A2BF4E16C275}"/>
              </a:ext>
            </a:extLst>
          </p:cNvPr>
          <p:cNvSpPr>
            <a:spLocks noGrp="1"/>
          </p:cNvSpPr>
          <p:nvPr>
            <p:ph type="dt" sz="half" idx="28"/>
          </p:nvPr>
        </p:nvSpPr>
        <p:spPr/>
        <p:txBody>
          <a:bodyPr/>
          <a:lstStyle>
            <a:lvl1pPr>
              <a:defRPr sz="1200"/>
            </a:lvl1pPr>
          </a:lstStyle>
          <a:p>
            <a:r>
              <a:rPr lang="en-US"/>
              <a:t>GTM</a:t>
            </a:r>
          </a:p>
        </p:txBody>
      </p:sp>
      <p:sp>
        <p:nvSpPr>
          <p:cNvPr id="9" name="Footer Placeholder 8">
            <a:extLst>
              <a:ext uri="{FF2B5EF4-FFF2-40B4-BE49-F238E27FC236}">
                <a16:creationId xmlns:a16="http://schemas.microsoft.com/office/drawing/2014/main" id="{B8FB8E89-D07C-41A3-BE88-640F169BF73C}"/>
              </a:ext>
            </a:extLst>
          </p:cNvPr>
          <p:cNvSpPr>
            <a:spLocks noGrp="1"/>
          </p:cNvSpPr>
          <p:nvPr>
            <p:ph type="ftr" sz="quarter" idx="29"/>
          </p:nvPr>
        </p:nvSpPr>
        <p:spPr/>
        <p:txBody>
          <a:bodyPr/>
          <a:lstStyle>
            <a:lvl1pPr>
              <a:defRPr sz="1200"/>
            </a:lvl1pPr>
          </a:lstStyle>
          <a:p>
            <a:r>
              <a:rPr lang="en-US"/>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1719909493"/>
      </p:ext>
    </p:extLst>
  </p:cSld>
  <p:clrMapOvr>
    <a:masterClrMapping/>
  </p:clrMapOvr>
  <p:extLst>
    <p:ext uri="{DCECCB84-F9BA-43D5-87BE-67443E8EF086}">
      <p15:sldGuideLst xmlns:p15="http://schemas.microsoft.com/office/powerpoint/2012/main">
        <p15:guide id="1" orient="horz" pos="138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debar Righ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4C90D45-1AE3-474C-8013-D60AA387A812}"/>
              </a:ext>
            </a:extLst>
          </p:cNvPr>
          <p:cNvSpPr>
            <a:spLocks noGrp="1"/>
          </p:cNvSpPr>
          <p:nvPr>
            <p:ph sz="half" idx="12"/>
          </p:nvPr>
        </p:nvSpPr>
        <p:spPr>
          <a:xfrm>
            <a:off x="762002" y="1204913"/>
            <a:ext cx="5381624"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5">
            <a:extLst>
              <a:ext uri="{FF2B5EF4-FFF2-40B4-BE49-F238E27FC236}">
                <a16:creationId xmlns:a16="http://schemas.microsoft.com/office/drawing/2014/main" id="{91FEA3D8-D639-BC4F-BDEF-E6116326D0B9}"/>
              </a:ext>
            </a:extLst>
          </p:cNvPr>
          <p:cNvSpPr>
            <a:spLocks noGrp="1"/>
          </p:cNvSpPr>
          <p:nvPr>
            <p:ph sz="half" idx="13"/>
          </p:nvPr>
        </p:nvSpPr>
        <p:spPr>
          <a:xfrm>
            <a:off x="6327775" y="1204913"/>
            <a:ext cx="2600325" cy="4576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1">
            <a:extLst>
              <a:ext uri="{FF2B5EF4-FFF2-40B4-BE49-F238E27FC236}">
                <a16:creationId xmlns:a16="http://schemas.microsoft.com/office/drawing/2014/main" id="{D294F9CA-C726-46E0-ADEE-C405B7DABC47}"/>
              </a:ext>
            </a:extLst>
          </p:cNvPr>
          <p:cNvSpPr>
            <a:spLocks noGrp="1"/>
          </p:cNvSpPr>
          <p:nvPr>
            <p:ph type="title"/>
          </p:nvPr>
        </p:nvSpPr>
        <p:spPr/>
        <p:txBody>
          <a:bodyPr/>
          <a:lstStyle>
            <a:lvl1pPr>
              <a:defRPr>
                <a:latin typeface="JPM AM Pro" panose="020B0503040102020003" pitchFamily="34" charset="0"/>
              </a:defRPr>
            </a:lvl1pPr>
          </a:lstStyle>
          <a:p>
            <a:r>
              <a:rPr lang="en-US"/>
              <a:t>Click to edit Master title style</a:t>
            </a:r>
          </a:p>
        </p:txBody>
      </p:sp>
      <p:cxnSp>
        <p:nvCxnSpPr>
          <p:cNvPr id="8" name="Straight Connector 7">
            <a:extLst>
              <a:ext uri="{FF2B5EF4-FFF2-40B4-BE49-F238E27FC236}">
                <a16:creationId xmlns:a16="http://schemas.microsoft.com/office/drawing/2014/main" id="{F9A1440F-6791-427E-AAF2-741D5DF26C4D}"/>
              </a:ext>
            </a:extLst>
          </p:cNvPr>
          <p:cNvCxnSpPr>
            <a:cxnSpLocks/>
          </p:cNvCxnSpPr>
          <p:nvPr userDrawn="1"/>
        </p:nvCxnSpPr>
        <p:spPr>
          <a:xfrm>
            <a:off x="6236912" y="1204913"/>
            <a:ext cx="0" cy="4576762"/>
          </a:xfrm>
          <a:prstGeom prst="line">
            <a:avLst/>
          </a:prstGeom>
          <a:ln w="6350" cap="rnd">
            <a:solidFill>
              <a:schemeClr val="tx1"/>
            </a:solidFill>
            <a:prstDash val="solid"/>
            <a:round/>
          </a:ln>
        </p:spPr>
        <p:style>
          <a:lnRef idx="1">
            <a:schemeClr val="accent1"/>
          </a:lnRef>
          <a:fillRef idx="0">
            <a:schemeClr val="accent1"/>
          </a:fillRef>
          <a:effectRef idx="0">
            <a:srgbClr val="000000"/>
          </a:effectRef>
          <a:fontRef idx="minor">
            <a:schemeClr val="bg1"/>
          </a:fontRef>
        </p:style>
      </p:cxnSp>
      <p:sp>
        <p:nvSpPr>
          <p:cNvPr id="9" name="Date Placeholder 8">
            <a:extLst>
              <a:ext uri="{FF2B5EF4-FFF2-40B4-BE49-F238E27FC236}">
                <a16:creationId xmlns:a16="http://schemas.microsoft.com/office/drawing/2014/main" id="{8ABA7DFB-25A8-4DF3-9877-21C9B7DD064D}"/>
              </a:ext>
            </a:extLst>
          </p:cNvPr>
          <p:cNvSpPr>
            <a:spLocks noGrp="1"/>
          </p:cNvSpPr>
          <p:nvPr>
            <p:ph type="dt" sz="half" idx="26"/>
          </p:nvPr>
        </p:nvSpPr>
        <p:spPr/>
        <p:txBody>
          <a:bodyPr/>
          <a:lstStyle>
            <a:lvl1pPr>
              <a:defRPr sz="1200"/>
            </a:lvl1pPr>
          </a:lstStyle>
          <a:p>
            <a:r>
              <a:rPr lang="en-US"/>
              <a:t>GTM</a:t>
            </a:r>
          </a:p>
        </p:txBody>
      </p:sp>
      <p:sp>
        <p:nvSpPr>
          <p:cNvPr id="10" name="Footer Placeholder 9">
            <a:extLst>
              <a:ext uri="{FF2B5EF4-FFF2-40B4-BE49-F238E27FC236}">
                <a16:creationId xmlns:a16="http://schemas.microsoft.com/office/drawing/2014/main" id="{02DB3DE8-480F-4FF6-AF50-4A76A392D9E8}"/>
              </a:ext>
            </a:extLst>
          </p:cNvPr>
          <p:cNvSpPr>
            <a:spLocks noGrp="1"/>
          </p:cNvSpPr>
          <p:nvPr>
            <p:ph type="ftr" sz="quarter" idx="27"/>
          </p:nvPr>
        </p:nvSpPr>
        <p:spPr/>
        <p:txBody>
          <a:bodyPr/>
          <a:lstStyle>
            <a:lvl1pPr>
              <a:defRPr sz="1200"/>
            </a:lvl1pPr>
          </a:lstStyle>
          <a:p>
            <a:r>
              <a:rPr lang="en-US"/>
              <a:t>U.S.</a:t>
            </a:r>
          </a:p>
        </p:txBody>
      </p:sp>
      <p:sp>
        <p:nvSpPr>
          <p:cNvPr id="11" name="Text Placeholder 5">
            <a:extLst>
              <a:ext uri="{FF2B5EF4-FFF2-40B4-BE49-F238E27FC236}">
                <a16:creationId xmlns:a16="http://schemas.microsoft.com/office/drawing/2014/main" id="{FCCAF747-AA68-4840-BB9F-D249F2D36B08}"/>
              </a:ext>
            </a:extLst>
          </p:cNvPr>
          <p:cNvSpPr>
            <a:spLocks noGrp="1"/>
          </p:cNvSpPr>
          <p:nvPr>
            <p:ph type="body" sz="quarter" idx="25" hasCustomPrompt="1"/>
          </p:nvPr>
        </p:nvSpPr>
        <p:spPr>
          <a:xfrm>
            <a:off x="762001" y="5966207"/>
            <a:ext cx="6784975" cy="114519"/>
          </a:xfrm>
        </p:spPr>
        <p:txBody>
          <a:bodyPr wrap="square" anchor="t" anchorCtr="0">
            <a:spAutoFit/>
          </a:bodyPr>
          <a:lstStyle>
            <a:lvl1pPr marL="0" indent="0" algn="just">
              <a:lnSpc>
                <a:spcPct val="93000"/>
              </a:lnSpc>
              <a:spcBef>
                <a:spcPts val="0"/>
              </a:spcBef>
              <a:buFontTx/>
              <a:buNone/>
              <a:defRPr sz="800" b="0">
                <a:solidFill>
                  <a:schemeClr val="tx1"/>
                </a:solidFill>
                <a:latin typeface="JPM AM Pro Light" panose="020B0303040103020003" pitchFamily="34" charset="0"/>
              </a:defRPr>
            </a:lvl1pPr>
            <a:lvl2pPr marL="0" indent="0">
              <a:spcBef>
                <a:spcPts val="0"/>
              </a:spcBef>
              <a:buFontTx/>
              <a:buNone/>
              <a:defRPr sz="660"/>
            </a:lvl2pPr>
            <a:lvl3pPr marL="0" indent="0">
              <a:spcBef>
                <a:spcPts val="0"/>
              </a:spcBef>
              <a:buFontTx/>
              <a:buNone/>
              <a:defRPr sz="660"/>
            </a:lvl3pPr>
            <a:lvl4pPr marL="0" indent="0">
              <a:spcBef>
                <a:spcPts val="0"/>
              </a:spcBef>
              <a:buFontTx/>
              <a:buNone/>
              <a:defRPr sz="660"/>
            </a:lvl4pPr>
            <a:lvl5pPr marL="0" indent="0">
              <a:spcBef>
                <a:spcPts val="0"/>
              </a:spcBef>
              <a:buFontTx/>
              <a:buNone/>
              <a:defRPr sz="660"/>
            </a:lvl5pPr>
            <a:lvl6pPr marL="0" indent="0">
              <a:spcBef>
                <a:spcPts val="0"/>
              </a:spcBef>
              <a:buFontTx/>
              <a:buNone/>
              <a:defRPr sz="660"/>
            </a:lvl6pPr>
            <a:lvl7pPr marL="0" indent="0">
              <a:spcBef>
                <a:spcPts val="0"/>
              </a:spcBef>
              <a:buFontTx/>
              <a:buNone/>
              <a:defRPr sz="660"/>
            </a:lvl7pPr>
            <a:lvl8pPr marL="0" indent="0">
              <a:spcBef>
                <a:spcPts val="0"/>
              </a:spcBef>
              <a:buFontTx/>
              <a:buNone/>
              <a:defRPr sz="660"/>
            </a:lvl8pPr>
            <a:lvl9pPr marL="0" indent="0">
              <a:spcBef>
                <a:spcPts val="0"/>
              </a:spcBef>
              <a:buFontTx/>
              <a:buNone/>
              <a:defRPr sz="660"/>
            </a:lvl9pPr>
          </a:lstStyle>
          <a:p>
            <a:pPr lvl="0"/>
            <a:r>
              <a:rPr lang="en-US"/>
              <a:t>[Optional footnotes]</a:t>
            </a:r>
          </a:p>
        </p:txBody>
      </p:sp>
    </p:spTree>
    <p:extLst>
      <p:ext uri="{BB962C8B-B14F-4D97-AF65-F5344CB8AC3E}">
        <p14:creationId xmlns:p14="http://schemas.microsoft.com/office/powerpoint/2010/main" val="1038216777"/>
      </p:ext>
    </p:extLst>
  </p:cSld>
  <p:clrMapOvr>
    <a:masterClrMapping/>
  </p:clrMapOvr>
  <p:extLst>
    <p:ext uri="{DCECCB84-F9BA-43D5-87BE-67443E8EF086}">
      <p15:sldGuideLst xmlns:p15="http://schemas.microsoft.com/office/powerpoint/2012/main">
        <p15:guide id="1" orient="horz" pos="138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image" Target="../media/image3.jpe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2.emf"/><Relationship Id="rId5" Type="http://schemas.openxmlformats.org/officeDocument/2006/relationships/slideLayout" Target="../slideLayouts/slideLayout31.xml"/><Relationship Id="rId10" Type="http://schemas.openxmlformats.org/officeDocument/2006/relationships/oleObject" Target="../embeddings/oleObject1.bin"/><Relationship Id="rId4" Type="http://schemas.openxmlformats.org/officeDocument/2006/relationships/slideLayout" Target="../slideLayouts/slideLayout30.xml"/><Relationship Id="rId9"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6" Type="http://schemas.openxmlformats.org/officeDocument/2006/relationships/image" Target="../media/image3.jpe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2.emf"/><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oleObject" Target="../embeddings/oleObject1.bin"/></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theme" Target="../theme/theme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54075E3-0C5B-4B17-8C2A-192F41066A22}"/>
              </a:ext>
            </a:extLst>
          </p:cNvPr>
          <p:cNvSpPr/>
          <p:nvPr/>
        </p:nvSpPr>
        <p:spPr>
          <a:xfrm>
            <a:off x="181791" y="595557"/>
            <a:ext cx="267747" cy="388767"/>
          </a:xfrm>
          <a:custGeom>
            <a:avLst/>
            <a:gdLst>
              <a:gd name="connsiteX0" fmla="*/ 2487 w 267747"/>
              <a:gd name="connsiteY0" fmla="*/ 79195 h 388767"/>
              <a:gd name="connsiteX1" fmla="*/ 111707 w 267747"/>
              <a:gd name="connsiteY1" fmla="*/ 188415 h 388767"/>
              <a:gd name="connsiteX2" fmla="*/ 111791 w 267747"/>
              <a:gd name="connsiteY2" fmla="*/ 200269 h 388767"/>
              <a:gd name="connsiteX3" fmla="*/ 111707 w 267747"/>
              <a:gd name="connsiteY3" fmla="*/ 200353 h 388767"/>
              <a:gd name="connsiteX4" fmla="*/ 2487 w 267747"/>
              <a:gd name="connsiteY4" fmla="*/ 309573 h 388767"/>
              <a:gd name="connsiteX5" fmla="*/ 2349 w 267747"/>
              <a:gd name="connsiteY5" fmla="*/ 321246 h 388767"/>
              <a:gd name="connsiteX6" fmla="*/ 2487 w 267747"/>
              <a:gd name="connsiteY6" fmla="*/ 321384 h 388767"/>
              <a:gd name="connsiteX7" fmla="*/ 67384 w 267747"/>
              <a:gd name="connsiteY7" fmla="*/ 386281 h 388767"/>
              <a:gd name="connsiteX8" fmla="*/ 79058 w 267747"/>
              <a:gd name="connsiteY8" fmla="*/ 386418 h 388767"/>
              <a:gd name="connsiteX9" fmla="*/ 79195 w 267747"/>
              <a:gd name="connsiteY9" fmla="*/ 386281 h 388767"/>
              <a:gd name="connsiteX10" fmla="*/ 265250 w 267747"/>
              <a:gd name="connsiteY10" fmla="*/ 200353 h 388767"/>
              <a:gd name="connsiteX11" fmla="*/ 265334 w 267747"/>
              <a:gd name="connsiteY11" fmla="*/ 188499 h 388767"/>
              <a:gd name="connsiteX12" fmla="*/ 265250 w 267747"/>
              <a:gd name="connsiteY12" fmla="*/ 188415 h 388767"/>
              <a:gd name="connsiteX13" fmla="*/ 79195 w 267747"/>
              <a:gd name="connsiteY13" fmla="*/ 2487 h 388767"/>
              <a:gd name="connsiteX14" fmla="*/ 67521 w 267747"/>
              <a:gd name="connsiteY14" fmla="*/ 2349 h 388767"/>
              <a:gd name="connsiteX15" fmla="*/ 67384 w 267747"/>
              <a:gd name="connsiteY15" fmla="*/ 2487 h 388767"/>
              <a:gd name="connsiteX16" fmla="*/ 2487 w 267747"/>
              <a:gd name="connsiteY16" fmla="*/ 67384 h 388767"/>
              <a:gd name="connsiteX17" fmla="*/ 2349 w 267747"/>
              <a:gd name="connsiteY17" fmla="*/ 79058 h 388767"/>
              <a:gd name="connsiteX18" fmla="*/ 2487 w 267747"/>
              <a:gd name="connsiteY18" fmla="*/ 79195 h 3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747" h="388767">
                <a:moveTo>
                  <a:pt x="2487" y="79195"/>
                </a:moveTo>
                <a:lnTo>
                  <a:pt x="111707" y="188415"/>
                </a:lnTo>
                <a:cubicBezTo>
                  <a:pt x="115004" y="191665"/>
                  <a:pt x="115041" y="196972"/>
                  <a:pt x="111791" y="200269"/>
                </a:cubicBezTo>
                <a:cubicBezTo>
                  <a:pt x="111763" y="200297"/>
                  <a:pt x="111735" y="200325"/>
                  <a:pt x="111707" y="200353"/>
                </a:cubicBezTo>
                <a:lnTo>
                  <a:pt x="2487" y="309573"/>
                </a:lnTo>
                <a:cubicBezTo>
                  <a:pt x="-775" y="312759"/>
                  <a:pt x="-836" y="317985"/>
                  <a:pt x="2349" y="321246"/>
                </a:cubicBezTo>
                <a:cubicBezTo>
                  <a:pt x="2395" y="321293"/>
                  <a:pt x="2441" y="321339"/>
                  <a:pt x="2487" y="321384"/>
                </a:cubicBezTo>
                <a:lnTo>
                  <a:pt x="67384" y="386281"/>
                </a:lnTo>
                <a:cubicBezTo>
                  <a:pt x="70570" y="389542"/>
                  <a:pt x="75796" y="389604"/>
                  <a:pt x="79058" y="386418"/>
                </a:cubicBezTo>
                <a:cubicBezTo>
                  <a:pt x="79104" y="386373"/>
                  <a:pt x="79150" y="386327"/>
                  <a:pt x="79195" y="386281"/>
                </a:cubicBezTo>
                <a:lnTo>
                  <a:pt x="265250" y="200353"/>
                </a:lnTo>
                <a:cubicBezTo>
                  <a:pt x="268547" y="197103"/>
                  <a:pt x="268584" y="191796"/>
                  <a:pt x="265334" y="188499"/>
                </a:cubicBezTo>
                <a:cubicBezTo>
                  <a:pt x="265306" y="188471"/>
                  <a:pt x="265278" y="188443"/>
                  <a:pt x="265250" y="188415"/>
                </a:cubicBezTo>
                <a:lnTo>
                  <a:pt x="79195" y="2487"/>
                </a:lnTo>
                <a:cubicBezTo>
                  <a:pt x="76009" y="-775"/>
                  <a:pt x="70783" y="-836"/>
                  <a:pt x="67521" y="2349"/>
                </a:cubicBezTo>
                <a:cubicBezTo>
                  <a:pt x="67475" y="2395"/>
                  <a:pt x="67429" y="2441"/>
                  <a:pt x="67384" y="2487"/>
                </a:cubicBezTo>
                <a:lnTo>
                  <a:pt x="2487" y="67384"/>
                </a:lnTo>
                <a:cubicBezTo>
                  <a:pt x="-775" y="70570"/>
                  <a:pt x="-836" y="75796"/>
                  <a:pt x="2349" y="79058"/>
                </a:cubicBezTo>
                <a:cubicBezTo>
                  <a:pt x="2395" y="79104"/>
                  <a:pt x="2441" y="79150"/>
                  <a:pt x="2487" y="79195"/>
                </a:cubicBezTo>
              </a:path>
            </a:pathLst>
          </a:custGeom>
          <a:solidFill>
            <a:srgbClr val="0092F9"/>
          </a:solidFill>
          <a:ln w="12700" cap="flat">
            <a:noFill/>
            <a:prstDash val="solid"/>
            <a:miter/>
          </a:ln>
        </p:spPr>
        <p:txBody>
          <a:bodyPr rtlCol="0" anchor="ctr"/>
          <a:lstStyle/>
          <a:p>
            <a:endParaRPr lang="en-US" sz="1935"/>
          </a:p>
        </p:txBody>
      </p:sp>
      <p:sp>
        <p:nvSpPr>
          <p:cNvPr id="28" name="Freeform: Shape 27">
            <a:extLst>
              <a:ext uri="{FF2B5EF4-FFF2-40B4-BE49-F238E27FC236}">
                <a16:creationId xmlns:a16="http://schemas.microsoft.com/office/drawing/2014/main" id="{CC5AAB74-0949-4791-BF26-5985DC495866}"/>
              </a:ext>
            </a:extLst>
          </p:cNvPr>
          <p:cNvSpPr/>
          <p:nvPr/>
        </p:nvSpPr>
        <p:spPr>
          <a:xfrm>
            <a:off x="0" y="1"/>
            <a:ext cx="9144000" cy="685800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144000" h="6858000">
                <a:moveTo>
                  <a:pt x="0" y="0"/>
                </a:moveTo>
                <a:lnTo>
                  <a:pt x="9144000" y="0"/>
                </a:lnTo>
                <a:lnTo>
                  <a:pt x="9144000" y="6858000"/>
                </a:lnTo>
                <a:lnTo>
                  <a:pt x="0" y="6858000"/>
                </a:lnTo>
                <a:close/>
              </a:path>
            </a:pathLst>
          </a:custGeom>
          <a:noFill/>
          <a:ln w="12700" cap="flat">
            <a:noFill/>
            <a:prstDash val="solid"/>
            <a:miter/>
          </a:ln>
        </p:spPr>
        <p:txBody>
          <a:bodyPr rtlCol="0" anchor="ctr"/>
          <a:lstStyle/>
          <a:p>
            <a:endParaRPr lang="en-US" sz="1935"/>
          </a:p>
        </p:txBody>
      </p:sp>
      <p:sp>
        <p:nvSpPr>
          <p:cNvPr id="2" name="Title Placeholder 1">
            <a:extLst>
              <a:ext uri="{FF2B5EF4-FFF2-40B4-BE49-F238E27FC236}">
                <a16:creationId xmlns:a16="http://schemas.microsoft.com/office/drawing/2014/main" id="{36D3E94B-F75A-43E2-84AB-FDF386CCE555}"/>
              </a:ext>
            </a:extLst>
          </p:cNvPr>
          <p:cNvSpPr>
            <a:spLocks noGrp="1"/>
          </p:cNvSpPr>
          <p:nvPr>
            <p:ph type="title"/>
          </p:nvPr>
        </p:nvSpPr>
        <p:spPr>
          <a:xfrm>
            <a:off x="762001" y="316396"/>
            <a:ext cx="6544234" cy="617836"/>
          </a:xfrm>
          <a:prstGeom prst="rect">
            <a:avLst/>
          </a:prstGeom>
        </p:spPr>
        <p:txBody>
          <a:bodyPr vert="horz" lIns="0" tIns="0" rIns="0" bIns="0" rtlCol="0" anchor="b" anchorCtr="0">
            <a:noAutofit/>
          </a:bodyPr>
          <a:lstStyle/>
          <a:p>
            <a:endParaRPr lang="en-US"/>
          </a:p>
        </p:txBody>
      </p:sp>
      <p:sp>
        <p:nvSpPr>
          <p:cNvPr id="3" name="Text Placeholder 2">
            <a:extLst>
              <a:ext uri="{FF2B5EF4-FFF2-40B4-BE49-F238E27FC236}">
                <a16:creationId xmlns:a16="http://schemas.microsoft.com/office/drawing/2014/main" id="{FC54B348-3077-4F00-B031-9D2252B7D36C}"/>
              </a:ext>
            </a:extLst>
          </p:cNvPr>
          <p:cNvSpPr>
            <a:spLocks noGrp="1"/>
          </p:cNvSpPr>
          <p:nvPr>
            <p:ph type="body" idx="1"/>
          </p:nvPr>
        </p:nvSpPr>
        <p:spPr>
          <a:xfrm>
            <a:off x="761999" y="1204913"/>
            <a:ext cx="8166099" cy="4576763"/>
          </a:xfrm>
          <a:prstGeom prst="rect">
            <a:avLst/>
          </a:prstGeom>
        </p:spPr>
        <p:txBody>
          <a:bodyPr vert="horz" lIns="0" tIns="0" rIns="0" bIns="0" spcCol="182880" rtlCol="0">
            <a:noAutofit/>
          </a:bodyPr>
          <a:lstStyle/>
          <a:p>
            <a:pPr lvl="0"/>
            <a:r>
              <a:rPr lang="en-US"/>
              <a:t>Click to edit Master text styles</a:t>
            </a:r>
          </a:p>
          <a:p>
            <a:pPr lvl="1"/>
            <a:r>
              <a:rPr lang="en-US"/>
              <a:t>Second level</a:t>
            </a:r>
          </a:p>
        </p:txBody>
      </p:sp>
      <p:sp>
        <p:nvSpPr>
          <p:cNvPr id="5" name="Date Placeholder 4">
            <a:extLst>
              <a:ext uri="{FF2B5EF4-FFF2-40B4-BE49-F238E27FC236}">
                <a16:creationId xmlns:a16="http://schemas.microsoft.com/office/drawing/2014/main" id="{E04D6E14-D246-4A73-864B-3BF3A7133973}"/>
              </a:ext>
            </a:extLst>
          </p:cNvPr>
          <p:cNvSpPr>
            <a:spLocks noGrp="1"/>
          </p:cNvSpPr>
          <p:nvPr>
            <p:ph type="dt" sz="half" idx="2"/>
          </p:nvPr>
        </p:nvSpPr>
        <p:spPr>
          <a:xfrm>
            <a:off x="7467599" y="697407"/>
            <a:ext cx="591947" cy="244380"/>
          </a:xfrm>
          <a:prstGeom prst="rect">
            <a:avLst/>
          </a:prstGeom>
        </p:spPr>
        <p:txBody>
          <a:bodyPr vert="horz" lIns="0" tIns="0" rIns="0" bIns="0" rtlCol="0" anchor="ctr"/>
          <a:lstStyle>
            <a:lvl1pPr algn="ctr">
              <a:defRPr sz="1200" cap="all" spc="-28" baseline="0">
                <a:solidFill>
                  <a:schemeClr val="tx1"/>
                </a:solidFill>
                <a:latin typeface="JPM AM Pro" panose="020B0503040102020003" pitchFamily="34" charset="0"/>
              </a:defRPr>
            </a:lvl1pPr>
          </a:lstStyle>
          <a:p>
            <a:r>
              <a:rPr lang="en-US"/>
              <a:t>GTM</a:t>
            </a:r>
          </a:p>
        </p:txBody>
      </p:sp>
      <p:sp>
        <p:nvSpPr>
          <p:cNvPr id="7" name="Footer Placeholder 6">
            <a:extLst>
              <a:ext uri="{FF2B5EF4-FFF2-40B4-BE49-F238E27FC236}">
                <a16:creationId xmlns:a16="http://schemas.microsoft.com/office/drawing/2014/main" id="{73FB229A-93CA-452A-9886-521CEB8E7EAC}"/>
              </a:ext>
            </a:extLst>
          </p:cNvPr>
          <p:cNvSpPr>
            <a:spLocks noGrp="1"/>
          </p:cNvSpPr>
          <p:nvPr>
            <p:ph type="ftr" sz="quarter" idx="3"/>
          </p:nvPr>
        </p:nvSpPr>
        <p:spPr>
          <a:xfrm>
            <a:off x="8059548" y="697408"/>
            <a:ext cx="438151" cy="244380"/>
          </a:xfrm>
          <a:prstGeom prst="rect">
            <a:avLst/>
          </a:prstGeom>
        </p:spPr>
        <p:txBody>
          <a:bodyPr vert="horz" lIns="0" tIns="0" rIns="0" bIns="0" rtlCol="0" anchor="ctr"/>
          <a:lstStyle>
            <a:lvl1pPr algn="ctr">
              <a:defRPr sz="1200" cap="all" spc="-28" baseline="0">
                <a:solidFill>
                  <a:schemeClr val="tx1"/>
                </a:solidFill>
                <a:latin typeface="JPM AM Pro" panose="020B0503040102020003" pitchFamily="34" charset="0"/>
              </a:defRPr>
            </a:lvl1pPr>
          </a:lstStyle>
          <a:p>
            <a:r>
              <a:rPr lang="en-US"/>
              <a:t>U.S.</a:t>
            </a:r>
          </a:p>
        </p:txBody>
      </p:sp>
      <p:cxnSp>
        <p:nvCxnSpPr>
          <p:cNvPr id="17" name="Straight Connector 16">
            <a:extLst>
              <a:ext uri="{FF2B5EF4-FFF2-40B4-BE49-F238E27FC236}">
                <a16:creationId xmlns:a16="http://schemas.microsoft.com/office/drawing/2014/main" id="{7A48D36D-67C3-4F14-AD11-3516602EA8CD}"/>
              </a:ext>
            </a:extLst>
          </p:cNvPr>
          <p:cNvCxnSpPr/>
          <p:nvPr userDrawn="1"/>
        </p:nvCxnSpPr>
        <p:spPr>
          <a:xfrm>
            <a:off x="762000" y="1080294"/>
            <a:ext cx="8166098" cy="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sp>
        <p:nvSpPr>
          <p:cNvPr id="18" name="Rectangle: Rounded Corners 17">
            <a:extLst>
              <a:ext uri="{FF2B5EF4-FFF2-40B4-BE49-F238E27FC236}">
                <a16:creationId xmlns:a16="http://schemas.microsoft.com/office/drawing/2014/main" id="{CCF6862E-C79B-440D-84F7-2D6AF8C8A99C}"/>
              </a:ext>
            </a:extLst>
          </p:cNvPr>
          <p:cNvSpPr/>
          <p:nvPr userDrawn="1"/>
        </p:nvSpPr>
        <p:spPr>
          <a:xfrm>
            <a:off x="7467599" y="702470"/>
            <a:ext cx="1474440" cy="245270"/>
          </a:xfrm>
          <a:prstGeom prst="roundRect">
            <a:avLst>
              <a:gd name="adj" fmla="val 50000"/>
            </a:avLst>
          </a:prstGeom>
          <a:noFill/>
          <a:ln w="5080" cap="sq">
            <a:solidFill>
              <a:schemeClr val="tx1"/>
            </a:solidFill>
            <a:miter lim="800000"/>
          </a:ln>
        </p:spPr>
        <p:style>
          <a:lnRef idx="0">
            <a:schemeClr val="accent1"/>
          </a:lnRef>
          <a:fillRef idx="1">
            <a:schemeClr val="accent1"/>
          </a:fillRef>
          <a:effectRef idx="0">
            <a:srgbClr val="000000"/>
          </a:effectRef>
          <a:fontRef idx="minor">
            <a:schemeClr val="bg1"/>
          </a:fontRef>
        </p:style>
        <p:txBody>
          <a:bodyPr rtlCol="0" anchor="ctr"/>
          <a:lstStyle/>
          <a:p>
            <a:pPr algn="ctr">
              <a:lnSpc>
                <a:spcPct val="100000"/>
              </a:lnSpc>
            </a:pPr>
            <a:endParaRPr lang="en-US" sz="943"/>
          </a:p>
        </p:txBody>
      </p:sp>
      <p:grpSp>
        <p:nvGrpSpPr>
          <p:cNvPr id="14" name="Group 13">
            <a:extLst>
              <a:ext uri="{FF2B5EF4-FFF2-40B4-BE49-F238E27FC236}">
                <a16:creationId xmlns:a16="http://schemas.microsoft.com/office/drawing/2014/main" id="{CE1BEA04-B15D-4190-BFF8-CA18F916FB92}"/>
              </a:ext>
            </a:extLst>
          </p:cNvPr>
          <p:cNvGrpSpPr/>
          <p:nvPr userDrawn="1"/>
        </p:nvGrpSpPr>
        <p:grpSpPr>
          <a:xfrm>
            <a:off x="8059548" y="702470"/>
            <a:ext cx="438151" cy="245270"/>
            <a:chOff x="8059547" y="681893"/>
            <a:chExt cx="438151" cy="295810"/>
          </a:xfrm>
        </p:grpSpPr>
        <p:cxnSp>
          <p:nvCxnSpPr>
            <p:cNvPr id="20" name="Straight Connector 19">
              <a:extLst>
                <a:ext uri="{FF2B5EF4-FFF2-40B4-BE49-F238E27FC236}">
                  <a16:creationId xmlns:a16="http://schemas.microsoft.com/office/drawing/2014/main" id="{4C0CB8B8-7151-4799-8D35-4452D4CAC1A5}"/>
                </a:ext>
              </a:extLst>
            </p:cNvPr>
            <p:cNvCxnSpPr/>
            <p:nvPr userDrawn="1"/>
          </p:nvCxnSpPr>
          <p:spPr>
            <a:xfrm>
              <a:off x="8059547" y="681893"/>
              <a:ext cx="0" cy="295810"/>
            </a:xfrm>
            <a:prstGeom prst="line">
              <a:avLst/>
            </a:prstGeom>
            <a:ln w="5080" cap="flat">
              <a:solidFill>
                <a:schemeClr val="tx1"/>
              </a:solidFill>
              <a:miter lim="800000"/>
            </a:ln>
          </p:spPr>
          <p:style>
            <a:lnRef idx="1">
              <a:schemeClr val="accent1"/>
            </a:lnRef>
            <a:fillRef idx="0">
              <a:schemeClr val="accent1"/>
            </a:fillRef>
            <a:effectRef idx="0">
              <a:srgbClr val="000000"/>
            </a:effectRef>
            <a:fontRef idx="minor">
              <a:schemeClr val="bg1"/>
            </a:fontRef>
          </p:style>
        </p:cxnSp>
        <p:cxnSp>
          <p:nvCxnSpPr>
            <p:cNvPr id="21" name="Straight Connector 20">
              <a:extLst>
                <a:ext uri="{FF2B5EF4-FFF2-40B4-BE49-F238E27FC236}">
                  <a16:creationId xmlns:a16="http://schemas.microsoft.com/office/drawing/2014/main" id="{1D392C04-2A6C-4A7B-9DBA-3E2520014D83}"/>
                </a:ext>
              </a:extLst>
            </p:cNvPr>
            <p:cNvCxnSpPr/>
            <p:nvPr userDrawn="1"/>
          </p:nvCxnSpPr>
          <p:spPr>
            <a:xfrm>
              <a:off x="8497698" y="681893"/>
              <a:ext cx="0" cy="295810"/>
            </a:xfrm>
            <a:prstGeom prst="line">
              <a:avLst/>
            </a:prstGeom>
            <a:ln w="5080" cap="flat">
              <a:solidFill>
                <a:schemeClr val="tx1"/>
              </a:solidFill>
              <a:miter lim="800000"/>
            </a:ln>
          </p:spPr>
          <p:style>
            <a:lnRef idx="1">
              <a:schemeClr val="accent1"/>
            </a:lnRef>
            <a:fillRef idx="0">
              <a:schemeClr val="accent1"/>
            </a:fillRef>
            <a:effectRef idx="0">
              <a:srgbClr val="000000"/>
            </a:effectRef>
            <a:fontRef idx="minor">
              <a:schemeClr val="bg1"/>
            </a:fontRef>
          </p:style>
        </p:cxnSp>
      </p:grpSp>
      <p:cxnSp>
        <p:nvCxnSpPr>
          <p:cNvPr id="19" name="Straight Connector 18">
            <a:extLst>
              <a:ext uri="{FF2B5EF4-FFF2-40B4-BE49-F238E27FC236}">
                <a16:creationId xmlns:a16="http://schemas.microsoft.com/office/drawing/2014/main" id="{DE4D5BA6-3793-492A-8A92-A5772F48B553}"/>
              </a:ext>
            </a:extLst>
          </p:cNvPr>
          <p:cNvCxnSpPr/>
          <p:nvPr userDrawn="1"/>
        </p:nvCxnSpPr>
        <p:spPr>
          <a:xfrm>
            <a:off x="636754" y="1"/>
            <a:ext cx="0" cy="685800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sp>
        <p:nvSpPr>
          <p:cNvPr id="34" name="Slide Number">
            <a:extLst>
              <a:ext uri="{FF2B5EF4-FFF2-40B4-BE49-F238E27FC236}">
                <a16:creationId xmlns:a16="http://schemas.microsoft.com/office/drawing/2014/main" id="{B208C041-2079-C143-BCBB-CA39FC0EE2EA}"/>
              </a:ext>
            </a:extLst>
          </p:cNvPr>
          <p:cNvSpPr txBox="1">
            <a:spLocks/>
          </p:cNvSpPr>
          <p:nvPr userDrawn="1"/>
        </p:nvSpPr>
        <p:spPr>
          <a:xfrm>
            <a:off x="0" y="6509119"/>
            <a:ext cx="427036" cy="363600"/>
          </a:xfrm>
          <a:prstGeom prst="rect">
            <a:avLst/>
          </a:prstGeom>
        </p:spPr>
        <p:txBody>
          <a:bodyPr vert="horz" wrap="none" lIns="0" tIns="0" rIns="0" bIns="0" rtlCol="0" anchor="ctr" anchorCtr="0"/>
          <a:lstStyle>
            <a:defPPr>
              <a:defRPr lang="en-US"/>
            </a:defPPr>
            <a:lvl1pPr marL="0" algn="l" defTabSz="914400" rtl="0" eaLnBrk="1" latinLnBrk="0" hangingPunct="1">
              <a:defRPr sz="9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C69B7A4-A2A9-C149-B668-A90F474E3BB4}" type="slidenum">
              <a:rPr lang="en-US" sz="1026" b="0" cap="all" baseline="0" smtClean="0">
                <a:solidFill>
                  <a:schemeClr val="tx1"/>
                </a:solidFill>
                <a:latin typeface="JPM AM Pro" panose="020B0503040102020003" pitchFamily="34" charset="0"/>
              </a:rPr>
              <a:pPr algn="ctr"/>
              <a:t>‹#›</a:t>
            </a:fld>
            <a:endParaRPr lang="en-US" sz="1026" b="0" cap="all" baseline="0">
              <a:solidFill>
                <a:schemeClr val="tx1"/>
              </a:solidFill>
              <a:latin typeface="JPM AM Pro" panose="020B0503040102020003" pitchFamily="34" charset="0"/>
            </a:endParaRPr>
          </a:p>
        </p:txBody>
      </p:sp>
      <p:grpSp>
        <p:nvGrpSpPr>
          <p:cNvPr id="16" name="Group 15">
            <a:extLst>
              <a:ext uri="{FF2B5EF4-FFF2-40B4-BE49-F238E27FC236}">
                <a16:creationId xmlns:a16="http://schemas.microsoft.com/office/drawing/2014/main" id="{E3C6D16C-B109-524D-900D-FC47B448256F}"/>
              </a:ext>
            </a:extLst>
          </p:cNvPr>
          <p:cNvGrpSpPr>
            <a:grpSpLocks noChangeAspect="1"/>
          </p:cNvGrpSpPr>
          <p:nvPr userDrawn="1"/>
        </p:nvGrpSpPr>
        <p:grpSpPr>
          <a:xfrm>
            <a:off x="7700622" y="6218573"/>
            <a:ext cx="1235601" cy="431612"/>
            <a:chOff x="9004113" y="6854839"/>
            <a:chExt cx="1441384" cy="474663"/>
          </a:xfrm>
          <a:solidFill>
            <a:schemeClr val="tx1"/>
          </a:solidFill>
        </p:grpSpPr>
        <p:sp>
          <p:nvSpPr>
            <p:cNvPr id="22" name="Freeform: Shape 49">
              <a:extLst>
                <a:ext uri="{FF2B5EF4-FFF2-40B4-BE49-F238E27FC236}">
                  <a16:creationId xmlns:a16="http://schemas.microsoft.com/office/drawing/2014/main" id="{6E334C02-C3BC-9B45-BC62-53A19D80CC39}"/>
                </a:ext>
              </a:extLst>
            </p:cNvPr>
            <p:cNvSpPr/>
            <p:nvPr/>
          </p:nvSpPr>
          <p:spPr>
            <a:xfrm>
              <a:off x="9004113" y="6854839"/>
              <a:ext cx="146924" cy="217571"/>
            </a:xfrm>
            <a:custGeom>
              <a:avLst/>
              <a:gdLst>
                <a:gd name="connsiteX0" fmla="*/ 146922 w 146924"/>
                <a:gd name="connsiteY0" fmla="*/ -3 h 217571"/>
                <a:gd name="connsiteX1" fmla="*/ 61254 w 146924"/>
                <a:gd name="connsiteY1" fmla="*/ -3 h 217571"/>
                <a:gd name="connsiteX2" fmla="*/ 61254 w 146924"/>
                <a:gd name="connsiteY2" fmla="*/ 7464 h 217571"/>
                <a:gd name="connsiteX3" fmla="*/ 88546 w 146924"/>
                <a:gd name="connsiteY3" fmla="*/ 7464 h 217571"/>
                <a:gd name="connsiteX4" fmla="*/ 88546 w 146924"/>
                <a:gd name="connsiteY4" fmla="*/ 152435 h 217571"/>
                <a:gd name="connsiteX5" fmla="*/ 50285 w 146924"/>
                <a:gd name="connsiteY5" fmla="*/ 208278 h 217571"/>
                <a:gd name="connsiteX6" fmla="*/ 30937 w 146924"/>
                <a:gd name="connsiteY6" fmla="*/ 188771 h 217571"/>
                <a:gd name="connsiteX7" fmla="*/ 15916 w 146924"/>
                <a:gd name="connsiteY7" fmla="*/ 163201 h 217571"/>
                <a:gd name="connsiteX8" fmla="*/ -2 w 146924"/>
                <a:gd name="connsiteY8" fmla="*/ 182332 h 217571"/>
                <a:gd name="connsiteX9" fmla="*/ 54018 w 146924"/>
                <a:gd name="connsiteY9" fmla="*/ 217569 h 217571"/>
                <a:gd name="connsiteX10" fmla="*/ 118718 w 146924"/>
                <a:gd name="connsiteY10" fmla="*/ 148614 h 217571"/>
                <a:gd name="connsiteX11" fmla="*/ 118718 w 146924"/>
                <a:gd name="connsiteY11" fmla="*/ 7406 h 217571"/>
                <a:gd name="connsiteX12" fmla="*/ 146922 w 146924"/>
                <a:gd name="connsiteY12" fmla="*/ 7406 h 21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924" h="217571">
                  <a:moveTo>
                    <a:pt x="146922" y="-3"/>
                  </a:moveTo>
                  <a:lnTo>
                    <a:pt x="61254" y="-3"/>
                  </a:lnTo>
                  <a:lnTo>
                    <a:pt x="61254" y="7464"/>
                  </a:lnTo>
                  <a:lnTo>
                    <a:pt x="88546" y="7464"/>
                  </a:lnTo>
                  <a:lnTo>
                    <a:pt x="88546" y="152435"/>
                  </a:lnTo>
                  <a:cubicBezTo>
                    <a:pt x="88546" y="196021"/>
                    <a:pt x="76665" y="208278"/>
                    <a:pt x="50285" y="208278"/>
                  </a:cubicBezTo>
                  <a:cubicBezTo>
                    <a:pt x="33643" y="208278"/>
                    <a:pt x="30937" y="195457"/>
                    <a:pt x="30937" y="188771"/>
                  </a:cubicBezTo>
                  <a:cubicBezTo>
                    <a:pt x="30937" y="172969"/>
                    <a:pt x="30069" y="163201"/>
                    <a:pt x="15916" y="163201"/>
                  </a:cubicBezTo>
                  <a:cubicBezTo>
                    <a:pt x="1763" y="163201"/>
                    <a:pt x="-2" y="177846"/>
                    <a:pt x="-2" y="182332"/>
                  </a:cubicBezTo>
                  <a:cubicBezTo>
                    <a:pt x="-2" y="202258"/>
                    <a:pt x="15149" y="217569"/>
                    <a:pt x="54018" y="217569"/>
                  </a:cubicBezTo>
                  <a:cubicBezTo>
                    <a:pt x="100412" y="217569"/>
                    <a:pt x="118718" y="201650"/>
                    <a:pt x="118718" y="148614"/>
                  </a:cubicBezTo>
                  <a:lnTo>
                    <a:pt x="118718" y="7406"/>
                  </a:lnTo>
                  <a:lnTo>
                    <a:pt x="146922" y="7406"/>
                  </a:lnTo>
                  <a:close/>
                </a:path>
              </a:pathLst>
            </a:custGeom>
            <a:grpFill/>
            <a:ln w="1444" cap="flat">
              <a:noFill/>
              <a:prstDash val="solid"/>
              <a:miter/>
            </a:ln>
          </p:spPr>
          <p:txBody>
            <a:bodyPr rtlCol="0" anchor="ctr"/>
            <a:lstStyle/>
            <a:p>
              <a:endParaRPr lang="en-US" sz="1755"/>
            </a:p>
          </p:txBody>
        </p:sp>
        <p:sp>
          <p:nvSpPr>
            <p:cNvPr id="23" name="Freeform: Shape 50">
              <a:extLst>
                <a:ext uri="{FF2B5EF4-FFF2-40B4-BE49-F238E27FC236}">
                  <a16:creationId xmlns:a16="http://schemas.microsoft.com/office/drawing/2014/main" id="{42ABD66C-4041-E747-9AA2-52653317BC97}"/>
                </a:ext>
              </a:extLst>
            </p:cNvPr>
            <p:cNvSpPr/>
            <p:nvPr/>
          </p:nvSpPr>
          <p:spPr>
            <a:xfrm>
              <a:off x="9139946" y="7038800"/>
              <a:ext cx="33831" cy="33890"/>
            </a:xfrm>
            <a:custGeom>
              <a:avLst/>
              <a:gdLst>
                <a:gd name="connsiteX0" fmla="*/ 16863 w 33831"/>
                <a:gd name="connsiteY0" fmla="*/ 6 h 33890"/>
                <a:gd name="connsiteX1" fmla="*/ 4939 w 33831"/>
                <a:gd name="connsiteY1" fmla="*/ 4868 h 33890"/>
                <a:gd name="connsiteX2" fmla="*/ 4 w 33831"/>
                <a:gd name="connsiteY2" fmla="*/ 17039 h 33890"/>
                <a:gd name="connsiteX3" fmla="*/ 4968 w 33831"/>
                <a:gd name="connsiteY3" fmla="*/ 28992 h 33890"/>
                <a:gd name="connsiteX4" fmla="*/ 16863 w 33831"/>
                <a:gd name="connsiteY4" fmla="*/ 33883 h 33890"/>
                <a:gd name="connsiteX5" fmla="*/ 28917 w 33831"/>
                <a:gd name="connsiteY5" fmla="*/ 28992 h 33890"/>
                <a:gd name="connsiteX6" fmla="*/ 33823 w 33831"/>
                <a:gd name="connsiteY6" fmla="*/ 17039 h 33890"/>
                <a:gd name="connsiteX7" fmla="*/ 28917 w 33831"/>
                <a:gd name="connsiteY7" fmla="*/ 4868 h 33890"/>
                <a:gd name="connsiteX8" fmla="*/ 16863 w 33831"/>
                <a:gd name="connsiteY8" fmla="*/ 6 h 3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31" h="33890">
                  <a:moveTo>
                    <a:pt x="16863" y="6"/>
                  </a:moveTo>
                  <a:cubicBezTo>
                    <a:pt x="12377" y="-147"/>
                    <a:pt x="8039" y="1623"/>
                    <a:pt x="4939" y="4868"/>
                  </a:cubicBezTo>
                  <a:cubicBezTo>
                    <a:pt x="1690" y="8074"/>
                    <a:pt x="-95" y="12476"/>
                    <a:pt x="4" y="17039"/>
                  </a:cubicBezTo>
                  <a:cubicBezTo>
                    <a:pt x="-124" y="21549"/>
                    <a:pt x="1683" y="25899"/>
                    <a:pt x="4968" y="28992"/>
                  </a:cubicBezTo>
                  <a:cubicBezTo>
                    <a:pt x="8081" y="32204"/>
                    <a:pt x="12390" y="33977"/>
                    <a:pt x="16863" y="33883"/>
                  </a:cubicBezTo>
                  <a:cubicBezTo>
                    <a:pt x="21385" y="33990"/>
                    <a:pt x="25748" y="32219"/>
                    <a:pt x="28917" y="28992"/>
                  </a:cubicBezTo>
                  <a:cubicBezTo>
                    <a:pt x="32169" y="25880"/>
                    <a:pt x="33950" y="21538"/>
                    <a:pt x="33823" y="17039"/>
                  </a:cubicBezTo>
                  <a:cubicBezTo>
                    <a:pt x="33929" y="12480"/>
                    <a:pt x="32155" y="8080"/>
                    <a:pt x="28917" y="4868"/>
                  </a:cubicBezTo>
                  <a:cubicBezTo>
                    <a:pt x="25764" y="1621"/>
                    <a:pt x="21387" y="-144"/>
                    <a:pt x="16863" y="6"/>
                  </a:cubicBezTo>
                </a:path>
              </a:pathLst>
            </a:custGeom>
            <a:grpFill/>
            <a:ln w="1444" cap="flat">
              <a:noFill/>
              <a:prstDash val="solid"/>
              <a:miter/>
            </a:ln>
          </p:spPr>
          <p:txBody>
            <a:bodyPr rtlCol="0" anchor="ctr"/>
            <a:lstStyle/>
            <a:p>
              <a:endParaRPr lang="en-US" sz="1755"/>
            </a:p>
          </p:txBody>
        </p:sp>
        <p:sp>
          <p:nvSpPr>
            <p:cNvPr id="24" name="Freeform: Shape 51">
              <a:extLst>
                <a:ext uri="{FF2B5EF4-FFF2-40B4-BE49-F238E27FC236}">
                  <a16:creationId xmlns:a16="http://schemas.microsoft.com/office/drawing/2014/main" id="{FF323CD3-835D-1F4F-93E6-883D76F8962A}"/>
                </a:ext>
              </a:extLst>
            </p:cNvPr>
            <p:cNvSpPr/>
            <p:nvPr/>
          </p:nvSpPr>
          <p:spPr>
            <a:xfrm>
              <a:off x="9323608" y="7038801"/>
              <a:ext cx="33835" cy="33881"/>
            </a:xfrm>
            <a:custGeom>
              <a:avLst/>
              <a:gdLst>
                <a:gd name="connsiteX0" fmla="*/ 16794 w 33835"/>
                <a:gd name="connsiteY0" fmla="*/ 5 h 33881"/>
                <a:gd name="connsiteX1" fmla="*/ 4855 w 33835"/>
                <a:gd name="connsiteY1" fmla="*/ 4867 h 33881"/>
                <a:gd name="connsiteX2" fmla="*/ 8 w 33835"/>
                <a:gd name="connsiteY2" fmla="*/ 17037 h 33881"/>
                <a:gd name="connsiteX3" fmla="*/ 4855 w 33835"/>
                <a:gd name="connsiteY3" fmla="*/ 28990 h 33881"/>
                <a:gd name="connsiteX4" fmla="*/ 28906 w 33835"/>
                <a:gd name="connsiteY4" fmla="*/ 28990 h 33881"/>
                <a:gd name="connsiteX5" fmla="*/ 33826 w 33835"/>
                <a:gd name="connsiteY5" fmla="*/ 17037 h 33881"/>
                <a:gd name="connsiteX6" fmla="*/ 28906 w 33835"/>
                <a:gd name="connsiteY6" fmla="*/ 4867 h 33881"/>
                <a:gd name="connsiteX7" fmla="*/ 16794 w 33835"/>
                <a:gd name="connsiteY7" fmla="*/ 5 h 3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35" h="33881">
                  <a:moveTo>
                    <a:pt x="16794" y="5"/>
                  </a:moveTo>
                  <a:cubicBezTo>
                    <a:pt x="12307" y="-130"/>
                    <a:pt x="7971" y="1636"/>
                    <a:pt x="4855" y="4867"/>
                  </a:cubicBezTo>
                  <a:cubicBezTo>
                    <a:pt x="1641" y="8088"/>
                    <a:pt x="-111" y="12488"/>
                    <a:pt x="8" y="17037"/>
                  </a:cubicBezTo>
                  <a:cubicBezTo>
                    <a:pt x="-149" y="21529"/>
                    <a:pt x="1614" y="25876"/>
                    <a:pt x="4855" y="28990"/>
                  </a:cubicBezTo>
                  <a:cubicBezTo>
                    <a:pt x="11547" y="35508"/>
                    <a:pt x="22215" y="35508"/>
                    <a:pt x="28906" y="28990"/>
                  </a:cubicBezTo>
                  <a:cubicBezTo>
                    <a:pt x="32172" y="25888"/>
                    <a:pt x="33962" y="21541"/>
                    <a:pt x="33826" y="17037"/>
                  </a:cubicBezTo>
                  <a:cubicBezTo>
                    <a:pt x="33948" y="12473"/>
                    <a:pt x="32165" y="8065"/>
                    <a:pt x="28906" y="4867"/>
                  </a:cubicBezTo>
                  <a:cubicBezTo>
                    <a:pt x="25724" y="1627"/>
                    <a:pt x="21334" y="-137"/>
                    <a:pt x="16794" y="5"/>
                  </a:cubicBezTo>
                </a:path>
              </a:pathLst>
            </a:custGeom>
            <a:grpFill/>
            <a:ln w="1444" cap="flat">
              <a:noFill/>
              <a:prstDash val="solid"/>
              <a:miter/>
            </a:ln>
          </p:spPr>
          <p:txBody>
            <a:bodyPr rtlCol="0" anchor="ctr"/>
            <a:lstStyle/>
            <a:p>
              <a:endParaRPr lang="en-US" sz="1755"/>
            </a:p>
          </p:txBody>
        </p:sp>
        <p:sp>
          <p:nvSpPr>
            <p:cNvPr id="25" name="Freeform: Shape 52">
              <a:extLst>
                <a:ext uri="{FF2B5EF4-FFF2-40B4-BE49-F238E27FC236}">
                  <a16:creationId xmlns:a16="http://schemas.microsoft.com/office/drawing/2014/main" id="{D87B56CD-2C79-0045-9DBB-FF9D58E700E6}"/>
                </a:ext>
              </a:extLst>
            </p:cNvPr>
            <p:cNvSpPr/>
            <p:nvPr/>
          </p:nvSpPr>
          <p:spPr>
            <a:xfrm>
              <a:off x="9198342" y="6854839"/>
              <a:ext cx="165664" cy="212275"/>
            </a:xfrm>
            <a:custGeom>
              <a:avLst/>
              <a:gdLst>
                <a:gd name="connsiteX0" fmla="*/ 77331 w 165664"/>
                <a:gd name="connsiteY0" fmla="*/ 114926 h 212275"/>
                <a:gd name="connsiteX1" fmla="*/ 60241 w 165664"/>
                <a:gd name="connsiteY1" fmla="*/ 114926 h 212275"/>
                <a:gd name="connsiteX2" fmla="*/ 60241 w 165664"/>
                <a:gd name="connsiteY2" fmla="*/ 8419 h 212275"/>
                <a:gd name="connsiteX3" fmla="*/ 75754 w 165664"/>
                <a:gd name="connsiteY3" fmla="*/ 8173 h 212275"/>
                <a:gd name="connsiteX4" fmla="*/ 136735 w 165664"/>
                <a:gd name="connsiteY4" fmla="*/ 63163 h 212275"/>
                <a:gd name="connsiteX5" fmla="*/ 77331 w 165664"/>
                <a:gd name="connsiteY5" fmla="*/ 114882 h 212275"/>
                <a:gd name="connsiteX6" fmla="*/ 88821 w 165664"/>
                <a:gd name="connsiteY6" fmla="*/ -3 h 212275"/>
                <a:gd name="connsiteX7" fmla="*/ 4889 w 165664"/>
                <a:gd name="connsiteY7" fmla="*/ -3 h 212275"/>
                <a:gd name="connsiteX8" fmla="*/ 4889 w 165664"/>
                <a:gd name="connsiteY8" fmla="*/ 7464 h 212275"/>
                <a:gd name="connsiteX9" fmla="*/ 29490 w 165664"/>
                <a:gd name="connsiteY9" fmla="*/ 7464 h 212275"/>
                <a:gd name="connsiteX10" fmla="*/ 29490 w 165664"/>
                <a:gd name="connsiteY10" fmla="*/ 172911 h 212275"/>
                <a:gd name="connsiteX11" fmla="*/ 27319 w 165664"/>
                <a:gd name="connsiteY11" fmla="*/ 190276 h 212275"/>
                <a:gd name="connsiteX12" fmla="*/ 17190 w 165664"/>
                <a:gd name="connsiteY12" fmla="*/ 199943 h 212275"/>
                <a:gd name="connsiteX13" fmla="*/ -2 w 165664"/>
                <a:gd name="connsiteY13" fmla="*/ 202678 h 212275"/>
                <a:gd name="connsiteX14" fmla="*/ -2 w 165664"/>
                <a:gd name="connsiteY14" fmla="*/ 212272 h 212275"/>
                <a:gd name="connsiteX15" fmla="*/ 90268 w 165664"/>
                <a:gd name="connsiteY15" fmla="*/ 212272 h 212275"/>
                <a:gd name="connsiteX16" fmla="*/ 90268 w 165664"/>
                <a:gd name="connsiteY16" fmla="*/ 202678 h 212275"/>
                <a:gd name="connsiteX17" fmla="*/ 72975 w 165664"/>
                <a:gd name="connsiteY17" fmla="*/ 200203 h 212275"/>
                <a:gd name="connsiteX18" fmla="*/ 62383 w 165664"/>
                <a:gd name="connsiteY18" fmla="*/ 190464 h 212275"/>
                <a:gd name="connsiteX19" fmla="*/ 60140 w 165664"/>
                <a:gd name="connsiteY19" fmla="*/ 176948 h 212275"/>
                <a:gd name="connsiteX20" fmla="*/ 60140 w 165664"/>
                <a:gd name="connsiteY20" fmla="*/ 123116 h 212275"/>
                <a:gd name="connsiteX21" fmla="*/ 82570 w 165664"/>
                <a:gd name="connsiteY21" fmla="*/ 123001 h 212275"/>
                <a:gd name="connsiteX22" fmla="*/ 165662 w 165664"/>
                <a:gd name="connsiteY22" fmla="*/ 61253 h 212275"/>
                <a:gd name="connsiteX23" fmla="*/ 88821 w 165664"/>
                <a:gd name="connsiteY23" fmla="*/ -3 h 21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5664" h="212275">
                  <a:moveTo>
                    <a:pt x="77331" y="114926"/>
                  </a:moveTo>
                  <a:lnTo>
                    <a:pt x="60241" y="114926"/>
                  </a:lnTo>
                  <a:lnTo>
                    <a:pt x="60241" y="8419"/>
                  </a:lnTo>
                  <a:lnTo>
                    <a:pt x="75754" y="8173"/>
                  </a:lnTo>
                  <a:cubicBezTo>
                    <a:pt x="125795" y="8173"/>
                    <a:pt x="136735" y="29200"/>
                    <a:pt x="136735" y="63163"/>
                  </a:cubicBezTo>
                  <a:cubicBezTo>
                    <a:pt x="136735" y="97416"/>
                    <a:pt x="117054" y="114882"/>
                    <a:pt x="77331" y="114882"/>
                  </a:cubicBezTo>
                  <a:moveTo>
                    <a:pt x="88821" y="-3"/>
                  </a:moveTo>
                  <a:lnTo>
                    <a:pt x="4889" y="-3"/>
                  </a:lnTo>
                  <a:lnTo>
                    <a:pt x="4889" y="7464"/>
                  </a:lnTo>
                  <a:lnTo>
                    <a:pt x="29490" y="7464"/>
                  </a:lnTo>
                  <a:lnTo>
                    <a:pt x="29490" y="172911"/>
                  </a:lnTo>
                  <a:cubicBezTo>
                    <a:pt x="29490" y="185935"/>
                    <a:pt x="28723" y="186499"/>
                    <a:pt x="27319" y="190276"/>
                  </a:cubicBezTo>
                  <a:cubicBezTo>
                    <a:pt x="25771" y="194516"/>
                    <a:pt x="22327" y="197816"/>
                    <a:pt x="17190" y="199943"/>
                  </a:cubicBezTo>
                  <a:cubicBezTo>
                    <a:pt x="13398" y="201607"/>
                    <a:pt x="7639" y="202475"/>
                    <a:pt x="-2" y="202678"/>
                  </a:cubicBezTo>
                  <a:lnTo>
                    <a:pt x="-2" y="212272"/>
                  </a:lnTo>
                  <a:lnTo>
                    <a:pt x="90268" y="212272"/>
                  </a:lnTo>
                  <a:lnTo>
                    <a:pt x="90268" y="202678"/>
                  </a:lnTo>
                  <a:cubicBezTo>
                    <a:pt x="82642" y="202475"/>
                    <a:pt x="76781" y="201607"/>
                    <a:pt x="72975" y="200203"/>
                  </a:cubicBezTo>
                  <a:cubicBezTo>
                    <a:pt x="67621" y="198033"/>
                    <a:pt x="64076" y="194849"/>
                    <a:pt x="62383" y="190464"/>
                  </a:cubicBezTo>
                  <a:cubicBezTo>
                    <a:pt x="60935" y="186789"/>
                    <a:pt x="60140" y="183533"/>
                    <a:pt x="60140" y="176948"/>
                  </a:cubicBezTo>
                  <a:lnTo>
                    <a:pt x="60140" y="123116"/>
                  </a:lnTo>
                  <a:lnTo>
                    <a:pt x="82570" y="123001"/>
                  </a:lnTo>
                  <a:cubicBezTo>
                    <a:pt x="147472" y="123001"/>
                    <a:pt x="165662" y="96953"/>
                    <a:pt x="165662" y="61253"/>
                  </a:cubicBezTo>
                  <a:cubicBezTo>
                    <a:pt x="165662" y="25234"/>
                    <a:pt x="154519" y="-3"/>
                    <a:pt x="88821" y="-3"/>
                  </a:cubicBezTo>
                </a:path>
              </a:pathLst>
            </a:custGeom>
            <a:grpFill/>
            <a:ln w="1444" cap="flat">
              <a:noFill/>
              <a:prstDash val="solid"/>
              <a:miter/>
            </a:ln>
          </p:spPr>
          <p:txBody>
            <a:bodyPr rtlCol="0" anchor="ctr"/>
            <a:lstStyle/>
            <a:p>
              <a:endParaRPr lang="en-US" sz="1755"/>
            </a:p>
          </p:txBody>
        </p:sp>
        <p:sp>
          <p:nvSpPr>
            <p:cNvPr id="26" name="Freeform: Shape 53">
              <a:extLst>
                <a:ext uri="{FF2B5EF4-FFF2-40B4-BE49-F238E27FC236}">
                  <a16:creationId xmlns:a16="http://schemas.microsoft.com/office/drawing/2014/main" id="{819A6CCE-1098-2546-917F-DA3E8EC276EC}"/>
                </a:ext>
              </a:extLst>
            </p:cNvPr>
            <p:cNvSpPr/>
            <p:nvPr/>
          </p:nvSpPr>
          <p:spPr>
            <a:xfrm>
              <a:off x="9394338" y="6854839"/>
              <a:ext cx="252012" cy="212289"/>
            </a:xfrm>
            <a:custGeom>
              <a:avLst/>
              <a:gdLst>
                <a:gd name="connsiteX0" fmla="*/ 227844 w 252012"/>
                <a:gd name="connsiteY0" fmla="*/ 189683 h 212289"/>
                <a:gd name="connsiteX1" fmla="*/ 226079 w 252012"/>
                <a:gd name="connsiteY1" fmla="*/ 175212 h 212289"/>
                <a:gd name="connsiteX2" fmla="*/ 226079 w 252012"/>
                <a:gd name="connsiteY2" fmla="*/ 7493 h 212289"/>
                <a:gd name="connsiteX3" fmla="*/ 247785 w 252012"/>
                <a:gd name="connsiteY3" fmla="*/ 7493 h 212289"/>
                <a:gd name="connsiteX4" fmla="*/ 247785 w 252012"/>
                <a:gd name="connsiteY4" fmla="*/ -3 h 212289"/>
                <a:gd name="connsiteX5" fmla="*/ 194850 w 252012"/>
                <a:gd name="connsiteY5" fmla="*/ -3 h 212289"/>
                <a:gd name="connsiteX6" fmla="*/ 130946 w 252012"/>
                <a:gd name="connsiteY6" fmla="*/ 162072 h 212289"/>
                <a:gd name="connsiteX7" fmla="*/ 129499 w 252012"/>
                <a:gd name="connsiteY7" fmla="*/ 163071 h 212289"/>
                <a:gd name="connsiteX8" fmla="*/ 127965 w 252012"/>
                <a:gd name="connsiteY8" fmla="*/ 162072 h 212289"/>
                <a:gd name="connsiteX9" fmla="*/ 60111 w 252012"/>
                <a:gd name="connsiteY9" fmla="*/ -3 h 212289"/>
                <a:gd name="connsiteX10" fmla="*/ 1214 w 252012"/>
                <a:gd name="connsiteY10" fmla="*/ -3 h 212289"/>
                <a:gd name="connsiteX11" fmla="*/ 1214 w 252012"/>
                <a:gd name="connsiteY11" fmla="*/ 7507 h 212289"/>
                <a:gd name="connsiteX12" fmla="*/ 25597 w 252012"/>
                <a:gd name="connsiteY12" fmla="*/ 7507 h 212289"/>
                <a:gd name="connsiteX13" fmla="*/ 25597 w 252012"/>
                <a:gd name="connsiteY13" fmla="*/ 168787 h 212289"/>
                <a:gd name="connsiteX14" fmla="*/ 25091 w 252012"/>
                <a:gd name="connsiteY14" fmla="*/ 183779 h 212289"/>
                <a:gd name="connsiteX15" fmla="*/ 21574 w 252012"/>
                <a:gd name="connsiteY15" fmla="*/ 194039 h 212289"/>
                <a:gd name="connsiteX16" fmla="*/ 12110 w 252012"/>
                <a:gd name="connsiteY16" fmla="*/ 200927 h 212289"/>
                <a:gd name="connsiteX17" fmla="*/ -2 w 252012"/>
                <a:gd name="connsiteY17" fmla="*/ 202635 h 212289"/>
                <a:gd name="connsiteX18" fmla="*/ -2 w 252012"/>
                <a:gd name="connsiteY18" fmla="*/ 212287 h 212289"/>
                <a:gd name="connsiteX19" fmla="*/ 59821 w 252012"/>
                <a:gd name="connsiteY19" fmla="*/ 212287 h 212289"/>
                <a:gd name="connsiteX20" fmla="*/ 59821 w 252012"/>
                <a:gd name="connsiteY20" fmla="*/ 202591 h 212289"/>
                <a:gd name="connsiteX21" fmla="*/ 49691 w 252012"/>
                <a:gd name="connsiteY21" fmla="*/ 200884 h 212289"/>
                <a:gd name="connsiteX22" fmla="*/ 40010 w 252012"/>
                <a:gd name="connsiteY22" fmla="*/ 194140 h 212289"/>
                <a:gd name="connsiteX23" fmla="*/ 36479 w 252012"/>
                <a:gd name="connsiteY23" fmla="*/ 183677 h 212289"/>
                <a:gd name="connsiteX24" fmla="*/ 35785 w 252012"/>
                <a:gd name="connsiteY24" fmla="*/ 168729 h 212289"/>
                <a:gd name="connsiteX25" fmla="*/ 35785 w 252012"/>
                <a:gd name="connsiteY25" fmla="*/ 29720 h 212289"/>
                <a:gd name="connsiteX26" fmla="*/ 39287 w 252012"/>
                <a:gd name="connsiteY26" fmla="*/ 29720 h 212289"/>
                <a:gd name="connsiteX27" fmla="*/ 115867 w 252012"/>
                <a:gd name="connsiteY27" fmla="*/ 212243 h 212289"/>
                <a:gd name="connsiteX28" fmla="*/ 122235 w 252012"/>
                <a:gd name="connsiteY28" fmla="*/ 212243 h 212289"/>
                <a:gd name="connsiteX29" fmla="*/ 194054 w 252012"/>
                <a:gd name="connsiteY29" fmla="*/ 31674 h 212289"/>
                <a:gd name="connsiteX30" fmla="*/ 195849 w 252012"/>
                <a:gd name="connsiteY30" fmla="*/ 31674 h 212289"/>
                <a:gd name="connsiteX31" fmla="*/ 195849 w 252012"/>
                <a:gd name="connsiteY31" fmla="*/ 175255 h 212289"/>
                <a:gd name="connsiteX32" fmla="*/ 194011 w 252012"/>
                <a:gd name="connsiteY32" fmla="*/ 190117 h 212289"/>
                <a:gd name="connsiteX33" fmla="*/ 185053 w 252012"/>
                <a:gd name="connsiteY33" fmla="*/ 200030 h 212289"/>
                <a:gd name="connsiteX34" fmla="*/ 170163 w 252012"/>
                <a:gd name="connsiteY34" fmla="*/ 202649 h 212289"/>
                <a:gd name="connsiteX35" fmla="*/ 170163 w 252012"/>
                <a:gd name="connsiteY35" fmla="*/ 212243 h 212289"/>
                <a:gd name="connsiteX36" fmla="*/ 252011 w 252012"/>
                <a:gd name="connsiteY36" fmla="*/ 212243 h 212289"/>
                <a:gd name="connsiteX37" fmla="*/ 252011 w 252012"/>
                <a:gd name="connsiteY37" fmla="*/ 202591 h 212289"/>
                <a:gd name="connsiteX38" fmla="*/ 236961 w 252012"/>
                <a:gd name="connsiteY38" fmla="*/ 199813 h 212289"/>
                <a:gd name="connsiteX39" fmla="*/ 227801 w 252012"/>
                <a:gd name="connsiteY39" fmla="*/ 189683 h 212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2012" h="212289">
                  <a:moveTo>
                    <a:pt x="227844" y="189683"/>
                  </a:moveTo>
                  <a:cubicBezTo>
                    <a:pt x="226524" y="184977"/>
                    <a:pt x="225930" y="180097"/>
                    <a:pt x="226079" y="175212"/>
                  </a:cubicBezTo>
                  <a:lnTo>
                    <a:pt x="226079" y="7493"/>
                  </a:lnTo>
                  <a:lnTo>
                    <a:pt x="247785" y="7493"/>
                  </a:lnTo>
                  <a:lnTo>
                    <a:pt x="247785" y="-3"/>
                  </a:lnTo>
                  <a:lnTo>
                    <a:pt x="194850" y="-3"/>
                  </a:lnTo>
                  <a:lnTo>
                    <a:pt x="130946" y="162072"/>
                  </a:lnTo>
                  <a:cubicBezTo>
                    <a:pt x="130722" y="162676"/>
                    <a:pt x="130143" y="163075"/>
                    <a:pt x="129499" y="163071"/>
                  </a:cubicBezTo>
                  <a:cubicBezTo>
                    <a:pt x="128829" y="163094"/>
                    <a:pt x="128216" y="162695"/>
                    <a:pt x="127965" y="162072"/>
                  </a:cubicBezTo>
                  <a:cubicBezTo>
                    <a:pt x="127965" y="162072"/>
                    <a:pt x="60878" y="1922"/>
                    <a:pt x="60111" y="-3"/>
                  </a:cubicBezTo>
                  <a:lnTo>
                    <a:pt x="1214" y="-3"/>
                  </a:lnTo>
                  <a:lnTo>
                    <a:pt x="1214" y="7507"/>
                  </a:lnTo>
                  <a:lnTo>
                    <a:pt x="25597" y="7507"/>
                  </a:lnTo>
                  <a:lnTo>
                    <a:pt x="25597" y="168787"/>
                  </a:lnTo>
                  <a:cubicBezTo>
                    <a:pt x="25597" y="168787"/>
                    <a:pt x="25091" y="183677"/>
                    <a:pt x="25091" y="183779"/>
                  </a:cubicBezTo>
                  <a:cubicBezTo>
                    <a:pt x="24765" y="187433"/>
                    <a:pt x="23558" y="190954"/>
                    <a:pt x="21574" y="194039"/>
                  </a:cubicBezTo>
                  <a:cubicBezTo>
                    <a:pt x="19263" y="197314"/>
                    <a:pt x="15938" y="199736"/>
                    <a:pt x="12110" y="200927"/>
                  </a:cubicBezTo>
                  <a:cubicBezTo>
                    <a:pt x="8174" y="202070"/>
                    <a:pt x="4096" y="202645"/>
                    <a:pt x="-2" y="202635"/>
                  </a:cubicBezTo>
                  <a:lnTo>
                    <a:pt x="-2" y="212287"/>
                  </a:lnTo>
                  <a:lnTo>
                    <a:pt x="59821" y="212287"/>
                  </a:lnTo>
                  <a:lnTo>
                    <a:pt x="59821" y="202591"/>
                  </a:lnTo>
                  <a:cubicBezTo>
                    <a:pt x="56371" y="202619"/>
                    <a:pt x="52942" y="202040"/>
                    <a:pt x="49691" y="200884"/>
                  </a:cubicBezTo>
                  <a:cubicBezTo>
                    <a:pt x="45806" y="199771"/>
                    <a:pt x="42401" y="197399"/>
                    <a:pt x="40010" y="194140"/>
                  </a:cubicBezTo>
                  <a:cubicBezTo>
                    <a:pt x="38010" y="190987"/>
                    <a:pt x="36799" y="187398"/>
                    <a:pt x="36479" y="183677"/>
                  </a:cubicBezTo>
                  <a:cubicBezTo>
                    <a:pt x="36479" y="183677"/>
                    <a:pt x="35785" y="168743"/>
                    <a:pt x="35785" y="168729"/>
                  </a:cubicBezTo>
                  <a:lnTo>
                    <a:pt x="35785" y="29720"/>
                  </a:lnTo>
                  <a:lnTo>
                    <a:pt x="39287" y="29720"/>
                  </a:lnTo>
                  <a:cubicBezTo>
                    <a:pt x="39287" y="29720"/>
                    <a:pt x="115086" y="210261"/>
                    <a:pt x="115867" y="212243"/>
                  </a:cubicBezTo>
                  <a:lnTo>
                    <a:pt x="122235" y="212243"/>
                  </a:lnTo>
                  <a:lnTo>
                    <a:pt x="194054" y="31674"/>
                  </a:lnTo>
                  <a:lnTo>
                    <a:pt x="195849" y="31674"/>
                  </a:lnTo>
                  <a:lnTo>
                    <a:pt x="195849" y="175255"/>
                  </a:lnTo>
                  <a:cubicBezTo>
                    <a:pt x="195988" y="180274"/>
                    <a:pt x="195368" y="185284"/>
                    <a:pt x="194011" y="190117"/>
                  </a:cubicBezTo>
                  <a:cubicBezTo>
                    <a:pt x="192522" y="194516"/>
                    <a:pt x="189280" y="198105"/>
                    <a:pt x="185053" y="200030"/>
                  </a:cubicBezTo>
                  <a:cubicBezTo>
                    <a:pt x="181826" y="201477"/>
                    <a:pt x="176761" y="202417"/>
                    <a:pt x="170163" y="202649"/>
                  </a:cubicBezTo>
                  <a:lnTo>
                    <a:pt x="170163" y="212243"/>
                  </a:lnTo>
                  <a:lnTo>
                    <a:pt x="252011" y="212243"/>
                  </a:lnTo>
                  <a:lnTo>
                    <a:pt x="252011" y="202591"/>
                  </a:lnTo>
                  <a:cubicBezTo>
                    <a:pt x="245470" y="202287"/>
                    <a:pt x="240434" y="201376"/>
                    <a:pt x="236961" y="199813"/>
                  </a:cubicBezTo>
                  <a:cubicBezTo>
                    <a:pt x="232612" y="197884"/>
                    <a:pt x="229284" y="194204"/>
                    <a:pt x="227801" y="189683"/>
                  </a:cubicBezTo>
                </a:path>
              </a:pathLst>
            </a:custGeom>
            <a:grpFill/>
            <a:ln w="1444" cap="flat">
              <a:noFill/>
              <a:prstDash val="solid"/>
              <a:miter/>
            </a:ln>
          </p:spPr>
          <p:txBody>
            <a:bodyPr rtlCol="0" anchor="ctr"/>
            <a:lstStyle/>
            <a:p>
              <a:endParaRPr lang="en-US" sz="1755"/>
            </a:p>
          </p:txBody>
        </p:sp>
        <p:sp>
          <p:nvSpPr>
            <p:cNvPr id="30" name="Freeform: Shape 54">
              <a:extLst>
                <a:ext uri="{FF2B5EF4-FFF2-40B4-BE49-F238E27FC236}">
                  <a16:creationId xmlns:a16="http://schemas.microsoft.com/office/drawing/2014/main" id="{31DA2ABA-2EF3-294D-A9A6-8DA7E74E06B5}"/>
                </a:ext>
              </a:extLst>
            </p:cNvPr>
            <p:cNvSpPr/>
            <p:nvPr/>
          </p:nvSpPr>
          <p:spPr>
            <a:xfrm>
              <a:off x="9661183" y="6911580"/>
              <a:ext cx="141483" cy="161713"/>
            </a:xfrm>
            <a:custGeom>
              <a:avLst/>
              <a:gdLst>
                <a:gd name="connsiteX0" fmla="*/ 70501 w 141483"/>
                <a:gd name="connsiteY0" fmla="*/ 152348 h 161713"/>
                <a:gd name="connsiteX1" fmla="*/ 32572 w 141483"/>
                <a:gd name="connsiteY1" fmla="*/ 82004 h 161713"/>
                <a:gd name="connsiteX2" fmla="*/ 70501 w 141483"/>
                <a:gd name="connsiteY2" fmla="*/ 9418 h 161713"/>
                <a:gd name="connsiteX3" fmla="*/ 108863 w 141483"/>
                <a:gd name="connsiteY3" fmla="*/ 79356 h 161713"/>
                <a:gd name="connsiteX4" fmla="*/ 70501 w 141483"/>
                <a:gd name="connsiteY4" fmla="*/ 152348 h 161713"/>
                <a:gd name="connsiteX5" fmla="*/ 71094 w 141483"/>
                <a:gd name="connsiteY5" fmla="*/ -3 h 161713"/>
                <a:gd name="connsiteX6" fmla="*/ -2 w 141483"/>
                <a:gd name="connsiteY6" fmla="*/ 81165 h 161713"/>
                <a:gd name="connsiteX7" fmla="*/ 70081 w 141483"/>
                <a:gd name="connsiteY7" fmla="*/ 161711 h 161713"/>
                <a:gd name="connsiteX8" fmla="*/ 141481 w 141483"/>
                <a:gd name="connsiteY8" fmla="*/ 79732 h 161713"/>
                <a:gd name="connsiteX9" fmla="*/ 71094 w 141483"/>
                <a:gd name="connsiteY9" fmla="*/ -3 h 16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483" h="161713">
                  <a:moveTo>
                    <a:pt x="70501" y="152348"/>
                  </a:moveTo>
                  <a:cubicBezTo>
                    <a:pt x="37681" y="152348"/>
                    <a:pt x="32572" y="135634"/>
                    <a:pt x="32572" y="82004"/>
                  </a:cubicBezTo>
                  <a:cubicBezTo>
                    <a:pt x="32572" y="40559"/>
                    <a:pt x="35134" y="9418"/>
                    <a:pt x="70501" y="9418"/>
                  </a:cubicBezTo>
                  <a:cubicBezTo>
                    <a:pt x="108704" y="9418"/>
                    <a:pt x="108863" y="41630"/>
                    <a:pt x="108863" y="79356"/>
                  </a:cubicBezTo>
                  <a:cubicBezTo>
                    <a:pt x="108863" y="133637"/>
                    <a:pt x="99819" y="152348"/>
                    <a:pt x="70501" y="152348"/>
                  </a:cubicBezTo>
                  <a:moveTo>
                    <a:pt x="71094" y="-3"/>
                  </a:moveTo>
                  <a:cubicBezTo>
                    <a:pt x="27377" y="-3"/>
                    <a:pt x="-2" y="29590"/>
                    <a:pt x="-2" y="81165"/>
                  </a:cubicBezTo>
                  <a:cubicBezTo>
                    <a:pt x="-2" y="156718"/>
                    <a:pt x="57665" y="161711"/>
                    <a:pt x="70081" y="161711"/>
                  </a:cubicBezTo>
                  <a:cubicBezTo>
                    <a:pt x="94682" y="161711"/>
                    <a:pt x="141481" y="146053"/>
                    <a:pt x="141481" y="79732"/>
                  </a:cubicBezTo>
                  <a:cubicBezTo>
                    <a:pt x="141481" y="28129"/>
                    <a:pt x="111555" y="-3"/>
                    <a:pt x="71094" y="-3"/>
                  </a:cubicBezTo>
                </a:path>
              </a:pathLst>
            </a:custGeom>
            <a:grpFill/>
            <a:ln w="1444" cap="flat">
              <a:noFill/>
              <a:prstDash val="solid"/>
              <a:miter/>
            </a:ln>
          </p:spPr>
          <p:txBody>
            <a:bodyPr rtlCol="0" anchor="ctr"/>
            <a:lstStyle/>
            <a:p>
              <a:endParaRPr lang="en-US" sz="1755"/>
            </a:p>
          </p:txBody>
        </p:sp>
        <p:sp>
          <p:nvSpPr>
            <p:cNvPr id="31" name="Freeform: Shape 55">
              <a:extLst>
                <a:ext uri="{FF2B5EF4-FFF2-40B4-BE49-F238E27FC236}">
                  <a16:creationId xmlns:a16="http://schemas.microsoft.com/office/drawing/2014/main" id="{6B83DFA9-46F4-EB4B-83ED-1F8DAD6467FF}"/>
                </a:ext>
              </a:extLst>
            </p:cNvPr>
            <p:cNvSpPr/>
            <p:nvPr/>
          </p:nvSpPr>
          <p:spPr>
            <a:xfrm>
              <a:off x="9817745" y="6913910"/>
              <a:ext cx="130123" cy="153349"/>
            </a:xfrm>
            <a:custGeom>
              <a:avLst/>
              <a:gdLst>
                <a:gd name="connsiteX0" fmla="*/ 99139 w 130123"/>
                <a:gd name="connsiteY0" fmla="*/ 26 h 153349"/>
                <a:gd name="connsiteX1" fmla="*/ 56840 w 130123"/>
                <a:gd name="connsiteY1" fmla="*/ 31862 h 153349"/>
                <a:gd name="connsiteX2" fmla="*/ 54742 w 130123"/>
                <a:gd name="connsiteY2" fmla="*/ 31862 h 153349"/>
                <a:gd name="connsiteX3" fmla="*/ 49532 w 130123"/>
                <a:gd name="connsiteY3" fmla="*/ 1473 h 153349"/>
                <a:gd name="connsiteX4" fmla="*/ -2 w 130123"/>
                <a:gd name="connsiteY4" fmla="*/ 1473 h 153349"/>
                <a:gd name="connsiteX5" fmla="*/ -2 w 130123"/>
                <a:gd name="connsiteY5" fmla="*/ 9519 h 153349"/>
                <a:gd name="connsiteX6" fmla="*/ 27203 w 130123"/>
                <a:gd name="connsiteY6" fmla="*/ 9519 h 153349"/>
                <a:gd name="connsiteX7" fmla="*/ 27203 w 130123"/>
                <a:gd name="connsiteY7" fmla="*/ 114014 h 153349"/>
                <a:gd name="connsiteX8" fmla="*/ 24107 w 130123"/>
                <a:gd name="connsiteY8" fmla="*/ 136791 h 153349"/>
                <a:gd name="connsiteX9" fmla="*/ 4368 w 130123"/>
                <a:gd name="connsiteY9" fmla="*/ 143781 h 153349"/>
                <a:gd name="connsiteX10" fmla="*/ 27 w 130123"/>
                <a:gd name="connsiteY10" fmla="*/ 143781 h 153349"/>
                <a:gd name="connsiteX11" fmla="*/ 27 w 130123"/>
                <a:gd name="connsiteY11" fmla="*/ 153346 h 153349"/>
                <a:gd name="connsiteX12" fmla="*/ 84697 w 130123"/>
                <a:gd name="connsiteY12" fmla="*/ 153346 h 153349"/>
                <a:gd name="connsiteX13" fmla="*/ 84697 w 130123"/>
                <a:gd name="connsiteY13" fmla="*/ 143781 h 153349"/>
                <a:gd name="connsiteX14" fmla="*/ 80167 w 130123"/>
                <a:gd name="connsiteY14" fmla="*/ 143781 h 153349"/>
                <a:gd name="connsiteX15" fmla="*/ 60386 w 130123"/>
                <a:gd name="connsiteY15" fmla="*/ 136372 h 153349"/>
                <a:gd name="connsiteX16" fmla="*/ 56507 w 130123"/>
                <a:gd name="connsiteY16" fmla="*/ 114014 h 153349"/>
                <a:gd name="connsiteX17" fmla="*/ 56507 w 130123"/>
                <a:gd name="connsiteY17" fmla="*/ 59675 h 153349"/>
                <a:gd name="connsiteX18" fmla="*/ 87142 w 130123"/>
                <a:gd name="connsiteY18" fmla="*/ 20459 h 153349"/>
                <a:gd name="connsiteX19" fmla="*/ 122944 w 130123"/>
                <a:gd name="connsiteY19" fmla="*/ 36377 h 153349"/>
                <a:gd name="connsiteX20" fmla="*/ 99168 w 130123"/>
                <a:gd name="connsiteY20" fmla="*/ -3 h 153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0123" h="153349">
                  <a:moveTo>
                    <a:pt x="99139" y="26"/>
                  </a:moveTo>
                  <a:cubicBezTo>
                    <a:pt x="73091" y="26"/>
                    <a:pt x="64003" y="15756"/>
                    <a:pt x="56840" y="31862"/>
                  </a:cubicBezTo>
                  <a:cubicBezTo>
                    <a:pt x="56141" y="31809"/>
                    <a:pt x="55441" y="31809"/>
                    <a:pt x="54742" y="31862"/>
                  </a:cubicBezTo>
                  <a:cubicBezTo>
                    <a:pt x="54568" y="31862"/>
                    <a:pt x="49532" y="1473"/>
                    <a:pt x="49532" y="1473"/>
                  </a:cubicBezTo>
                  <a:lnTo>
                    <a:pt x="-2" y="1473"/>
                  </a:lnTo>
                  <a:lnTo>
                    <a:pt x="-2" y="9519"/>
                  </a:lnTo>
                  <a:lnTo>
                    <a:pt x="27203" y="9519"/>
                  </a:lnTo>
                  <a:lnTo>
                    <a:pt x="27203" y="114014"/>
                  </a:lnTo>
                  <a:cubicBezTo>
                    <a:pt x="27203" y="124361"/>
                    <a:pt x="26683" y="132436"/>
                    <a:pt x="24107" y="136791"/>
                  </a:cubicBezTo>
                  <a:cubicBezTo>
                    <a:pt x="21068" y="141813"/>
                    <a:pt x="14773" y="143781"/>
                    <a:pt x="4368" y="143781"/>
                  </a:cubicBezTo>
                  <a:lnTo>
                    <a:pt x="27" y="143781"/>
                  </a:lnTo>
                  <a:lnTo>
                    <a:pt x="27" y="153346"/>
                  </a:lnTo>
                  <a:lnTo>
                    <a:pt x="84697" y="153346"/>
                  </a:lnTo>
                  <a:lnTo>
                    <a:pt x="84697" y="143781"/>
                  </a:lnTo>
                  <a:lnTo>
                    <a:pt x="80167" y="143781"/>
                  </a:lnTo>
                  <a:cubicBezTo>
                    <a:pt x="69010" y="143781"/>
                    <a:pt x="63352" y="141321"/>
                    <a:pt x="60386" y="136372"/>
                  </a:cubicBezTo>
                  <a:cubicBezTo>
                    <a:pt x="57708" y="132030"/>
                    <a:pt x="56507" y="124795"/>
                    <a:pt x="56507" y="114014"/>
                  </a:cubicBezTo>
                  <a:lnTo>
                    <a:pt x="56507" y="59675"/>
                  </a:lnTo>
                  <a:cubicBezTo>
                    <a:pt x="56507" y="41341"/>
                    <a:pt x="70891" y="20459"/>
                    <a:pt x="87142" y="20459"/>
                  </a:cubicBezTo>
                  <a:cubicBezTo>
                    <a:pt x="104102" y="20459"/>
                    <a:pt x="104710" y="45291"/>
                    <a:pt x="122944" y="36377"/>
                  </a:cubicBezTo>
                  <a:cubicBezTo>
                    <a:pt x="135968" y="30053"/>
                    <a:pt x="133073" y="-3"/>
                    <a:pt x="99168" y="-3"/>
                  </a:cubicBezTo>
                </a:path>
              </a:pathLst>
            </a:custGeom>
            <a:grpFill/>
            <a:ln w="1444" cap="flat">
              <a:noFill/>
              <a:prstDash val="solid"/>
              <a:miter/>
            </a:ln>
          </p:spPr>
          <p:txBody>
            <a:bodyPr rtlCol="0" anchor="ctr"/>
            <a:lstStyle/>
            <a:p>
              <a:endParaRPr lang="en-US" sz="1755"/>
            </a:p>
          </p:txBody>
        </p:sp>
        <p:sp>
          <p:nvSpPr>
            <p:cNvPr id="32" name="Freeform: Shape 56">
              <a:extLst>
                <a:ext uri="{FF2B5EF4-FFF2-40B4-BE49-F238E27FC236}">
                  <a16:creationId xmlns:a16="http://schemas.microsoft.com/office/drawing/2014/main" id="{DCB1C429-8A08-5247-8A06-D655307706E6}"/>
                </a:ext>
              </a:extLst>
            </p:cNvPr>
            <p:cNvSpPr/>
            <p:nvPr/>
          </p:nvSpPr>
          <p:spPr>
            <a:xfrm>
              <a:off x="10121575" y="6911594"/>
              <a:ext cx="151138" cy="159890"/>
            </a:xfrm>
            <a:custGeom>
              <a:avLst/>
              <a:gdLst>
                <a:gd name="connsiteX0" fmla="*/ 88448 w 151138"/>
                <a:gd name="connsiteY0" fmla="*/ 123927 h 159890"/>
                <a:gd name="connsiteX1" fmla="*/ 87884 w 151138"/>
                <a:gd name="connsiteY1" fmla="*/ 125113 h 159890"/>
                <a:gd name="connsiteX2" fmla="*/ 87262 w 151138"/>
                <a:gd name="connsiteY2" fmla="*/ 125736 h 159890"/>
                <a:gd name="connsiteX3" fmla="*/ 53573 w 151138"/>
                <a:gd name="connsiteY3" fmla="*/ 143955 h 159890"/>
                <a:gd name="connsiteX4" fmla="*/ 29710 w 151138"/>
                <a:gd name="connsiteY4" fmla="*/ 117458 h 159890"/>
                <a:gd name="connsiteX5" fmla="*/ 88448 w 151138"/>
                <a:gd name="connsiteY5" fmla="*/ 75102 h 159890"/>
                <a:gd name="connsiteX6" fmla="*/ 132831 w 151138"/>
                <a:gd name="connsiteY6" fmla="*/ 139961 h 159890"/>
                <a:gd name="connsiteX7" fmla="*/ 120212 w 151138"/>
                <a:gd name="connsiteY7" fmla="*/ 126228 h 159890"/>
                <a:gd name="connsiteX8" fmla="*/ 119706 w 151138"/>
                <a:gd name="connsiteY8" fmla="*/ 106836 h 159890"/>
                <a:gd name="connsiteX9" fmla="*/ 119706 w 151138"/>
                <a:gd name="connsiteY9" fmla="*/ 43294 h 159890"/>
                <a:gd name="connsiteX10" fmla="*/ 109576 w 151138"/>
                <a:gd name="connsiteY10" fmla="*/ 12268 h 159890"/>
                <a:gd name="connsiteX11" fmla="*/ 64817 w 151138"/>
                <a:gd name="connsiteY11" fmla="*/ -3 h 159890"/>
                <a:gd name="connsiteX12" fmla="*/ 18380 w 151138"/>
                <a:gd name="connsiteY12" fmla="*/ 11719 h 159890"/>
                <a:gd name="connsiteX13" fmla="*/ 4965 w 151138"/>
                <a:gd name="connsiteY13" fmla="*/ 36088 h 159890"/>
                <a:gd name="connsiteX14" fmla="*/ 8684 w 151138"/>
                <a:gd name="connsiteY14" fmla="*/ 46217 h 159890"/>
                <a:gd name="connsiteX15" fmla="*/ 17902 w 151138"/>
                <a:gd name="connsiteY15" fmla="*/ 49618 h 159890"/>
                <a:gd name="connsiteX16" fmla="*/ 32836 w 151138"/>
                <a:gd name="connsiteY16" fmla="*/ 33946 h 159890"/>
                <a:gd name="connsiteX17" fmla="*/ 39985 w 151138"/>
                <a:gd name="connsiteY17" fmla="*/ 16422 h 159890"/>
                <a:gd name="connsiteX18" fmla="*/ 60244 w 151138"/>
                <a:gd name="connsiteY18" fmla="*/ 9461 h 159890"/>
                <a:gd name="connsiteX19" fmla="*/ 82573 w 151138"/>
                <a:gd name="connsiteY19" fmla="*/ 18216 h 159890"/>
                <a:gd name="connsiteX20" fmla="*/ 88506 w 151138"/>
                <a:gd name="connsiteY20" fmla="*/ 40386 h 159890"/>
                <a:gd name="connsiteX21" fmla="*/ 88506 w 151138"/>
                <a:gd name="connsiteY21" fmla="*/ 65739 h 159890"/>
                <a:gd name="connsiteX22" fmla="*/ 88 w 151138"/>
                <a:gd name="connsiteY22" fmla="*/ 123319 h 159890"/>
                <a:gd name="connsiteX23" fmla="*/ 39782 w 151138"/>
                <a:gd name="connsiteY23" fmla="*/ 159887 h 159890"/>
                <a:gd name="connsiteX24" fmla="*/ 89418 w 151138"/>
                <a:gd name="connsiteY24" fmla="*/ 134751 h 159890"/>
                <a:gd name="connsiteX25" fmla="*/ 118259 w 151138"/>
                <a:gd name="connsiteY25" fmla="*/ 157991 h 159890"/>
                <a:gd name="connsiteX26" fmla="*/ 151137 w 151138"/>
                <a:gd name="connsiteY26" fmla="*/ 123507 h 159890"/>
                <a:gd name="connsiteX27" fmla="*/ 146043 w 151138"/>
                <a:gd name="connsiteY27" fmla="*/ 123507 h 159890"/>
                <a:gd name="connsiteX28" fmla="*/ 132860 w 151138"/>
                <a:gd name="connsiteY28" fmla="*/ 139961 h 15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1138" h="159890">
                  <a:moveTo>
                    <a:pt x="88448" y="123927"/>
                  </a:moveTo>
                  <a:cubicBezTo>
                    <a:pt x="88525" y="124401"/>
                    <a:pt x="88301" y="124873"/>
                    <a:pt x="87884" y="125113"/>
                  </a:cubicBezTo>
                  <a:lnTo>
                    <a:pt x="87262" y="125736"/>
                  </a:lnTo>
                  <a:cubicBezTo>
                    <a:pt x="72791" y="139165"/>
                    <a:pt x="61662" y="143955"/>
                    <a:pt x="53573" y="143955"/>
                  </a:cubicBezTo>
                  <a:cubicBezTo>
                    <a:pt x="32822" y="143955"/>
                    <a:pt x="29710" y="126285"/>
                    <a:pt x="29710" y="117458"/>
                  </a:cubicBezTo>
                  <a:cubicBezTo>
                    <a:pt x="29710" y="89211"/>
                    <a:pt x="67610" y="75102"/>
                    <a:pt x="88448" y="75102"/>
                  </a:cubicBezTo>
                  <a:close/>
                  <a:moveTo>
                    <a:pt x="132831" y="139961"/>
                  </a:moveTo>
                  <a:cubicBezTo>
                    <a:pt x="123786" y="139961"/>
                    <a:pt x="120907" y="134823"/>
                    <a:pt x="120212" y="126228"/>
                  </a:cubicBezTo>
                  <a:lnTo>
                    <a:pt x="119706" y="106836"/>
                  </a:lnTo>
                  <a:lnTo>
                    <a:pt x="119706" y="43294"/>
                  </a:lnTo>
                  <a:cubicBezTo>
                    <a:pt x="119706" y="29590"/>
                    <a:pt x="117535" y="20314"/>
                    <a:pt x="109576" y="12268"/>
                  </a:cubicBezTo>
                  <a:cubicBezTo>
                    <a:pt x="101617" y="4223"/>
                    <a:pt x="86668" y="-3"/>
                    <a:pt x="64817" y="-3"/>
                  </a:cubicBezTo>
                  <a:cubicBezTo>
                    <a:pt x="43863" y="-3"/>
                    <a:pt x="28263" y="4005"/>
                    <a:pt x="18380" y="11719"/>
                  </a:cubicBezTo>
                  <a:cubicBezTo>
                    <a:pt x="8684" y="19200"/>
                    <a:pt x="4965" y="26190"/>
                    <a:pt x="4965" y="36088"/>
                  </a:cubicBezTo>
                  <a:cubicBezTo>
                    <a:pt x="4965" y="40747"/>
                    <a:pt x="6152" y="44003"/>
                    <a:pt x="8684" y="46217"/>
                  </a:cubicBezTo>
                  <a:cubicBezTo>
                    <a:pt x="11195" y="48511"/>
                    <a:pt x="14503" y="49732"/>
                    <a:pt x="17902" y="49618"/>
                  </a:cubicBezTo>
                  <a:cubicBezTo>
                    <a:pt x="26339" y="49618"/>
                    <a:pt x="31085" y="45277"/>
                    <a:pt x="32836" y="33946"/>
                  </a:cubicBezTo>
                  <a:cubicBezTo>
                    <a:pt x="34095" y="25553"/>
                    <a:pt x="35918" y="20763"/>
                    <a:pt x="39985" y="16422"/>
                  </a:cubicBezTo>
                  <a:cubicBezTo>
                    <a:pt x="44254" y="11776"/>
                    <a:pt x="51055" y="9461"/>
                    <a:pt x="60244" y="9461"/>
                  </a:cubicBezTo>
                  <a:cubicBezTo>
                    <a:pt x="70823" y="9461"/>
                    <a:pt x="78376" y="12355"/>
                    <a:pt x="82573" y="18216"/>
                  </a:cubicBezTo>
                  <a:cubicBezTo>
                    <a:pt x="86451" y="23715"/>
                    <a:pt x="88506" y="31168"/>
                    <a:pt x="88506" y="40386"/>
                  </a:cubicBezTo>
                  <a:lnTo>
                    <a:pt x="88506" y="65739"/>
                  </a:lnTo>
                  <a:cubicBezTo>
                    <a:pt x="61358" y="68300"/>
                    <a:pt x="-2734" y="73510"/>
                    <a:pt x="88" y="123319"/>
                  </a:cubicBezTo>
                  <a:cubicBezTo>
                    <a:pt x="1159" y="142797"/>
                    <a:pt x="18003" y="159887"/>
                    <a:pt x="39782" y="159887"/>
                  </a:cubicBezTo>
                  <a:cubicBezTo>
                    <a:pt x="63819" y="159887"/>
                    <a:pt x="79057" y="145937"/>
                    <a:pt x="89418" y="134751"/>
                  </a:cubicBezTo>
                  <a:cubicBezTo>
                    <a:pt x="91068" y="145315"/>
                    <a:pt x="100705" y="157991"/>
                    <a:pt x="118259" y="157991"/>
                  </a:cubicBezTo>
                  <a:cubicBezTo>
                    <a:pt x="137954" y="157991"/>
                    <a:pt x="149762" y="148137"/>
                    <a:pt x="151137" y="123507"/>
                  </a:cubicBezTo>
                  <a:lnTo>
                    <a:pt x="146043" y="123507"/>
                  </a:lnTo>
                  <a:cubicBezTo>
                    <a:pt x="144740" y="134216"/>
                    <a:pt x="138229" y="139961"/>
                    <a:pt x="132860" y="139961"/>
                  </a:cubicBezTo>
                </a:path>
              </a:pathLst>
            </a:custGeom>
            <a:grpFill/>
            <a:ln w="1444" cap="flat">
              <a:noFill/>
              <a:prstDash val="solid"/>
              <a:miter/>
            </a:ln>
          </p:spPr>
          <p:txBody>
            <a:bodyPr rtlCol="0" anchor="ctr"/>
            <a:lstStyle/>
            <a:p>
              <a:endParaRPr lang="en-US" sz="1755"/>
            </a:p>
          </p:txBody>
        </p:sp>
        <p:sp>
          <p:nvSpPr>
            <p:cNvPr id="33" name="Freeform: Shape 57">
              <a:extLst>
                <a:ext uri="{FF2B5EF4-FFF2-40B4-BE49-F238E27FC236}">
                  <a16:creationId xmlns:a16="http://schemas.microsoft.com/office/drawing/2014/main" id="{48707382-05FC-AC4C-869C-090353E84FE5}"/>
                </a:ext>
              </a:extLst>
            </p:cNvPr>
            <p:cNvSpPr/>
            <p:nvPr/>
          </p:nvSpPr>
          <p:spPr>
            <a:xfrm>
              <a:off x="10278213" y="6913498"/>
              <a:ext cx="167212" cy="153587"/>
            </a:xfrm>
            <a:custGeom>
              <a:avLst/>
              <a:gdLst>
                <a:gd name="connsiteX0" fmla="*/ 149324 w 167212"/>
                <a:gd name="connsiteY0" fmla="*/ 137117 h 153587"/>
                <a:gd name="connsiteX1" fmla="*/ 167211 w 167212"/>
                <a:gd name="connsiteY1" fmla="*/ 144034 h 153587"/>
                <a:gd name="connsiteX2" fmla="*/ 167211 w 167212"/>
                <a:gd name="connsiteY2" fmla="*/ 153585 h 153587"/>
                <a:gd name="connsiteX3" fmla="*/ 96650 w 167212"/>
                <a:gd name="connsiteY3" fmla="*/ 153585 h 153587"/>
                <a:gd name="connsiteX4" fmla="*/ 96650 w 167212"/>
                <a:gd name="connsiteY4" fmla="*/ 144063 h 153587"/>
                <a:gd name="connsiteX5" fmla="*/ 108357 w 167212"/>
                <a:gd name="connsiteY5" fmla="*/ 140749 h 153587"/>
                <a:gd name="connsiteX6" fmla="*/ 113784 w 167212"/>
                <a:gd name="connsiteY6" fmla="*/ 130069 h 153587"/>
                <a:gd name="connsiteX7" fmla="*/ 114579 w 167212"/>
                <a:gd name="connsiteY7" fmla="*/ 111908 h 153587"/>
                <a:gd name="connsiteX8" fmla="*/ 114579 w 167212"/>
                <a:gd name="connsiteY8" fmla="*/ 62287 h 153587"/>
                <a:gd name="connsiteX9" fmla="*/ 109819 w 167212"/>
                <a:gd name="connsiteY9" fmla="*/ 26906 h 153587"/>
                <a:gd name="connsiteX10" fmla="*/ 89111 w 167212"/>
                <a:gd name="connsiteY10" fmla="*/ 16038 h 153587"/>
                <a:gd name="connsiteX11" fmla="*/ 59590 w 167212"/>
                <a:gd name="connsiteY11" fmla="*/ 32969 h 153587"/>
                <a:gd name="connsiteX12" fmla="*/ 54062 w 167212"/>
                <a:gd name="connsiteY12" fmla="*/ 75977 h 153587"/>
                <a:gd name="connsiteX13" fmla="*/ 54062 w 167212"/>
                <a:gd name="connsiteY13" fmla="*/ 116032 h 153587"/>
                <a:gd name="connsiteX14" fmla="*/ 58258 w 167212"/>
                <a:gd name="connsiteY14" fmla="*/ 137450 h 153587"/>
                <a:gd name="connsiteX15" fmla="*/ 73207 w 167212"/>
                <a:gd name="connsiteY15" fmla="*/ 143961 h 153587"/>
                <a:gd name="connsiteX16" fmla="*/ 73207 w 167212"/>
                <a:gd name="connsiteY16" fmla="*/ 153585 h 153587"/>
                <a:gd name="connsiteX17" fmla="*/ -2 w 167212"/>
                <a:gd name="connsiteY17" fmla="*/ 153585 h 153587"/>
                <a:gd name="connsiteX18" fmla="*/ -2 w 167212"/>
                <a:gd name="connsiteY18" fmla="*/ 144034 h 153587"/>
                <a:gd name="connsiteX19" fmla="*/ 12747 w 167212"/>
                <a:gd name="connsiteY19" fmla="*/ 141892 h 153587"/>
                <a:gd name="connsiteX20" fmla="*/ 21285 w 167212"/>
                <a:gd name="connsiteY20" fmla="*/ 132153 h 153587"/>
                <a:gd name="connsiteX21" fmla="*/ 23065 w 167212"/>
                <a:gd name="connsiteY21" fmla="*/ 114354 h 153587"/>
                <a:gd name="connsiteX22" fmla="*/ 23065 w 167212"/>
                <a:gd name="connsiteY22" fmla="*/ 9714 h 153587"/>
                <a:gd name="connsiteX23" fmla="*/ -2 w 167212"/>
                <a:gd name="connsiteY23" fmla="*/ 9714 h 153587"/>
                <a:gd name="connsiteX24" fmla="*/ -2 w 167212"/>
                <a:gd name="connsiteY24" fmla="*/ 1784 h 153587"/>
                <a:gd name="connsiteX25" fmla="*/ 46160 w 167212"/>
                <a:gd name="connsiteY25" fmla="*/ 1784 h 153587"/>
                <a:gd name="connsiteX26" fmla="*/ 51356 w 167212"/>
                <a:gd name="connsiteY26" fmla="*/ 29279 h 153587"/>
                <a:gd name="connsiteX27" fmla="*/ 53729 w 167212"/>
                <a:gd name="connsiteY27" fmla="*/ 29279 h 153587"/>
                <a:gd name="connsiteX28" fmla="*/ 102294 w 167212"/>
                <a:gd name="connsiteY28" fmla="*/ 4 h 153587"/>
                <a:gd name="connsiteX29" fmla="*/ 124695 w 167212"/>
                <a:gd name="connsiteY29" fmla="*/ 5025 h 153587"/>
                <a:gd name="connsiteX30" fmla="*/ 140005 w 167212"/>
                <a:gd name="connsiteY30" fmla="*/ 20365 h 153587"/>
                <a:gd name="connsiteX31" fmla="*/ 144925 w 167212"/>
                <a:gd name="connsiteY31" fmla="*/ 45761 h 153587"/>
                <a:gd name="connsiteX32" fmla="*/ 144925 w 167212"/>
                <a:gd name="connsiteY32" fmla="*/ 114556 h 153587"/>
                <a:gd name="connsiteX33" fmla="*/ 149266 w 167212"/>
                <a:gd name="connsiteY33" fmla="*/ 137218 h 15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212" h="153587">
                  <a:moveTo>
                    <a:pt x="149324" y="137117"/>
                  </a:moveTo>
                  <a:cubicBezTo>
                    <a:pt x="152928" y="141863"/>
                    <a:pt x="158239" y="143426"/>
                    <a:pt x="167211" y="144034"/>
                  </a:cubicBezTo>
                  <a:lnTo>
                    <a:pt x="167211" y="153585"/>
                  </a:lnTo>
                  <a:lnTo>
                    <a:pt x="96650" y="153585"/>
                  </a:lnTo>
                  <a:lnTo>
                    <a:pt x="96650" y="144063"/>
                  </a:lnTo>
                  <a:cubicBezTo>
                    <a:pt x="101816" y="143701"/>
                    <a:pt x="105825" y="142543"/>
                    <a:pt x="108357" y="140749"/>
                  </a:cubicBezTo>
                  <a:cubicBezTo>
                    <a:pt x="111888" y="138361"/>
                    <a:pt x="112915" y="134613"/>
                    <a:pt x="113784" y="130069"/>
                  </a:cubicBezTo>
                  <a:cubicBezTo>
                    <a:pt x="114461" y="124041"/>
                    <a:pt x="114727" y="117973"/>
                    <a:pt x="114579" y="111908"/>
                  </a:cubicBezTo>
                  <a:lnTo>
                    <a:pt x="114579" y="62287"/>
                  </a:lnTo>
                  <a:cubicBezTo>
                    <a:pt x="114579" y="50233"/>
                    <a:pt x="113784" y="35053"/>
                    <a:pt x="109819" y="26906"/>
                  </a:cubicBezTo>
                  <a:cubicBezTo>
                    <a:pt x="106259" y="19670"/>
                    <a:pt x="100268" y="16038"/>
                    <a:pt x="89111" y="16038"/>
                  </a:cubicBezTo>
                  <a:cubicBezTo>
                    <a:pt x="76890" y="15760"/>
                    <a:pt x="65521" y="22280"/>
                    <a:pt x="59590" y="32969"/>
                  </a:cubicBezTo>
                  <a:cubicBezTo>
                    <a:pt x="53960" y="42983"/>
                    <a:pt x="54062" y="59161"/>
                    <a:pt x="54062" y="75977"/>
                  </a:cubicBezTo>
                  <a:lnTo>
                    <a:pt x="54062" y="116032"/>
                  </a:lnTo>
                  <a:cubicBezTo>
                    <a:pt x="54062" y="126321"/>
                    <a:pt x="55364" y="133398"/>
                    <a:pt x="58258" y="137450"/>
                  </a:cubicBezTo>
                  <a:cubicBezTo>
                    <a:pt x="60849" y="141313"/>
                    <a:pt x="65856" y="143354"/>
                    <a:pt x="73207" y="143961"/>
                  </a:cubicBezTo>
                  <a:lnTo>
                    <a:pt x="73207" y="153585"/>
                  </a:lnTo>
                  <a:lnTo>
                    <a:pt x="-2" y="153585"/>
                  </a:lnTo>
                  <a:lnTo>
                    <a:pt x="-2" y="144034"/>
                  </a:lnTo>
                  <a:cubicBezTo>
                    <a:pt x="4336" y="144032"/>
                    <a:pt x="8646" y="143309"/>
                    <a:pt x="12747" y="141892"/>
                  </a:cubicBezTo>
                  <a:cubicBezTo>
                    <a:pt x="16993" y="140206"/>
                    <a:pt x="20169" y="136583"/>
                    <a:pt x="21285" y="132153"/>
                  </a:cubicBezTo>
                  <a:cubicBezTo>
                    <a:pt x="22428" y="128275"/>
                    <a:pt x="23065" y="122443"/>
                    <a:pt x="23065" y="114354"/>
                  </a:cubicBezTo>
                  <a:lnTo>
                    <a:pt x="23065" y="9714"/>
                  </a:lnTo>
                  <a:lnTo>
                    <a:pt x="-2" y="9714"/>
                  </a:lnTo>
                  <a:lnTo>
                    <a:pt x="-2" y="1784"/>
                  </a:lnTo>
                  <a:lnTo>
                    <a:pt x="46160" y="1784"/>
                  </a:lnTo>
                  <a:lnTo>
                    <a:pt x="51356" y="29279"/>
                  </a:lnTo>
                  <a:lnTo>
                    <a:pt x="53729" y="29279"/>
                  </a:lnTo>
                  <a:cubicBezTo>
                    <a:pt x="59647" y="17485"/>
                    <a:pt x="72541" y="4"/>
                    <a:pt x="102294" y="4"/>
                  </a:cubicBezTo>
                  <a:cubicBezTo>
                    <a:pt x="110053" y="-126"/>
                    <a:pt x="117733" y="1595"/>
                    <a:pt x="124695" y="5025"/>
                  </a:cubicBezTo>
                  <a:cubicBezTo>
                    <a:pt x="131225" y="8482"/>
                    <a:pt x="136561" y="13828"/>
                    <a:pt x="140005" y="20365"/>
                  </a:cubicBezTo>
                  <a:cubicBezTo>
                    <a:pt x="143695" y="27340"/>
                    <a:pt x="144925" y="35849"/>
                    <a:pt x="144925" y="45761"/>
                  </a:cubicBezTo>
                  <a:lnTo>
                    <a:pt x="144925" y="114556"/>
                  </a:lnTo>
                  <a:cubicBezTo>
                    <a:pt x="144925" y="122298"/>
                    <a:pt x="145678" y="132486"/>
                    <a:pt x="149266" y="137218"/>
                  </a:cubicBezTo>
                </a:path>
              </a:pathLst>
            </a:custGeom>
            <a:grpFill/>
            <a:ln w="1444" cap="flat">
              <a:noFill/>
              <a:prstDash val="solid"/>
              <a:miter/>
            </a:ln>
          </p:spPr>
          <p:txBody>
            <a:bodyPr rtlCol="0" anchor="ctr"/>
            <a:lstStyle/>
            <a:p>
              <a:endParaRPr lang="en-US" sz="1755"/>
            </a:p>
          </p:txBody>
        </p:sp>
        <p:sp>
          <p:nvSpPr>
            <p:cNvPr id="35" name="Freeform: Shape 58">
              <a:extLst>
                <a:ext uri="{FF2B5EF4-FFF2-40B4-BE49-F238E27FC236}">
                  <a16:creationId xmlns:a16="http://schemas.microsoft.com/office/drawing/2014/main" id="{639C9A26-DF75-424F-B088-30B548F6E6AA}"/>
                </a:ext>
              </a:extLst>
            </p:cNvPr>
            <p:cNvSpPr/>
            <p:nvPr/>
          </p:nvSpPr>
          <p:spPr>
            <a:xfrm>
              <a:off x="9956653" y="6904420"/>
              <a:ext cx="157127" cy="252568"/>
            </a:xfrm>
            <a:custGeom>
              <a:avLst/>
              <a:gdLst>
                <a:gd name="connsiteX0" fmla="*/ 67028 w 157127"/>
                <a:gd name="connsiteY0" fmla="*/ 111638 h 252568"/>
                <a:gd name="connsiteX1" fmla="*/ 36725 w 157127"/>
                <a:gd name="connsiteY1" fmla="*/ 64491 h 252568"/>
                <a:gd name="connsiteX2" fmla="*/ 67028 w 157127"/>
                <a:gd name="connsiteY2" fmla="*/ 15290 h 252568"/>
                <a:gd name="connsiteX3" fmla="*/ 98083 w 157127"/>
                <a:gd name="connsiteY3" fmla="*/ 63854 h 252568"/>
                <a:gd name="connsiteX4" fmla="*/ 67028 w 157127"/>
                <a:gd name="connsiteY4" fmla="*/ 111609 h 252568"/>
                <a:gd name="connsiteX5" fmla="*/ 139889 w 157127"/>
                <a:gd name="connsiteY5" fmla="*/ 1065 h 252568"/>
                <a:gd name="connsiteX6" fmla="*/ 131062 w 157127"/>
                <a:gd name="connsiteY6" fmla="*/ 13148 h 252568"/>
                <a:gd name="connsiteX7" fmla="*/ 124579 w 157127"/>
                <a:gd name="connsiteY7" fmla="*/ 23900 h 252568"/>
                <a:gd name="connsiteX8" fmla="*/ 114030 w 157127"/>
                <a:gd name="connsiteY8" fmla="*/ 23133 h 252568"/>
                <a:gd name="connsiteX9" fmla="*/ 66275 w 157127"/>
                <a:gd name="connsiteY9" fmla="*/ 7215 h 252568"/>
                <a:gd name="connsiteX10" fmla="*/ 6886 w 157127"/>
                <a:gd name="connsiteY10" fmla="*/ 64491 h 252568"/>
                <a:gd name="connsiteX11" fmla="*/ 45509 w 157127"/>
                <a:gd name="connsiteY11" fmla="*/ 117715 h 252568"/>
                <a:gd name="connsiteX12" fmla="*/ 46721 w 157127"/>
                <a:gd name="connsiteY12" fmla="*/ 119048 h 252568"/>
                <a:gd name="connsiteX13" fmla="*/ 45712 w 157127"/>
                <a:gd name="connsiteY13" fmla="*/ 120233 h 252568"/>
                <a:gd name="connsiteX14" fmla="*/ 2994 w 157127"/>
                <a:gd name="connsiteY14" fmla="*/ 153517 h 252568"/>
                <a:gd name="connsiteX15" fmla="*/ 19939 w 157127"/>
                <a:gd name="connsiteY15" fmla="*/ 177973 h 252568"/>
                <a:gd name="connsiteX16" fmla="*/ 63844 w 157127"/>
                <a:gd name="connsiteY16" fmla="*/ 184933 h 252568"/>
                <a:gd name="connsiteX17" fmla="*/ 99038 w 157127"/>
                <a:gd name="connsiteY17" fmla="*/ 186641 h 252568"/>
                <a:gd name="connsiteX18" fmla="*/ 118284 w 157127"/>
                <a:gd name="connsiteY18" fmla="*/ 193428 h 252568"/>
                <a:gd name="connsiteX19" fmla="*/ 125708 w 157127"/>
                <a:gd name="connsiteY19" fmla="*/ 210388 h 252568"/>
                <a:gd name="connsiteX20" fmla="*/ 109790 w 157127"/>
                <a:gd name="connsiteY20" fmla="*/ 234742 h 252568"/>
                <a:gd name="connsiteX21" fmla="*/ 69633 w 157127"/>
                <a:gd name="connsiteY21" fmla="*/ 243251 h 252568"/>
                <a:gd name="connsiteX22" fmla="*/ 32804 w 157127"/>
                <a:gd name="connsiteY22" fmla="*/ 234945 h 252568"/>
                <a:gd name="connsiteX23" fmla="*/ 25076 w 157127"/>
                <a:gd name="connsiteY23" fmla="*/ 213123 h 252568"/>
                <a:gd name="connsiteX24" fmla="*/ 15931 w 157127"/>
                <a:gd name="connsiteY24" fmla="*/ 197132 h 252568"/>
                <a:gd name="connsiteX25" fmla="*/ 3283 w 157127"/>
                <a:gd name="connsiteY25" fmla="*/ 202921 h 252568"/>
                <a:gd name="connsiteX26" fmla="*/ -2 w 157127"/>
                <a:gd name="connsiteY26" fmla="*/ 216741 h 252568"/>
                <a:gd name="connsiteX27" fmla="*/ 24107 w 157127"/>
                <a:gd name="connsiteY27" fmla="*/ 246377 h 252568"/>
                <a:gd name="connsiteX28" fmla="*/ 65291 w 157127"/>
                <a:gd name="connsiteY28" fmla="*/ 252542 h 252568"/>
                <a:gd name="connsiteX29" fmla="*/ 111772 w 157127"/>
                <a:gd name="connsiteY29" fmla="*/ 243642 h 252568"/>
                <a:gd name="connsiteX30" fmla="*/ 135099 w 157127"/>
                <a:gd name="connsiteY30" fmla="*/ 222572 h 252568"/>
                <a:gd name="connsiteX31" fmla="*/ 141626 w 157127"/>
                <a:gd name="connsiteY31" fmla="*/ 197885 h 252568"/>
                <a:gd name="connsiteX32" fmla="*/ 134723 w 157127"/>
                <a:gd name="connsiteY32" fmla="*/ 171504 h 252568"/>
                <a:gd name="connsiteX33" fmla="*/ 51992 w 157127"/>
                <a:gd name="connsiteY33" fmla="*/ 151245 h 252568"/>
                <a:gd name="connsiteX34" fmla="*/ 24975 w 157127"/>
                <a:gd name="connsiteY34" fmla="*/ 139986 h 252568"/>
                <a:gd name="connsiteX35" fmla="*/ 66131 w 157127"/>
                <a:gd name="connsiteY35" fmla="*/ 120320 h 252568"/>
                <a:gd name="connsiteX36" fmla="*/ 128443 w 157127"/>
                <a:gd name="connsiteY36" fmla="*/ 63030 h 252568"/>
                <a:gd name="connsiteX37" fmla="*/ 122654 w 157127"/>
                <a:gd name="connsiteY37" fmla="*/ 34608 h 252568"/>
                <a:gd name="connsiteX38" fmla="*/ 141206 w 157127"/>
                <a:gd name="connsiteY38" fmla="*/ 34218 h 252568"/>
                <a:gd name="connsiteX39" fmla="*/ 154389 w 157127"/>
                <a:gd name="connsiteY39" fmla="*/ 24160 h 252568"/>
                <a:gd name="connsiteX40" fmla="*/ 156763 w 157127"/>
                <a:gd name="connsiteY40" fmla="*/ 9689 h 252568"/>
                <a:gd name="connsiteX41" fmla="*/ 140020 w 157127"/>
                <a:gd name="connsiteY41" fmla="*/ 1007 h 25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127" h="252568">
                  <a:moveTo>
                    <a:pt x="67028" y="111638"/>
                  </a:moveTo>
                  <a:cubicBezTo>
                    <a:pt x="47752" y="111638"/>
                    <a:pt x="36725" y="104402"/>
                    <a:pt x="36725" y="64491"/>
                  </a:cubicBezTo>
                  <a:cubicBezTo>
                    <a:pt x="36725" y="36302"/>
                    <a:pt x="46378" y="15290"/>
                    <a:pt x="67028" y="15290"/>
                  </a:cubicBezTo>
                  <a:cubicBezTo>
                    <a:pt x="91079" y="15290"/>
                    <a:pt x="98083" y="34362"/>
                    <a:pt x="98083" y="63854"/>
                  </a:cubicBezTo>
                  <a:cubicBezTo>
                    <a:pt x="98083" y="106066"/>
                    <a:pt x="85059" y="111609"/>
                    <a:pt x="67028" y="111609"/>
                  </a:cubicBezTo>
                  <a:moveTo>
                    <a:pt x="139889" y="1065"/>
                  </a:moveTo>
                  <a:cubicBezTo>
                    <a:pt x="135548" y="2512"/>
                    <a:pt x="132654" y="6462"/>
                    <a:pt x="131062" y="13148"/>
                  </a:cubicBezTo>
                  <a:cubicBezTo>
                    <a:pt x="129919" y="19313"/>
                    <a:pt x="127603" y="22872"/>
                    <a:pt x="124579" y="23900"/>
                  </a:cubicBezTo>
                  <a:cubicBezTo>
                    <a:pt x="121555" y="24927"/>
                    <a:pt x="116302" y="24942"/>
                    <a:pt x="114030" y="23133"/>
                  </a:cubicBezTo>
                  <a:cubicBezTo>
                    <a:pt x="106432" y="15897"/>
                    <a:pt x="91846" y="7215"/>
                    <a:pt x="66275" y="7215"/>
                  </a:cubicBezTo>
                  <a:cubicBezTo>
                    <a:pt x="24989" y="7157"/>
                    <a:pt x="6886" y="37242"/>
                    <a:pt x="6886" y="64491"/>
                  </a:cubicBezTo>
                  <a:cubicBezTo>
                    <a:pt x="6886" y="96530"/>
                    <a:pt x="18941" y="112072"/>
                    <a:pt x="45509" y="117715"/>
                  </a:cubicBezTo>
                  <a:cubicBezTo>
                    <a:pt x="46211" y="117749"/>
                    <a:pt x="46754" y="118345"/>
                    <a:pt x="46721" y="119048"/>
                  </a:cubicBezTo>
                  <a:cubicBezTo>
                    <a:pt x="46693" y="119627"/>
                    <a:pt x="46279" y="120113"/>
                    <a:pt x="45712" y="120233"/>
                  </a:cubicBezTo>
                  <a:cubicBezTo>
                    <a:pt x="23065" y="124893"/>
                    <a:pt x="2994" y="131651"/>
                    <a:pt x="2994" y="153517"/>
                  </a:cubicBezTo>
                  <a:cubicBezTo>
                    <a:pt x="2994" y="166743"/>
                    <a:pt x="10417" y="174022"/>
                    <a:pt x="19939" y="177973"/>
                  </a:cubicBezTo>
                  <a:cubicBezTo>
                    <a:pt x="30474" y="182314"/>
                    <a:pt x="45278" y="184600"/>
                    <a:pt x="63844" y="184933"/>
                  </a:cubicBezTo>
                  <a:cubicBezTo>
                    <a:pt x="75597" y="184888"/>
                    <a:pt x="87344" y="185459"/>
                    <a:pt x="99038" y="186641"/>
                  </a:cubicBezTo>
                  <a:cubicBezTo>
                    <a:pt x="107127" y="187567"/>
                    <a:pt x="113509" y="189911"/>
                    <a:pt x="118284" y="193428"/>
                  </a:cubicBezTo>
                  <a:cubicBezTo>
                    <a:pt x="123146" y="197277"/>
                    <a:pt x="125708" y="202964"/>
                    <a:pt x="125708" y="210388"/>
                  </a:cubicBezTo>
                  <a:cubicBezTo>
                    <a:pt x="125708" y="220517"/>
                    <a:pt x="120426" y="228694"/>
                    <a:pt x="109790" y="234742"/>
                  </a:cubicBezTo>
                  <a:cubicBezTo>
                    <a:pt x="99920" y="240328"/>
                    <a:pt x="86404" y="243251"/>
                    <a:pt x="69633" y="243251"/>
                  </a:cubicBezTo>
                  <a:cubicBezTo>
                    <a:pt x="55292" y="243251"/>
                    <a:pt x="43469" y="241717"/>
                    <a:pt x="32804" y="234945"/>
                  </a:cubicBezTo>
                  <a:cubicBezTo>
                    <a:pt x="24975" y="229953"/>
                    <a:pt x="23427" y="220214"/>
                    <a:pt x="25076" y="213123"/>
                  </a:cubicBezTo>
                  <a:cubicBezTo>
                    <a:pt x="26726" y="206032"/>
                    <a:pt x="24049" y="198507"/>
                    <a:pt x="15931" y="197132"/>
                  </a:cubicBezTo>
                  <a:cubicBezTo>
                    <a:pt x="10963" y="196538"/>
                    <a:pt x="6080" y="198772"/>
                    <a:pt x="3283" y="202921"/>
                  </a:cubicBezTo>
                  <a:cubicBezTo>
                    <a:pt x="881" y="206712"/>
                    <a:pt x="-2" y="211299"/>
                    <a:pt x="-2" y="216741"/>
                  </a:cubicBezTo>
                  <a:cubicBezTo>
                    <a:pt x="-2" y="234786"/>
                    <a:pt x="13688" y="243208"/>
                    <a:pt x="24107" y="246377"/>
                  </a:cubicBezTo>
                  <a:cubicBezTo>
                    <a:pt x="37391" y="250733"/>
                    <a:pt x="51314" y="252817"/>
                    <a:pt x="65291" y="252542"/>
                  </a:cubicBezTo>
                  <a:cubicBezTo>
                    <a:pt x="84682" y="252542"/>
                    <a:pt x="100499" y="249488"/>
                    <a:pt x="111772" y="243642"/>
                  </a:cubicBezTo>
                  <a:cubicBezTo>
                    <a:pt x="123045" y="237796"/>
                    <a:pt x="130888" y="230734"/>
                    <a:pt x="135099" y="222572"/>
                  </a:cubicBezTo>
                  <a:cubicBezTo>
                    <a:pt x="139283" y="215010"/>
                    <a:pt x="141526" y="206527"/>
                    <a:pt x="141626" y="197885"/>
                  </a:cubicBezTo>
                  <a:cubicBezTo>
                    <a:pt x="141626" y="186945"/>
                    <a:pt x="139267" y="178045"/>
                    <a:pt x="134723" y="171504"/>
                  </a:cubicBezTo>
                  <a:cubicBezTo>
                    <a:pt x="119977" y="150869"/>
                    <a:pt x="99052" y="153473"/>
                    <a:pt x="51992" y="151245"/>
                  </a:cubicBezTo>
                  <a:cubicBezTo>
                    <a:pt x="29331" y="151245"/>
                    <a:pt x="24975" y="147106"/>
                    <a:pt x="24975" y="139986"/>
                  </a:cubicBezTo>
                  <a:cubicBezTo>
                    <a:pt x="24975" y="129553"/>
                    <a:pt x="33383" y="125515"/>
                    <a:pt x="66131" y="120320"/>
                  </a:cubicBezTo>
                  <a:cubicBezTo>
                    <a:pt x="98300" y="115299"/>
                    <a:pt x="128443" y="103187"/>
                    <a:pt x="128443" y="63030"/>
                  </a:cubicBezTo>
                  <a:cubicBezTo>
                    <a:pt x="128535" y="53254"/>
                    <a:pt x="126563" y="43569"/>
                    <a:pt x="122654" y="34608"/>
                  </a:cubicBezTo>
                  <a:cubicBezTo>
                    <a:pt x="128758" y="36172"/>
                    <a:pt x="135173" y="36037"/>
                    <a:pt x="141206" y="34218"/>
                  </a:cubicBezTo>
                  <a:cubicBezTo>
                    <a:pt x="147718" y="32163"/>
                    <a:pt x="151958" y="28806"/>
                    <a:pt x="154389" y="24160"/>
                  </a:cubicBezTo>
                  <a:cubicBezTo>
                    <a:pt x="156842" y="19760"/>
                    <a:pt x="157681" y="14642"/>
                    <a:pt x="156763" y="9689"/>
                  </a:cubicBezTo>
                  <a:cubicBezTo>
                    <a:pt x="154679" y="428"/>
                    <a:pt x="147979" y="-1511"/>
                    <a:pt x="140020" y="1007"/>
                  </a:cubicBezTo>
                </a:path>
              </a:pathLst>
            </a:custGeom>
            <a:grpFill/>
            <a:ln w="1444" cap="flat">
              <a:noFill/>
              <a:prstDash val="solid"/>
              <a:miter/>
            </a:ln>
          </p:spPr>
          <p:txBody>
            <a:bodyPr rtlCol="0" anchor="ctr"/>
            <a:lstStyle/>
            <a:p>
              <a:endParaRPr lang="en-US" sz="1755"/>
            </a:p>
          </p:txBody>
        </p:sp>
        <p:sp>
          <p:nvSpPr>
            <p:cNvPr id="36" name="Freeform: Shape 59">
              <a:extLst>
                <a:ext uri="{FF2B5EF4-FFF2-40B4-BE49-F238E27FC236}">
                  <a16:creationId xmlns:a16="http://schemas.microsoft.com/office/drawing/2014/main" id="{1351645A-8713-BA43-AC99-2F625E3FBAC0}"/>
                </a:ext>
              </a:extLst>
            </p:cNvPr>
            <p:cNvSpPr/>
            <p:nvPr/>
          </p:nvSpPr>
          <p:spPr>
            <a:xfrm>
              <a:off x="9008251"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61 w 83830"/>
                <a:gd name="connsiteY8" fmla="*/ 73611 h 105768"/>
                <a:gd name="connsiteX9" fmla="*/ 45336 w 83830"/>
                <a:gd name="connsiteY9" fmla="*/ 33468 h 105768"/>
                <a:gd name="connsiteX10" fmla="*/ 41429 w 83830"/>
                <a:gd name="connsiteY10" fmla="*/ 12457 h 105768"/>
                <a:gd name="connsiteX11" fmla="*/ 36725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61" y="73611"/>
                  </a:moveTo>
                  <a:lnTo>
                    <a:pt x="45336" y="33468"/>
                  </a:lnTo>
                  <a:lnTo>
                    <a:pt x="41429" y="12457"/>
                  </a:lnTo>
                  <a:lnTo>
                    <a:pt x="36725" y="33411"/>
                  </a:lnTo>
                  <a:lnTo>
                    <a:pt x="24208" y="73553"/>
                  </a:lnTo>
                  <a:close/>
                </a:path>
              </a:pathLst>
            </a:custGeom>
            <a:grpFill/>
            <a:ln w="1444" cap="flat">
              <a:noFill/>
              <a:prstDash val="solid"/>
              <a:miter/>
            </a:ln>
          </p:spPr>
          <p:txBody>
            <a:bodyPr rtlCol="0" anchor="ctr"/>
            <a:lstStyle/>
            <a:p>
              <a:endParaRPr lang="en-US" sz="1755"/>
            </a:p>
          </p:txBody>
        </p:sp>
        <p:sp>
          <p:nvSpPr>
            <p:cNvPr id="37" name="Freeform: Shape 60">
              <a:extLst>
                <a:ext uri="{FF2B5EF4-FFF2-40B4-BE49-F238E27FC236}">
                  <a16:creationId xmlns:a16="http://schemas.microsoft.com/office/drawing/2014/main" id="{7E54694C-5110-8343-A68F-ADBE2B5C32DC}"/>
                </a:ext>
              </a:extLst>
            </p:cNvPr>
            <p:cNvSpPr/>
            <p:nvPr/>
          </p:nvSpPr>
          <p:spPr>
            <a:xfrm>
              <a:off x="9108854" y="7219508"/>
              <a:ext cx="65524" cy="109979"/>
            </a:xfrm>
            <a:custGeom>
              <a:avLst/>
              <a:gdLst>
                <a:gd name="connsiteX0" fmla="*/ 31516 w 65524"/>
                <a:gd name="connsiteY0" fmla="*/ 109977 h 109979"/>
                <a:gd name="connsiteX1" fmla="*/ -2 w 65524"/>
                <a:gd name="connsiteY1" fmla="*/ 102495 h 109979"/>
                <a:gd name="connsiteX2" fmla="*/ 2892 w 65524"/>
                <a:gd name="connsiteY2" fmla="*/ 90918 h 109979"/>
                <a:gd name="connsiteX3" fmla="*/ 29215 w 65524"/>
                <a:gd name="connsiteY3" fmla="*/ 97575 h 109979"/>
                <a:gd name="connsiteX4" fmla="*/ 49691 w 65524"/>
                <a:gd name="connsiteY4" fmla="*/ 80355 h 109979"/>
                <a:gd name="connsiteX5" fmla="*/ 29866 w 65524"/>
                <a:gd name="connsiteY5" fmla="*/ 61832 h 109979"/>
                <a:gd name="connsiteX6" fmla="*/ 779 w 65524"/>
                <a:gd name="connsiteY6" fmla="*/ 29822 h 109979"/>
                <a:gd name="connsiteX7" fmla="*/ 33469 w 65524"/>
                <a:gd name="connsiteY7" fmla="*/ -3 h 109979"/>
                <a:gd name="connsiteX8" fmla="*/ 60964 w 65524"/>
                <a:gd name="connsiteY8" fmla="*/ 5207 h 109979"/>
                <a:gd name="connsiteX9" fmla="*/ 58692 w 65524"/>
                <a:gd name="connsiteY9" fmla="*/ 17550 h 109979"/>
                <a:gd name="connsiteX10" fmla="*/ 34005 w 65524"/>
                <a:gd name="connsiteY10" fmla="*/ 13209 h 109979"/>
                <a:gd name="connsiteX11" fmla="*/ 15960 w 65524"/>
                <a:gd name="connsiteY11" fmla="*/ 28476 h 109979"/>
                <a:gd name="connsiteX12" fmla="*/ 35466 w 65524"/>
                <a:gd name="connsiteY12" fmla="*/ 46521 h 109979"/>
                <a:gd name="connsiteX13" fmla="*/ 65523 w 65524"/>
                <a:gd name="connsiteY13" fmla="*/ 78531 h 109979"/>
                <a:gd name="connsiteX14" fmla="*/ 31516 w 65524"/>
                <a:gd name="connsiteY14" fmla="*/ 109977 h 10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4" h="109979">
                  <a:moveTo>
                    <a:pt x="31516" y="109977"/>
                  </a:moveTo>
                  <a:cubicBezTo>
                    <a:pt x="15916" y="109977"/>
                    <a:pt x="6915" y="106402"/>
                    <a:pt x="-2" y="102495"/>
                  </a:cubicBezTo>
                  <a:lnTo>
                    <a:pt x="2892" y="90918"/>
                  </a:lnTo>
                  <a:cubicBezTo>
                    <a:pt x="11821" y="94811"/>
                    <a:pt x="19143" y="97575"/>
                    <a:pt x="29215" y="97575"/>
                  </a:cubicBezTo>
                  <a:cubicBezTo>
                    <a:pt x="43180" y="97575"/>
                    <a:pt x="49691" y="93841"/>
                    <a:pt x="49691" y="80355"/>
                  </a:cubicBezTo>
                  <a:cubicBezTo>
                    <a:pt x="49691" y="69791"/>
                    <a:pt x="45799" y="66057"/>
                    <a:pt x="29866" y="61832"/>
                  </a:cubicBezTo>
                  <a:cubicBezTo>
                    <a:pt x="10851" y="56637"/>
                    <a:pt x="779" y="50790"/>
                    <a:pt x="779" y="29822"/>
                  </a:cubicBezTo>
                  <a:cubicBezTo>
                    <a:pt x="808" y="10546"/>
                    <a:pt x="12472" y="-3"/>
                    <a:pt x="33469" y="-3"/>
                  </a:cubicBezTo>
                  <a:cubicBezTo>
                    <a:pt x="46493" y="-3"/>
                    <a:pt x="54105" y="2283"/>
                    <a:pt x="60964" y="5207"/>
                  </a:cubicBezTo>
                  <a:lnTo>
                    <a:pt x="58692" y="17550"/>
                  </a:lnTo>
                  <a:cubicBezTo>
                    <a:pt x="50241" y="14786"/>
                    <a:pt x="45046" y="13209"/>
                    <a:pt x="34005" y="13209"/>
                  </a:cubicBezTo>
                  <a:cubicBezTo>
                    <a:pt x="21328" y="13209"/>
                    <a:pt x="15960" y="17102"/>
                    <a:pt x="15960" y="28476"/>
                  </a:cubicBezTo>
                  <a:cubicBezTo>
                    <a:pt x="15960" y="39199"/>
                    <a:pt x="18854" y="42122"/>
                    <a:pt x="35466" y="46521"/>
                  </a:cubicBezTo>
                  <a:cubicBezTo>
                    <a:pt x="53989" y="51557"/>
                    <a:pt x="65523" y="58098"/>
                    <a:pt x="65523" y="78531"/>
                  </a:cubicBezTo>
                  <a:cubicBezTo>
                    <a:pt x="65523" y="98964"/>
                    <a:pt x="53613" y="109977"/>
                    <a:pt x="31516" y="109977"/>
                  </a:cubicBezTo>
                  <a:close/>
                </a:path>
              </a:pathLst>
            </a:custGeom>
            <a:grpFill/>
            <a:ln w="1444" cap="flat">
              <a:noFill/>
              <a:prstDash val="solid"/>
              <a:miter/>
            </a:ln>
          </p:spPr>
          <p:txBody>
            <a:bodyPr rtlCol="0" anchor="ctr"/>
            <a:lstStyle/>
            <a:p>
              <a:endParaRPr lang="en-US" sz="1755"/>
            </a:p>
          </p:txBody>
        </p:sp>
        <p:sp>
          <p:nvSpPr>
            <p:cNvPr id="38" name="Freeform: Shape 61">
              <a:extLst>
                <a:ext uri="{FF2B5EF4-FFF2-40B4-BE49-F238E27FC236}">
                  <a16:creationId xmlns:a16="http://schemas.microsoft.com/office/drawing/2014/main" id="{07175A21-A240-7B42-BA8F-D9F909BFB23F}"/>
                </a:ext>
              </a:extLst>
            </p:cNvPr>
            <p:cNvSpPr/>
            <p:nvPr/>
          </p:nvSpPr>
          <p:spPr>
            <a:xfrm>
              <a:off x="9190977" y="7219436"/>
              <a:ext cx="65495" cy="110052"/>
            </a:xfrm>
            <a:custGeom>
              <a:avLst/>
              <a:gdLst>
                <a:gd name="connsiteX0" fmla="*/ 31530 w 65495"/>
                <a:gd name="connsiteY0" fmla="*/ 110049 h 110052"/>
                <a:gd name="connsiteX1" fmla="*/ -2 w 65495"/>
                <a:gd name="connsiteY1" fmla="*/ 102567 h 110052"/>
                <a:gd name="connsiteX2" fmla="*/ 2892 w 65495"/>
                <a:gd name="connsiteY2" fmla="*/ 90991 h 110052"/>
                <a:gd name="connsiteX3" fmla="*/ 29215 w 65495"/>
                <a:gd name="connsiteY3" fmla="*/ 97647 h 110052"/>
                <a:gd name="connsiteX4" fmla="*/ 49691 w 65495"/>
                <a:gd name="connsiteY4" fmla="*/ 80427 h 110052"/>
                <a:gd name="connsiteX5" fmla="*/ 29866 w 65495"/>
                <a:gd name="connsiteY5" fmla="*/ 61904 h 110052"/>
                <a:gd name="connsiteX6" fmla="*/ 794 w 65495"/>
                <a:gd name="connsiteY6" fmla="*/ 29894 h 110052"/>
                <a:gd name="connsiteX7" fmla="*/ 33441 w 65495"/>
                <a:gd name="connsiteY7" fmla="*/ -3 h 110052"/>
                <a:gd name="connsiteX8" fmla="*/ 60935 w 65495"/>
                <a:gd name="connsiteY8" fmla="*/ 5207 h 110052"/>
                <a:gd name="connsiteX9" fmla="*/ 58678 w 65495"/>
                <a:gd name="connsiteY9" fmla="*/ 17550 h 110052"/>
                <a:gd name="connsiteX10" fmla="*/ 33976 w 65495"/>
                <a:gd name="connsiteY10" fmla="*/ 13209 h 110052"/>
                <a:gd name="connsiteX11" fmla="*/ 15931 w 65495"/>
                <a:gd name="connsiteY11" fmla="*/ 28476 h 110052"/>
                <a:gd name="connsiteX12" fmla="*/ 35438 w 65495"/>
                <a:gd name="connsiteY12" fmla="*/ 46521 h 110052"/>
                <a:gd name="connsiteX13" fmla="*/ 65494 w 65495"/>
                <a:gd name="connsiteY13" fmla="*/ 78531 h 110052"/>
                <a:gd name="connsiteX14" fmla="*/ 31530 w 65495"/>
                <a:gd name="connsiteY14" fmla="*/ 110049 h 11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495" h="110052">
                  <a:moveTo>
                    <a:pt x="31530" y="110049"/>
                  </a:moveTo>
                  <a:cubicBezTo>
                    <a:pt x="15916" y="110049"/>
                    <a:pt x="6930" y="106475"/>
                    <a:pt x="-2" y="102567"/>
                  </a:cubicBezTo>
                  <a:lnTo>
                    <a:pt x="2892" y="90991"/>
                  </a:lnTo>
                  <a:cubicBezTo>
                    <a:pt x="11835" y="94883"/>
                    <a:pt x="19143" y="97647"/>
                    <a:pt x="29215" y="97647"/>
                  </a:cubicBezTo>
                  <a:cubicBezTo>
                    <a:pt x="43194" y="97647"/>
                    <a:pt x="49691" y="93914"/>
                    <a:pt x="49691" y="80427"/>
                  </a:cubicBezTo>
                  <a:cubicBezTo>
                    <a:pt x="49691" y="69863"/>
                    <a:pt x="45799" y="66130"/>
                    <a:pt x="29866" y="61904"/>
                  </a:cubicBezTo>
                  <a:cubicBezTo>
                    <a:pt x="10866" y="56709"/>
                    <a:pt x="794" y="50863"/>
                    <a:pt x="794" y="29894"/>
                  </a:cubicBezTo>
                  <a:cubicBezTo>
                    <a:pt x="794" y="10561"/>
                    <a:pt x="12486" y="-3"/>
                    <a:pt x="33441" y="-3"/>
                  </a:cubicBezTo>
                  <a:cubicBezTo>
                    <a:pt x="46464" y="-3"/>
                    <a:pt x="54076" y="2283"/>
                    <a:pt x="60935" y="5207"/>
                  </a:cubicBezTo>
                  <a:lnTo>
                    <a:pt x="58678" y="17550"/>
                  </a:lnTo>
                  <a:cubicBezTo>
                    <a:pt x="50212" y="14786"/>
                    <a:pt x="45017" y="13209"/>
                    <a:pt x="33976" y="13209"/>
                  </a:cubicBezTo>
                  <a:cubicBezTo>
                    <a:pt x="21299" y="13209"/>
                    <a:pt x="15931" y="17102"/>
                    <a:pt x="15931" y="28476"/>
                  </a:cubicBezTo>
                  <a:cubicBezTo>
                    <a:pt x="15931" y="39199"/>
                    <a:pt x="18825" y="42122"/>
                    <a:pt x="35438" y="46521"/>
                  </a:cubicBezTo>
                  <a:cubicBezTo>
                    <a:pt x="53960" y="51557"/>
                    <a:pt x="65494" y="58098"/>
                    <a:pt x="65494" y="78531"/>
                  </a:cubicBezTo>
                  <a:cubicBezTo>
                    <a:pt x="65494" y="98964"/>
                    <a:pt x="53613" y="110049"/>
                    <a:pt x="31530" y="110049"/>
                  </a:cubicBezTo>
                  <a:close/>
                </a:path>
              </a:pathLst>
            </a:custGeom>
            <a:grpFill/>
            <a:ln w="1444" cap="flat">
              <a:noFill/>
              <a:prstDash val="solid"/>
              <a:miter/>
            </a:ln>
          </p:spPr>
          <p:txBody>
            <a:bodyPr rtlCol="0" anchor="ctr"/>
            <a:lstStyle/>
            <a:p>
              <a:endParaRPr lang="en-US" sz="1755"/>
            </a:p>
          </p:txBody>
        </p:sp>
        <p:sp>
          <p:nvSpPr>
            <p:cNvPr id="39" name="Freeform: Shape 62">
              <a:extLst>
                <a:ext uri="{FF2B5EF4-FFF2-40B4-BE49-F238E27FC236}">
                  <a16:creationId xmlns:a16="http://schemas.microsoft.com/office/drawing/2014/main" id="{C0E2D5BF-615E-E94C-A28F-B4E0B5613FA7}"/>
                </a:ext>
              </a:extLst>
            </p:cNvPr>
            <p:cNvSpPr/>
            <p:nvPr/>
          </p:nvSpPr>
          <p:spPr>
            <a:xfrm>
              <a:off x="9278555"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49 w 61747"/>
                <a:gd name="connsiteY4" fmla="*/ 13166 h 105768"/>
                <a:gd name="connsiteX5" fmla="*/ 16249 w 61747"/>
                <a:gd name="connsiteY5" fmla="*/ 45494 h 105768"/>
                <a:gd name="connsiteX6" fmla="*/ 52803 w 61747"/>
                <a:gd name="connsiteY6" fmla="*/ 45494 h 105768"/>
                <a:gd name="connsiteX7" fmla="*/ 52803 w 61747"/>
                <a:gd name="connsiteY7" fmla="*/ 57678 h 105768"/>
                <a:gd name="connsiteX8" fmla="*/ 16249 w 61747"/>
                <a:gd name="connsiteY8" fmla="*/ 57678 h 105768"/>
                <a:gd name="connsiteX9" fmla="*/ 16249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49" y="13166"/>
                  </a:lnTo>
                  <a:lnTo>
                    <a:pt x="16249" y="45494"/>
                  </a:lnTo>
                  <a:lnTo>
                    <a:pt x="52803" y="45494"/>
                  </a:lnTo>
                  <a:lnTo>
                    <a:pt x="52803" y="57678"/>
                  </a:lnTo>
                  <a:lnTo>
                    <a:pt x="16249" y="57678"/>
                  </a:lnTo>
                  <a:lnTo>
                    <a:pt x="16249"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40" name="Freeform: Shape 63">
              <a:extLst>
                <a:ext uri="{FF2B5EF4-FFF2-40B4-BE49-F238E27FC236}">
                  <a16:creationId xmlns:a16="http://schemas.microsoft.com/office/drawing/2014/main" id="{1EDE6CB2-0338-A946-A623-2DEDACB94793}"/>
                </a:ext>
              </a:extLst>
            </p:cNvPr>
            <p:cNvSpPr/>
            <p:nvPr/>
          </p:nvSpPr>
          <p:spPr>
            <a:xfrm>
              <a:off x="9355758" y="7221447"/>
              <a:ext cx="70907" cy="105783"/>
            </a:xfrm>
            <a:custGeom>
              <a:avLst/>
              <a:gdLst>
                <a:gd name="connsiteX0" fmla="*/ 27305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305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305" y="13166"/>
                  </a:moveTo>
                  <a:lnTo>
                    <a:pt x="-2" y="13166"/>
                  </a:lnTo>
                  <a:lnTo>
                    <a:pt x="-2" y="-3"/>
                  </a:lnTo>
                  <a:lnTo>
                    <a:pt x="70906" y="-3"/>
                  </a:lnTo>
                  <a:lnTo>
                    <a:pt x="70906" y="13166"/>
                  </a:lnTo>
                  <a:lnTo>
                    <a:pt x="43541" y="13166"/>
                  </a:lnTo>
                  <a:lnTo>
                    <a:pt x="43541" y="105780"/>
                  </a:lnTo>
                  <a:lnTo>
                    <a:pt x="27305" y="105780"/>
                  </a:lnTo>
                  <a:close/>
                </a:path>
              </a:pathLst>
            </a:custGeom>
            <a:grpFill/>
            <a:ln w="1444" cap="flat">
              <a:noFill/>
              <a:prstDash val="solid"/>
              <a:miter/>
            </a:ln>
          </p:spPr>
          <p:txBody>
            <a:bodyPr rtlCol="0" anchor="ctr"/>
            <a:lstStyle/>
            <a:p>
              <a:endParaRPr lang="en-US" sz="1755"/>
            </a:p>
          </p:txBody>
        </p:sp>
        <p:sp>
          <p:nvSpPr>
            <p:cNvPr id="41" name="Freeform: Shape 64">
              <a:extLst>
                <a:ext uri="{FF2B5EF4-FFF2-40B4-BE49-F238E27FC236}">
                  <a16:creationId xmlns:a16="http://schemas.microsoft.com/office/drawing/2014/main" id="{20766E1C-D5EE-9949-A3D9-E4E5F638EB87}"/>
                </a:ext>
              </a:extLst>
            </p:cNvPr>
            <p:cNvSpPr/>
            <p:nvPr/>
          </p:nvSpPr>
          <p:spPr>
            <a:xfrm>
              <a:off x="9489528" y="7221447"/>
              <a:ext cx="92527" cy="105768"/>
            </a:xfrm>
            <a:custGeom>
              <a:avLst/>
              <a:gdLst>
                <a:gd name="connsiteX0" fmla="*/ -2 w 92527"/>
                <a:gd name="connsiteY0" fmla="*/ 105766 h 105768"/>
                <a:gd name="connsiteX1" fmla="*/ -2 w 92527"/>
                <a:gd name="connsiteY1" fmla="*/ -3 h 105768"/>
                <a:gd name="connsiteX2" fmla="*/ 21444 w 92527"/>
                <a:gd name="connsiteY2" fmla="*/ -3 h 105768"/>
                <a:gd name="connsiteX3" fmla="*/ 40937 w 92527"/>
                <a:gd name="connsiteY3" fmla="*/ 70196 h 105768"/>
                <a:gd name="connsiteX4" fmla="*/ 45480 w 92527"/>
                <a:gd name="connsiteY4" fmla="*/ 99442 h 105768"/>
                <a:gd name="connsiteX5" fmla="*/ 50010 w 92527"/>
                <a:gd name="connsiteY5" fmla="*/ 70196 h 105768"/>
                <a:gd name="connsiteX6" fmla="*/ 70269 w 92527"/>
                <a:gd name="connsiteY6" fmla="*/ -3 h 105768"/>
                <a:gd name="connsiteX7" fmla="*/ 92526 w 92527"/>
                <a:gd name="connsiteY7" fmla="*/ -3 h 105768"/>
                <a:gd name="connsiteX8" fmla="*/ 92526 w 92527"/>
                <a:gd name="connsiteY8" fmla="*/ 105766 h 105768"/>
                <a:gd name="connsiteX9" fmla="*/ 76608 w 92527"/>
                <a:gd name="connsiteY9" fmla="*/ 105766 h 105768"/>
                <a:gd name="connsiteX10" fmla="*/ 76608 w 92527"/>
                <a:gd name="connsiteY10" fmla="*/ 53135 h 105768"/>
                <a:gd name="connsiteX11" fmla="*/ 79502 w 92527"/>
                <a:gd name="connsiteY11" fmla="*/ 6335 h 105768"/>
                <a:gd name="connsiteX12" fmla="*/ 72035 w 92527"/>
                <a:gd name="connsiteY12" fmla="*/ 40299 h 105768"/>
                <a:gd name="connsiteX13" fmla="*/ 53020 w 92527"/>
                <a:gd name="connsiteY13" fmla="*/ 105766 h 105768"/>
                <a:gd name="connsiteX14" fmla="*/ 36060 w 92527"/>
                <a:gd name="connsiteY14" fmla="*/ 105766 h 105768"/>
                <a:gd name="connsiteX15" fmla="*/ 17870 w 92527"/>
                <a:gd name="connsiteY15" fmla="*/ 41268 h 105768"/>
                <a:gd name="connsiteX16" fmla="*/ 10938 w 92527"/>
                <a:gd name="connsiteY16" fmla="*/ 6335 h 105768"/>
                <a:gd name="connsiteX17" fmla="*/ 13702 w 92527"/>
                <a:gd name="connsiteY17" fmla="*/ 53294 h 105768"/>
                <a:gd name="connsiteX18" fmla="*/ 13702 w 92527"/>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27" h="105768">
                  <a:moveTo>
                    <a:pt x="-2" y="105766"/>
                  </a:moveTo>
                  <a:lnTo>
                    <a:pt x="-2" y="-3"/>
                  </a:lnTo>
                  <a:lnTo>
                    <a:pt x="21444" y="-3"/>
                  </a:lnTo>
                  <a:lnTo>
                    <a:pt x="40937" y="70196"/>
                  </a:lnTo>
                  <a:lnTo>
                    <a:pt x="45480" y="99442"/>
                  </a:lnTo>
                  <a:lnTo>
                    <a:pt x="50010" y="70196"/>
                  </a:lnTo>
                  <a:lnTo>
                    <a:pt x="70269" y="-3"/>
                  </a:lnTo>
                  <a:lnTo>
                    <a:pt x="92526" y="-3"/>
                  </a:lnTo>
                  <a:lnTo>
                    <a:pt x="92526" y="105766"/>
                  </a:lnTo>
                  <a:lnTo>
                    <a:pt x="76608" y="105766"/>
                  </a:lnTo>
                  <a:lnTo>
                    <a:pt x="76608" y="53135"/>
                  </a:lnTo>
                  <a:lnTo>
                    <a:pt x="79502" y="6335"/>
                  </a:lnTo>
                  <a:lnTo>
                    <a:pt x="72035" y="40299"/>
                  </a:lnTo>
                  <a:lnTo>
                    <a:pt x="53020" y="105766"/>
                  </a:lnTo>
                  <a:lnTo>
                    <a:pt x="36060" y="105766"/>
                  </a:lnTo>
                  <a:lnTo>
                    <a:pt x="17870" y="41268"/>
                  </a:lnTo>
                  <a:lnTo>
                    <a:pt x="10938" y="6335"/>
                  </a:lnTo>
                  <a:lnTo>
                    <a:pt x="13702" y="53294"/>
                  </a:lnTo>
                  <a:lnTo>
                    <a:pt x="13702" y="105766"/>
                  </a:lnTo>
                  <a:close/>
                </a:path>
              </a:pathLst>
            </a:custGeom>
            <a:grpFill/>
            <a:ln w="1444" cap="flat">
              <a:noFill/>
              <a:prstDash val="solid"/>
              <a:miter/>
            </a:ln>
          </p:spPr>
          <p:txBody>
            <a:bodyPr rtlCol="0" anchor="ctr"/>
            <a:lstStyle/>
            <a:p>
              <a:endParaRPr lang="en-US" sz="1755"/>
            </a:p>
          </p:txBody>
        </p:sp>
        <p:sp>
          <p:nvSpPr>
            <p:cNvPr id="42" name="Freeform: Shape 65">
              <a:extLst>
                <a:ext uri="{FF2B5EF4-FFF2-40B4-BE49-F238E27FC236}">
                  <a16:creationId xmlns:a16="http://schemas.microsoft.com/office/drawing/2014/main" id="{605BF189-2C09-554E-8072-F1EB834ECF5F}"/>
                </a:ext>
              </a:extLst>
            </p:cNvPr>
            <p:cNvSpPr/>
            <p:nvPr/>
          </p:nvSpPr>
          <p:spPr>
            <a:xfrm>
              <a:off x="9602446"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47 w 83830"/>
                <a:gd name="connsiteY8" fmla="*/ 73611 h 105768"/>
                <a:gd name="connsiteX9" fmla="*/ 45336 w 83830"/>
                <a:gd name="connsiteY9" fmla="*/ 33468 h 105768"/>
                <a:gd name="connsiteX10" fmla="*/ 41429 w 83830"/>
                <a:gd name="connsiteY10" fmla="*/ 12457 h 105768"/>
                <a:gd name="connsiteX11" fmla="*/ 36711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47" y="73611"/>
                  </a:moveTo>
                  <a:lnTo>
                    <a:pt x="45336" y="33468"/>
                  </a:lnTo>
                  <a:lnTo>
                    <a:pt x="41429" y="12457"/>
                  </a:lnTo>
                  <a:lnTo>
                    <a:pt x="36711" y="33411"/>
                  </a:lnTo>
                  <a:lnTo>
                    <a:pt x="24208" y="73553"/>
                  </a:lnTo>
                  <a:close/>
                </a:path>
              </a:pathLst>
            </a:custGeom>
            <a:grpFill/>
            <a:ln w="1444" cap="flat">
              <a:noFill/>
              <a:prstDash val="solid"/>
              <a:miter/>
            </a:ln>
          </p:spPr>
          <p:txBody>
            <a:bodyPr rtlCol="0" anchor="ctr"/>
            <a:lstStyle/>
            <a:p>
              <a:endParaRPr lang="en-US" sz="1755"/>
            </a:p>
          </p:txBody>
        </p:sp>
        <p:sp>
          <p:nvSpPr>
            <p:cNvPr id="43" name="Freeform: Shape 66">
              <a:extLst>
                <a:ext uri="{FF2B5EF4-FFF2-40B4-BE49-F238E27FC236}">
                  <a16:creationId xmlns:a16="http://schemas.microsoft.com/office/drawing/2014/main" id="{A93762F7-671B-6343-B1FE-41FA9F814A13}"/>
                </a:ext>
              </a:extLst>
            </p:cNvPr>
            <p:cNvSpPr/>
            <p:nvPr/>
          </p:nvSpPr>
          <p:spPr>
            <a:xfrm>
              <a:off x="9706420" y="7221447"/>
              <a:ext cx="72326" cy="105826"/>
            </a:xfrm>
            <a:custGeom>
              <a:avLst/>
              <a:gdLst>
                <a:gd name="connsiteX0" fmla="*/ -2 w 72326"/>
                <a:gd name="connsiteY0" fmla="*/ 105766 h 105826"/>
                <a:gd name="connsiteX1" fmla="*/ -2 w 72326"/>
                <a:gd name="connsiteY1" fmla="*/ -3 h 105826"/>
                <a:gd name="connsiteX2" fmla="*/ 17884 w 72326"/>
                <a:gd name="connsiteY2" fmla="*/ -3 h 105826"/>
                <a:gd name="connsiteX3" fmla="*/ 50545 w 72326"/>
                <a:gd name="connsiteY3" fmla="*/ 63177 h 105826"/>
                <a:gd name="connsiteX4" fmla="*/ 61760 w 72326"/>
                <a:gd name="connsiteY4" fmla="*/ 93914 h 105826"/>
                <a:gd name="connsiteX5" fmla="*/ 57853 w 72326"/>
                <a:gd name="connsiteY5" fmla="*/ 58170 h 105826"/>
                <a:gd name="connsiteX6" fmla="*/ 57853 w 72326"/>
                <a:gd name="connsiteY6" fmla="*/ -3 h 105826"/>
                <a:gd name="connsiteX7" fmla="*/ 72324 w 72326"/>
                <a:gd name="connsiteY7" fmla="*/ -3 h 105826"/>
                <a:gd name="connsiteX8" fmla="*/ 72324 w 72326"/>
                <a:gd name="connsiteY8" fmla="*/ 105766 h 105826"/>
                <a:gd name="connsiteX9" fmla="*/ 55104 w 72326"/>
                <a:gd name="connsiteY9" fmla="*/ 105766 h 105826"/>
                <a:gd name="connsiteX10" fmla="*/ 20807 w 72326"/>
                <a:gd name="connsiteY10" fmla="*/ 40024 h 105826"/>
                <a:gd name="connsiteX11" fmla="*/ 10678 w 72326"/>
                <a:gd name="connsiteY11" fmla="*/ 10952 h 105826"/>
                <a:gd name="connsiteX12" fmla="*/ 14266 w 72326"/>
                <a:gd name="connsiteY12" fmla="*/ 44741 h 105826"/>
                <a:gd name="connsiteX13" fmla="*/ 14266 w 72326"/>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26" h="105826">
                  <a:moveTo>
                    <a:pt x="-2" y="105766"/>
                  </a:moveTo>
                  <a:lnTo>
                    <a:pt x="-2" y="-3"/>
                  </a:lnTo>
                  <a:lnTo>
                    <a:pt x="17884" y="-3"/>
                  </a:lnTo>
                  <a:lnTo>
                    <a:pt x="50545" y="63177"/>
                  </a:lnTo>
                  <a:lnTo>
                    <a:pt x="61760" y="93914"/>
                  </a:lnTo>
                  <a:lnTo>
                    <a:pt x="57853" y="58170"/>
                  </a:lnTo>
                  <a:lnTo>
                    <a:pt x="57853" y="-3"/>
                  </a:lnTo>
                  <a:lnTo>
                    <a:pt x="72324" y="-3"/>
                  </a:lnTo>
                  <a:lnTo>
                    <a:pt x="72324" y="105766"/>
                  </a:lnTo>
                  <a:lnTo>
                    <a:pt x="55104" y="105766"/>
                  </a:lnTo>
                  <a:lnTo>
                    <a:pt x="20807" y="40024"/>
                  </a:lnTo>
                  <a:lnTo>
                    <a:pt x="10678" y="10952"/>
                  </a:lnTo>
                  <a:lnTo>
                    <a:pt x="14266" y="44741"/>
                  </a:lnTo>
                  <a:lnTo>
                    <a:pt x="14266" y="105823"/>
                  </a:lnTo>
                  <a:close/>
                </a:path>
              </a:pathLst>
            </a:custGeom>
            <a:grpFill/>
            <a:ln w="1444" cap="flat">
              <a:noFill/>
              <a:prstDash val="solid"/>
              <a:miter/>
            </a:ln>
          </p:spPr>
          <p:txBody>
            <a:bodyPr rtlCol="0" anchor="ctr"/>
            <a:lstStyle/>
            <a:p>
              <a:endParaRPr lang="en-US" sz="1755"/>
            </a:p>
          </p:txBody>
        </p:sp>
        <p:sp>
          <p:nvSpPr>
            <p:cNvPr id="44" name="Freeform: Shape 67">
              <a:extLst>
                <a:ext uri="{FF2B5EF4-FFF2-40B4-BE49-F238E27FC236}">
                  <a16:creationId xmlns:a16="http://schemas.microsoft.com/office/drawing/2014/main" id="{FAA292B9-9E73-DF43-A1B1-459971EA2534}"/>
                </a:ext>
              </a:extLst>
            </p:cNvPr>
            <p:cNvSpPr/>
            <p:nvPr/>
          </p:nvSpPr>
          <p:spPr>
            <a:xfrm>
              <a:off x="9798904" y="7221447"/>
              <a:ext cx="83830" cy="105768"/>
            </a:xfrm>
            <a:custGeom>
              <a:avLst/>
              <a:gdLst>
                <a:gd name="connsiteX0" fmla="*/ 20605 w 83830"/>
                <a:gd name="connsiteY0" fmla="*/ 84884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12 w 83830"/>
                <a:gd name="connsiteY6" fmla="*/ 105766 h 105768"/>
                <a:gd name="connsiteX7" fmla="*/ 60733 w 83830"/>
                <a:gd name="connsiteY7" fmla="*/ 84884 h 105768"/>
                <a:gd name="connsiteX8" fmla="*/ 57332 w 83830"/>
                <a:gd name="connsiteY8" fmla="*/ 73683 h 105768"/>
                <a:gd name="connsiteX9" fmla="*/ 45307 w 83830"/>
                <a:gd name="connsiteY9" fmla="*/ 33541 h 105768"/>
                <a:gd name="connsiteX10" fmla="*/ 41400 w 83830"/>
                <a:gd name="connsiteY10" fmla="*/ 12529 h 105768"/>
                <a:gd name="connsiteX11" fmla="*/ 36697 w 83830"/>
                <a:gd name="connsiteY11" fmla="*/ 33483 h 105768"/>
                <a:gd name="connsiteX12" fmla="*/ 24179 w 83830"/>
                <a:gd name="connsiteY12" fmla="*/ 73625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05" y="84884"/>
                  </a:moveTo>
                  <a:lnTo>
                    <a:pt x="14136" y="105766"/>
                  </a:lnTo>
                  <a:lnTo>
                    <a:pt x="-2" y="105766"/>
                  </a:lnTo>
                  <a:lnTo>
                    <a:pt x="34280" y="-3"/>
                  </a:lnTo>
                  <a:lnTo>
                    <a:pt x="50198" y="-3"/>
                  </a:lnTo>
                  <a:lnTo>
                    <a:pt x="83829" y="105766"/>
                  </a:lnTo>
                  <a:lnTo>
                    <a:pt x="66912" y="105766"/>
                  </a:lnTo>
                  <a:lnTo>
                    <a:pt x="60733" y="84884"/>
                  </a:lnTo>
                  <a:close/>
                  <a:moveTo>
                    <a:pt x="57332" y="73683"/>
                  </a:moveTo>
                  <a:lnTo>
                    <a:pt x="45307" y="33541"/>
                  </a:lnTo>
                  <a:lnTo>
                    <a:pt x="41400" y="12529"/>
                  </a:lnTo>
                  <a:lnTo>
                    <a:pt x="36697" y="33483"/>
                  </a:lnTo>
                  <a:lnTo>
                    <a:pt x="24179" y="73625"/>
                  </a:lnTo>
                  <a:close/>
                </a:path>
              </a:pathLst>
            </a:custGeom>
            <a:grpFill/>
            <a:ln w="1444" cap="flat">
              <a:noFill/>
              <a:prstDash val="solid"/>
              <a:miter/>
            </a:ln>
          </p:spPr>
          <p:txBody>
            <a:bodyPr rtlCol="0" anchor="ctr"/>
            <a:lstStyle/>
            <a:p>
              <a:endParaRPr lang="en-US" sz="1755"/>
            </a:p>
          </p:txBody>
        </p:sp>
        <p:sp>
          <p:nvSpPr>
            <p:cNvPr id="45" name="Freeform: Shape 68">
              <a:extLst>
                <a:ext uri="{FF2B5EF4-FFF2-40B4-BE49-F238E27FC236}">
                  <a16:creationId xmlns:a16="http://schemas.microsoft.com/office/drawing/2014/main" id="{D6DC1C5A-8145-FE48-AFFF-D77941C0B782}"/>
                </a:ext>
              </a:extLst>
            </p:cNvPr>
            <p:cNvSpPr/>
            <p:nvPr/>
          </p:nvSpPr>
          <p:spPr>
            <a:xfrm>
              <a:off x="9894543" y="7219490"/>
              <a:ext cx="74786" cy="110012"/>
            </a:xfrm>
            <a:custGeom>
              <a:avLst/>
              <a:gdLst>
                <a:gd name="connsiteX0" fmla="*/ 64654 w 74786"/>
                <a:gd name="connsiteY0" fmla="*/ 99446 h 110012"/>
                <a:gd name="connsiteX1" fmla="*/ 55234 w 74786"/>
                <a:gd name="connsiteY1" fmla="*/ 108708 h 110012"/>
                <a:gd name="connsiteX2" fmla="*/ 42080 w 74786"/>
                <a:gd name="connsiteY2" fmla="*/ 110010 h 110012"/>
                <a:gd name="connsiteX3" fmla="*/ -2 w 74786"/>
                <a:gd name="connsiteY3" fmla="*/ 54600 h 110012"/>
                <a:gd name="connsiteX4" fmla="*/ 43541 w 74786"/>
                <a:gd name="connsiteY4" fmla="*/ 1 h 110012"/>
                <a:gd name="connsiteX5" fmla="*/ 71485 w 74786"/>
                <a:gd name="connsiteY5" fmla="*/ 5370 h 110012"/>
                <a:gd name="connsiteX6" fmla="*/ 69531 w 74786"/>
                <a:gd name="connsiteY6" fmla="*/ 18394 h 110012"/>
                <a:gd name="connsiteX7" fmla="*/ 42731 w 74786"/>
                <a:gd name="connsiteY7" fmla="*/ 13517 h 110012"/>
                <a:gd name="connsiteX8" fmla="*/ 17059 w 74786"/>
                <a:gd name="connsiteY8" fmla="*/ 51388 h 110012"/>
                <a:gd name="connsiteX9" fmla="*/ 17059 w 74786"/>
                <a:gd name="connsiteY9" fmla="*/ 56583 h 110012"/>
                <a:gd name="connsiteX10" fmla="*/ 41920 w 74786"/>
                <a:gd name="connsiteY10" fmla="*/ 97521 h 110012"/>
                <a:gd name="connsiteX11" fmla="*/ 59633 w 74786"/>
                <a:gd name="connsiteY11" fmla="*/ 94077 h 110012"/>
                <a:gd name="connsiteX12" fmla="*/ 59633 w 74786"/>
                <a:gd name="connsiteY12" fmla="*/ 63862 h 110012"/>
                <a:gd name="connsiteX13" fmla="*/ 43368 w 74786"/>
                <a:gd name="connsiteY13" fmla="*/ 63862 h 110012"/>
                <a:gd name="connsiteX14" fmla="*/ 43368 w 74786"/>
                <a:gd name="connsiteY14" fmla="*/ 52285 h 110012"/>
                <a:gd name="connsiteX15" fmla="*/ 74784 w 74786"/>
                <a:gd name="connsiteY15" fmla="*/ 52285 h 110012"/>
                <a:gd name="connsiteX16" fmla="*/ 74784 w 74786"/>
                <a:gd name="connsiteY16" fmla="*/ 108982 h 110012"/>
                <a:gd name="connsiteX17" fmla="*/ 69430 w 74786"/>
                <a:gd name="connsiteY17" fmla="*/ 108982 h 1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786" h="110012">
                  <a:moveTo>
                    <a:pt x="64654" y="99446"/>
                  </a:moveTo>
                  <a:lnTo>
                    <a:pt x="55234" y="108708"/>
                  </a:lnTo>
                  <a:cubicBezTo>
                    <a:pt x="50903" y="109574"/>
                    <a:pt x="46496" y="110010"/>
                    <a:pt x="42080" y="110010"/>
                  </a:cubicBezTo>
                  <a:cubicBezTo>
                    <a:pt x="11213" y="110010"/>
                    <a:pt x="-2" y="86610"/>
                    <a:pt x="-2" y="54600"/>
                  </a:cubicBezTo>
                  <a:cubicBezTo>
                    <a:pt x="-2" y="23575"/>
                    <a:pt x="12675" y="1"/>
                    <a:pt x="43541" y="1"/>
                  </a:cubicBezTo>
                  <a:cubicBezTo>
                    <a:pt x="53121" y="-104"/>
                    <a:pt x="62626" y="1722"/>
                    <a:pt x="71485" y="5370"/>
                  </a:cubicBezTo>
                  <a:lnTo>
                    <a:pt x="69531" y="18394"/>
                  </a:lnTo>
                  <a:cubicBezTo>
                    <a:pt x="59633" y="15500"/>
                    <a:pt x="52311" y="13517"/>
                    <a:pt x="42731" y="13517"/>
                  </a:cubicBezTo>
                  <a:cubicBezTo>
                    <a:pt x="27942" y="13517"/>
                    <a:pt x="17059" y="21317"/>
                    <a:pt x="17059" y="51388"/>
                  </a:cubicBezTo>
                  <a:lnTo>
                    <a:pt x="17059" y="56583"/>
                  </a:lnTo>
                  <a:cubicBezTo>
                    <a:pt x="17059" y="87609"/>
                    <a:pt x="26480" y="97521"/>
                    <a:pt x="41920" y="97521"/>
                  </a:cubicBezTo>
                  <a:cubicBezTo>
                    <a:pt x="48003" y="97647"/>
                    <a:pt x="54041" y="96472"/>
                    <a:pt x="59633" y="94077"/>
                  </a:cubicBezTo>
                  <a:lnTo>
                    <a:pt x="59633" y="63862"/>
                  </a:lnTo>
                  <a:lnTo>
                    <a:pt x="43368" y="63862"/>
                  </a:lnTo>
                  <a:lnTo>
                    <a:pt x="43368" y="52285"/>
                  </a:lnTo>
                  <a:lnTo>
                    <a:pt x="74784" y="52285"/>
                  </a:lnTo>
                  <a:lnTo>
                    <a:pt x="74784" y="108982"/>
                  </a:lnTo>
                  <a:lnTo>
                    <a:pt x="69430" y="108982"/>
                  </a:lnTo>
                  <a:close/>
                </a:path>
              </a:pathLst>
            </a:custGeom>
            <a:grpFill/>
            <a:ln w="1444" cap="flat">
              <a:noFill/>
              <a:prstDash val="solid"/>
              <a:miter/>
            </a:ln>
          </p:spPr>
          <p:txBody>
            <a:bodyPr rtlCol="0" anchor="ctr"/>
            <a:lstStyle/>
            <a:p>
              <a:endParaRPr lang="en-US" sz="1755"/>
            </a:p>
          </p:txBody>
        </p:sp>
        <p:sp>
          <p:nvSpPr>
            <p:cNvPr id="46" name="Freeform: Shape 69">
              <a:extLst>
                <a:ext uri="{FF2B5EF4-FFF2-40B4-BE49-F238E27FC236}">
                  <a16:creationId xmlns:a16="http://schemas.microsoft.com/office/drawing/2014/main" id="{31F5ECEB-A17C-FC4D-80A1-AD6CBEA164F3}"/>
                </a:ext>
              </a:extLst>
            </p:cNvPr>
            <p:cNvSpPr/>
            <p:nvPr/>
          </p:nvSpPr>
          <p:spPr>
            <a:xfrm>
              <a:off x="9994972" y="7221447"/>
              <a:ext cx="61805" cy="105768"/>
            </a:xfrm>
            <a:custGeom>
              <a:avLst/>
              <a:gdLst>
                <a:gd name="connsiteX0" fmla="*/ -2 w 61805"/>
                <a:gd name="connsiteY0" fmla="*/ 105766 h 105768"/>
                <a:gd name="connsiteX1" fmla="*/ -2 w 61805"/>
                <a:gd name="connsiteY1" fmla="*/ -3 h 105768"/>
                <a:gd name="connsiteX2" fmla="*/ 58823 w 61805"/>
                <a:gd name="connsiteY2" fmla="*/ -3 h 105768"/>
                <a:gd name="connsiteX3" fmla="*/ 58823 w 61805"/>
                <a:gd name="connsiteY3" fmla="*/ 13166 h 105768"/>
                <a:gd name="connsiteX4" fmla="*/ 16321 w 61805"/>
                <a:gd name="connsiteY4" fmla="*/ 13166 h 105768"/>
                <a:gd name="connsiteX5" fmla="*/ 16321 w 61805"/>
                <a:gd name="connsiteY5" fmla="*/ 45494 h 105768"/>
                <a:gd name="connsiteX6" fmla="*/ 52875 w 61805"/>
                <a:gd name="connsiteY6" fmla="*/ 45494 h 105768"/>
                <a:gd name="connsiteX7" fmla="*/ 52875 w 61805"/>
                <a:gd name="connsiteY7" fmla="*/ 57678 h 105768"/>
                <a:gd name="connsiteX8" fmla="*/ 16321 w 61805"/>
                <a:gd name="connsiteY8" fmla="*/ 57678 h 105768"/>
                <a:gd name="connsiteX9" fmla="*/ 16321 w 61805"/>
                <a:gd name="connsiteY9" fmla="*/ 92930 h 105768"/>
                <a:gd name="connsiteX10" fmla="*/ 61804 w 61805"/>
                <a:gd name="connsiteY10" fmla="*/ 92930 h 105768"/>
                <a:gd name="connsiteX11" fmla="*/ 61804 w 61805"/>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805" h="105768">
                  <a:moveTo>
                    <a:pt x="-2" y="105766"/>
                  </a:moveTo>
                  <a:lnTo>
                    <a:pt x="-2" y="-3"/>
                  </a:lnTo>
                  <a:lnTo>
                    <a:pt x="58823" y="-3"/>
                  </a:lnTo>
                  <a:lnTo>
                    <a:pt x="58823" y="13166"/>
                  </a:lnTo>
                  <a:lnTo>
                    <a:pt x="16321" y="13166"/>
                  </a:lnTo>
                  <a:lnTo>
                    <a:pt x="16321" y="45494"/>
                  </a:lnTo>
                  <a:lnTo>
                    <a:pt x="52875" y="45494"/>
                  </a:lnTo>
                  <a:lnTo>
                    <a:pt x="52875" y="57678"/>
                  </a:lnTo>
                  <a:lnTo>
                    <a:pt x="16321" y="57678"/>
                  </a:lnTo>
                  <a:lnTo>
                    <a:pt x="16321" y="92930"/>
                  </a:lnTo>
                  <a:lnTo>
                    <a:pt x="61804" y="92930"/>
                  </a:lnTo>
                  <a:lnTo>
                    <a:pt x="61804" y="105766"/>
                  </a:lnTo>
                  <a:close/>
                </a:path>
              </a:pathLst>
            </a:custGeom>
            <a:grpFill/>
            <a:ln w="1444" cap="flat">
              <a:noFill/>
              <a:prstDash val="solid"/>
              <a:miter/>
            </a:ln>
          </p:spPr>
          <p:txBody>
            <a:bodyPr rtlCol="0" anchor="ctr"/>
            <a:lstStyle/>
            <a:p>
              <a:endParaRPr lang="en-US" sz="1755"/>
            </a:p>
          </p:txBody>
        </p:sp>
        <p:sp>
          <p:nvSpPr>
            <p:cNvPr id="47" name="Freeform: Shape 70">
              <a:extLst>
                <a:ext uri="{FF2B5EF4-FFF2-40B4-BE49-F238E27FC236}">
                  <a16:creationId xmlns:a16="http://schemas.microsoft.com/office/drawing/2014/main" id="{7DBF2AE5-43A5-4544-9FCE-52FB7460B709}"/>
                </a:ext>
              </a:extLst>
            </p:cNvPr>
            <p:cNvSpPr/>
            <p:nvPr/>
          </p:nvSpPr>
          <p:spPr>
            <a:xfrm>
              <a:off x="10078137" y="7221447"/>
              <a:ext cx="92542" cy="105768"/>
            </a:xfrm>
            <a:custGeom>
              <a:avLst/>
              <a:gdLst>
                <a:gd name="connsiteX0" fmla="*/ -2 w 92542"/>
                <a:gd name="connsiteY0" fmla="*/ 105766 h 105768"/>
                <a:gd name="connsiteX1" fmla="*/ -2 w 92542"/>
                <a:gd name="connsiteY1" fmla="*/ -3 h 105768"/>
                <a:gd name="connsiteX2" fmla="*/ 21430 w 92542"/>
                <a:gd name="connsiteY2" fmla="*/ -3 h 105768"/>
                <a:gd name="connsiteX3" fmla="*/ 40922 w 92542"/>
                <a:gd name="connsiteY3" fmla="*/ 70196 h 105768"/>
                <a:gd name="connsiteX4" fmla="*/ 45466 w 92542"/>
                <a:gd name="connsiteY4" fmla="*/ 99442 h 105768"/>
                <a:gd name="connsiteX5" fmla="*/ 50024 w 92542"/>
                <a:gd name="connsiteY5" fmla="*/ 70196 h 105768"/>
                <a:gd name="connsiteX6" fmla="*/ 70284 w 92542"/>
                <a:gd name="connsiteY6" fmla="*/ -3 h 105768"/>
                <a:gd name="connsiteX7" fmla="*/ 92540 w 92542"/>
                <a:gd name="connsiteY7" fmla="*/ -3 h 105768"/>
                <a:gd name="connsiteX8" fmla="*/ 92540 w 92542"/>
                <a:gd name="connsiteY8" fmla="*/ 105766 h 105768"/>
                <a:gd name="connsiteX9" fmla="*/ 76622 w 92542"/>
                <a:gd name="connsiteY9" fmla="*/ 105766 h 105768"/>
                <a:gd name="connsiteX10" fmla="*/ 76622 w 92542"/>
                <a:gd name="connsiteY10" fmla="*/ 53135 h 105768"/>
                <a:gd name="connsiteX11" fmla="*/ 79516 w 92542"/>
                <a:gd name="connsiteY11" fmla="*/ 6335 h 105768"/>
                <a:gd name="connsiteX12" fmla="*/ 72078 w 92542"/>
                <a:gd name="connsiteY12" fmla="*/ 40299 h 105768"/>
                <a:gd name="connsiteX13" fmla="*/ 53078 w 92542"/>
                <a:gd name="connsiteY13" fmla="*/ 105766 h 105768"/>
                <a:gd name="connsiteX14" fmla="*/ 36074 w 92542"/>
                <a:gd name="connsiteY14" fmla="*/ 105766 h 105768"/>
                <a:gd name="connsiteX15" fmla="*/ 17870 w 92542"/>
                <a:gd name="connsiteY15" fmla="*/ 41268 h 105768"/>
                <a:gd name="connsiteX16" fmla="*/ 10895 w 92542"/>
                <a:gd name="connsiteY16" fmla="*/ 6335 h 105768"/>
                <a:gd name="connsiteX17" fmla="*/ 13644 w 92542"/>
                <a:gd name="connsiteY17" fmla="*/ 53294 h 105768"/>
                <a:gd name="connsiteX18" fmla="*/ 13644 w 92542"/>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42" h="105768">
                  <a:moveTo>
                    <a:pt x="-2" y="105766"/>
                  </a:moveTo>
                  <a:lnTo>
                    <a:pt x="-2" y="-3"/>
                  </a:lnTo>
                  <a:lnTo>
                    <a:pt x="21430" y="-3"/>
                  </a:lnTo>
                  <a:lnTo>
                    <a:pt x="40922" y="70196"/>
                  </a:lnTo>
                  <a:lnTo>
                    <a:pt x="45466" y="99442"/>
                  </a:lnTo>
                  <a:lnTo>
                    <a:pt x="50024" y="70196"/>
                  </a:lnTo>
                  <a:lnTo>
                    <a:pt x="70284" y="-3"/>
                  </a:lnTo>
                  <a:lnTo>
                    <a:pt x="92540" y="-3"/>
                  </a:lnTo>
                  <a:lnTo>
                    <a:pt x="92540" y="105766"/>
                  </a:lnTo>
                  <a:lnTo>
                    <a:pt x="76622" y="105766"/>
                  </a:lnTo>
                  <a:lnTo>
                    <a:pt x="76622" y="53135"/>
                  </a:lnTo>
                  <a:lnTo>
                    <a:pt x="79516" y="6335"/>
                  </a:lnTo>
                  <a:lnTo>
                    <a:pt x="72078" y="40299"/>
                  </a:lnTo>
                  <a:lnTo>
                    <a:pt x="53078" y="105766"/>
                  </a:lnTo>
                  <a:lnTo>
                    <a:pt x="36074" y="105766"/>
                  </a:lnTo>
                  <a:lnTo>
                    <a:pt x="17870" y="41268"/>
                  </a:lnTo>
                  <a:lnTo>
                    <a:pt x="10895" y="6335"/>
                  </a:lnTo>
                  <a:lnTo>
                    <a:pt x="13644" y="53294"/>
                  </a:lnTo>
                  <a:lnTo>
                    <a:pt x="13644" y="105766"/>
                  </a:lnTo>
                  <a:close/>
                </a:path>
              </a:pathLst>
            </a:custGeom>
            <a:grpFill/>
            <a:ln w="1444" cap="flat">
              <a:noFill/>
              <a:prstDash val="solid"/>
              <a:miter/>
            </a:ln>
          </p:spPr>
          <p:txBody>
            <a:bodyPr rtlCol="0" anchor="ctr"/>
            <a:lstStyle/>
            <a:p>
              <a:endParaRPr lang="en-US" sz="1755"/>
            </a:p>
          </p:txBody>
        </p:sp>
        <p:sp>
          <p:nvSpPr>
            <p:cNvPr id="48" name="Freeform: Shape 71">
              <a:extLst>
                <a:ext uri="{FF2B5EF4-FFF2-40B4-BE49-F238E27FC236}">
                  <a16:creationId xmlns:a16="http://schemas.microsoft.com/office/drawing/2014/main" id="{F8A5A011-926C-4042-A554-2EE9BBB0E717}"/>
                </a:ext>
              </a:extLst>
            </p:cNvPr>
            <p:cNvSpPr/>
            <p:nvPr/>
          </p:nvSpPr>
          <p:spPr>
            <a:xfrm>
              <a:off x="10199216"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63 w 61747"/>
                <a:gd name="connsiteY4" fmla="*/ 13166 h 105768"/>
                <a:gd name="connsiteX5" fmla="*/ 16263 w 61747"/>
                <a:gd name="connsiteY5" fmla="*/ 45494 h 105768"/>
                <a:gd name="connsiteX6" fmla="*/ 52817 w 61747"/>
                <a:gd name="connsiteY6" fmla="*/ 45494 h 105768"/>
                <a:gd name="connsiteX7" fmla="*/ 52817 w 61747"/>
                <a:gd name="connsiteY7" fmla="*/ 57678 h 105768"/>
                <a:gd name="connsiteX8" fmla="*/ 16263 w 61747"/>
                <a:gd name="connsiteY8" fmla="*/ 57678 h 105768"/>
                <a:gd name="connsiteX9" fmla="*/ 16263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63" y="13166"/>
                  </a:lnTo>
                  <a:lnTo>
                    <a:pt x="16263" y="45494"/>
                  </a:lnTo>
                  <a:lnTo>
                    <a:pt x="52817" y="45494"/>
                  </a:lnTo>
                  <a:lnTo>
                    <a:pt x="52817" y="57678"/>
                  </a:lnTo>
                  <a:lnTo>
                    <a:pt x="16263" y="57678"/>
                  </a:lnTo>
                  <a:lnTo>
                    <a:pt x="16263"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49" name="Freeform: Shape 72">
              <a:extLst>
                <a:ext uri="{FF2B5EF4-FFF2-40B4-BE49-F238E27FC236}">
                  <a16:creationId xmlns:a16="http://schemas.microsoft.com/office/drawing/2014/main" id="{1491604F-2FAC-AF45-A344-727AC9198B76}"/>
                </a:ext>
              </a:extLst>
            </p:cNvPr>
            <p:cNvSpPr/>
            <p:nvPr/>
          </p:nvSpPr>
          <p:spPr>
            <a:xfrm>
              <a:off x="10282381" y="7221447"/>
              <a:ext cx="72311" cy="105826"/>
            </a:xfrm>
            <a:custGeom>
              <a:avLst/>
              <a:gdLst>
                <a:gd name="connsiteX0" fmla="*/ -2 w 72311"/>
                <a:gd name="connsiteY0" fmla="*/ 105766 h 105826"/>
                <a:gd name="connsiteX1" fmla="*/ -2 w 72311"/>
                <a:gd name="connsiteY1" fmla="*/ -3 h 105826"/>
                <a:gd name="connsiteX2" fmla="*/ 17870 w 72311"/>
                <a:gd name="connsiteY2" fmla="*/ -3 h 105826"/>
                <a:gd name="connsiteX3" fmla="*/ 50531 w 72311"/>
                <a:gd name="connsiteY3" fmla="*/ 63177 h 105826"/>
                <a:gd name="connsiteX4" fmla="*/ 61746 w 72311"/>
                <a:gd name="connsiteY4" fmla="*/ 93914 h 105826"/>
                <a:gd name="connsiteX5" fmla="*/ 57839 w 72311"/>
                <a:gd name="connsiteY5" fmla="*/ 58170 h 105826"/>
                <a:gd name="connsiteX6" fmla="*/ 57839 w 72311"/>
                <a:gd name="connsiteY6" fmla="*/ -3 h 105826"/>
                <a:gd name="connsiteX7" fmla="*/ 72310 w 72311"/>
                <a:gd name="connsiteY7" fmla="*/ -3 h 105826"/>
                <a:gd name="connsiteX8" fmla="*/ 72310 w 72311"/>
                <a:gd name="connsiteY8" fmla="*/ 105766 h 105826"/>
                <a:gd name="connsiteX9" fmla="*/ 55089 w 72311"/>
                <a:gd name="connsiteY9" fmla="*/ 105766 h 105826"/>
                <a:gd name="connsiteX10" fmla="*/ 20793 w 72311"/>
                <a:gd name="connsiteY10" fmla="*/ 40024 h 105826"/>
                <a:gd name="connsiteX11" fmla="*/ 10663 w 72311"/>
                <a:gd name="connsiteY11" fmla="*/ 10952 h 105826"/>
                <a:gd name="connsiteX12" fmla="*/ 14237 w 72311"/>
                <a:gd name="connsiteY12" fmla="*/ 44741 h 105826"/>
                <a:gd name="connsiteX13" fmla="*/ 14237 w 72311"/>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11" h="105826">
                  <a:moveTo>
                    <a:pt x="-2" y="105766"/>
                  </a:moveTo>
                  <a:lnTo>
                    <a:pt x="-2" y="-3"/>
                  </a:lnTo>
                  <a:lnTo>
                    <a:pt x="17870" y="-3"/>
                  </a:lnTo>
                  <a:lnTo>
                    <a:pt x="50531" y="63177"/>
                  </a:lnTo>
                  <a:lnTo>
                    <a:pt x="61746" y="93914"/>
                  </a:lnTo>
                  <a:lnTo>
                    <a:pt x="57839" y="58170"/>
                  </a:lnTo>
                  <a:lnTo>
                    <a:pt x="57839" y="-3"/>
                  </a:lnTo>
                  <a:lnTo>
                    <a:pt x="72310" y="-3"/>
                  </a:lnTo>
                  <a:lnTo>
                    <a:pt x="72310" y="105766"/>
                  </a:lnTo>
                  <a:lnTo>
                    <a:pt x="55089" y="105766"/>
                  </a:lnTo>
                  <a:lnTo>
                    <a:pt x="20793" y="40024"/>
                  </a:lnTo>
                  <a:lnTo>
                    <a:pt x="10663" y="10952"/>
                  </a:lnTo>
                  <a:lnTo>
                    <a:pt x="14237" y="44741"/>
                  </a:lnTo>
                  <a:lnTo>
                    <a:pt x="14237" y="105823"/>
                  </a:lnTo>
                  <a:close/>
                </a:path>
              </a:pathLst>
            </a:custGeom>
            <a:grpFill/>
            <a:ln w="1444" cap="flat">
              <a:noFill/>
              <a:prstDash val="solid"/>
              <a:miter/>
            </a:ln>
          </p:spPr>
          <p:txBody>
            <a:bodyPr rtlCol="0" anchor="ctr"/>
            <a:lstStyle/>
            <a:p>
              <a:endParaRPr lang="en-US" sz="1755"/>
            </a:p>
          </p:txBody>
        </p:sp>
        <p:sp>
          <p:nvSpPr>
            <p:cNvPr id="50" name="Freeform: Shape 73">
              <a:extLst>
                <a:ext uri="{FF2B5EF4-FFF2-40B4-BE49-F238E27FC236}">
                  <a16:creationId xmlns:a16="http://schemas.microsoft.com/office/drawing/2014/main" id="{7AA226F2-171F-9F4C-8DFD-013114FC6D25}"/>
                </a:ext>
              </a:extLst>
            </p:cNvPr>
            <p:cNvSpPr/>
            <p:nvPr/>
          </p:nvSpPr>
          <p:spPr>
            <a:xfrm>
              <a:off x="10374590" y="7221447"/>
              <a:ext cx="70907" cy="105783"/>
            </a:xfrm>
            <a:custGeom>
              <a:avLst/>
              <a:gdLst>
                <a:gd name="connsiteX0" fmla="*/ 27290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290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290" y="13166"/>
                  </a:moveTo>
                  <a:lnTo>
                    <a:pt x="-2" y="13166"/>
                  </a:lnTo>
                  <a:lnTo>
                    <a:pt x="-2" y="-3"/>
                  </a:lnTo>
                  <a:lnTo>
                    <a:pt x="70906" y="-3"/>
                  </a:lnTo>
                  <a:lnTo>
                    <a:pt x="70906" y="13166"/>
                  </a:lnTo>
                  <a:lnTo>
                    <a:pt x="43541" y="13166"/>
                  </a:lnTo>
                  <a:lnTo>
                    <a:pt x="43541" y="105780"/>
                  </a:lnTo>
                  <a:lnTo>
                    <a:pt x="27290" y="105780"/>
                  </a:lnTo>
                  <a:close/>
                </a:path>
              </a:pathLst>
            </a:custGeom>
            <a:grpFill/>
            <a:ln w="1444" cap="flat">
              <a:noFill/>
              <a:prstDash val="solid"/>
              <a:miter/>
            </a:ln>
          </p:spPr>
          <p:txBody>
            <a:bodyPr rtlCol="0" anchor="ctr"/>
            <a:lstStyle/>
            <a:p>
              <a:endParaRPr lang="en-US" sz="1755"/>
            </a:p>
          </p:txBody>
        </p:sp>
      </p:grpSp>
    </p:spTree>
    <p:extLst>
      <p:ext uri="{BB962C8B-B14F-4D97-AF65-F5344CB8AC3E}">
        <p14:creationId xmlns:p14="http://schemas.microsoft.com/office/powerpoint/2010/main" val="1404919433"/>
      </p:ext>
    </p:extLst>
  </p:cSld>
  <p:clrMap bg1="lt1" tx1="dk1" bg2="lt2" tx2="dk2" accent1="accent1" accent2="accent2" accent3="accent3" accent4="accent4" accent5="accent5" accent6="accent6" hlink="hlink" folHlink="folHlink"/>
  <p:sldLayoutIdLst>
    <p:sldLayoutId id="2147483732" r:id="rId1"/>
    <p:sldLayoutId id="2147483713" r:id="rId2"/>
    <p:sldLayoutId id="2147483730" r:id="rId3"/>
    <p:sldLayoutId id="2147483652" r:id="rId4"/>
    <p:sldLayoutId id="2147483721" r:id="rId5"/>
    <p:sldLayoutId id="2147483724" r:id="rId6"/>
    <p:sldLayoutId id="2147483725" r:id="rId7"/>
    <p:sldLayoutId id="2147483728" r:id="rId8"/>
    <p:sldLayoutId id="2147483729" r:id="rId9"/>
    <p:sldLayoutId id="2147483654" r:id="rId10"/>
    <p:sldLayoutId id="2147483731"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69" r:id="rId21"/>
    <p:sldLayoutId id="2147483770" r:id="rId22"/>
    <p:sldLayoutId id="2147483771" r:id="rId23"/>
    <p:sldLayoutId id="2147483772" r:id="rId24"/>
    <p:sldLayoutId id="2147483773" r:id="rId25"/>
    <p:sldLayoutId id="2147483774" r:id="rId26"/>
  </p:sldLayoutIdLst>
  <p:hf sldNum="0" hdr="0"/>
  <p:txStyles>
    <p:titleStyle>
      <a:lvl1pPr algn="l" defTabSz="646508"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0" indent="0" algn="l" defTabSz="646508" rtl="0" eaLnBrk="1" latinLnBrk="0" hangingPunct="1">
        <a:lnSpc>
          <a:spcPct val="100000"/>
        </a:lnSpc>
        <a:spcBef>
          <a:spcPts val="848"/>
        </a:spcBef>
        <a:buClrTx/>
        <a:buFont typeface="Arial" panose="020B0604020202020204" pitchFamily="34" charset="0"/>
        <a:buNone/>
        <a:defRPr sz="1200" b="1" kern="1200">
          <a:solidFill>
            <a:schemeClr val="tx1"/>
          </a:solidFill>
          <a:latin typeface="+mj-lt"/>
          <a:ea typeface="+mn-ea"/>
          <a:cs typeface="+mn-cs"/>
        </a:defRPr>
      </a:lvl1pPr>
      <a:lvl2pPr marL="0" indent="0" algn="l" defTabSz="646508" rtl="0" eaLnBrk="1" latinLnBrk="0" hangingPunct="1">
        <a:lnSpc>
          <a:spcPct val="100000"/>
        </a:lnSpc>
        <a:spcBef>
          <a:spcPts val="283"/>
        </a:spcBef>
        <a:buClrTx/>
        <a:buFont typeface="Arial" panose="020B0604020202020204" pitchFamily="34" charset="0"/>
        <a:buNone/>
        <a:defRPr sz="1100" kern="1200">
          <a:solidFill>
            <a:schemeClr val="tx1"/>
          </a:solidFill>
          <a:latin typeface="+mn-lt"/>
          <a:ea typeface="+mn-ea"/>
          <a:cs typeface="+mn-cs"/>
        </a:defRPr>
      </a:lvl2pPr>
      <a:lvl3pPr marL="169110" indent="-169110" algn="l" defTabSz="646508" rtl="0" eaLnBrk="1" latinLnBrk="0" hangingPunct="1">
        <a:lnSpc>
          <a:spcPct val="100000"/>
        </a:lnSpc>
        <a:spcBef>
          <a:spcPts val="283"/>
        </a:spcBef>
        <a:buClrTx/>
        <a:buFont typeface="Arial" panose="020B0604020202020204" pitchFamily="34" charset="0"/>
        <a:buChar char="–"/>
        <a:defRPr sz="943" kern="1200">
          <a:solidFill>
            <a:schemeClr val="tx1"/>
          </a:solidFill>
          <a:latin typeface="+mn-lt"/>
          <a:ea typeface="+mn-ea"/>
          <a:cs typeface="+mn-cs"/>
        </a:defRPr>
      </a:lvl3pPr>
      <a:lvl4pPr marL="338220" indent="-169110" algn="l" defTabSz="646508" rtl="0" eaLnBrk="1" latinLnBrk="0" hangingPunct="1">
        <a:lnSpc>
          <a:spcPct val="100000"/>
        </a:lnSpc>
        <a:spcBef>
          <a:spcPts val="283"/>
        </a:spcBef>
        <a:buClrTx/>
        <a:buFont typeface="Arial" panose="020B0604020202020204" pitchFamily="34" charset="0"/>
        <a:buChar char="–"/>
        <a:defRPr sz="943" kern="1200">
          <a:solidFill>
            <a:schemeClr val="tx1"/>
          </a:solidFill>
          <a:latin typeface="+mn-lt"/>
          <a:ea typeface="+mn-ea"/>
          <a:cs typeface="+mn-cs"/>
        </a:defRPr>
      </a:lvl4pPr>
      <a:lvl5pPr marL="507330" indent="-169110" algn="l" defTabSz="646508" rtl="0" eaLnBrk="1" latinLnBrk="0" hangingPunct="1">
        <a:lnSpc>
          <a:spcPct val="100000"/>
        </a:lnSpc>
        <a:spcBef>
          <a:spcPts val="283"/>
        </a:spcBef>
        <a:buClrTx/>
        <a:buFont typeface="Arial" panose="020B0604020202020204" pitchFamily="34" charset="0"/>
        <a:buChar char="–"/>
        <a:defRPr sz="943" kern="1200">
          <a:solidFill>
            <a:schemeClr val="tx1"/>
          </a:solidFill>
          <a:latin typeface="+mn-lt"/>
          <a:ea typeface="+mn-ea"/>
          <a:cs typeface="+mn-cs"/>
        </a:defRPr>
      </a:lvl5pPr>
      <a:lvl6pPr marL="0" indent="0" algn="l" defTabSz="646508" rtl="0" eaLnBrk="1" latinLnBrk="0" hangingPunct="1">
        <a:lnSpc>
          <a:spcPct val="100000"/>
        </a:lnSpc>
        <a:spcBef>
          <a:spcPts val="283"/>
        </a:spcBef>
        <a:buClrTx/>
        <a:buFont typeface="Arial" panose="020B0604020202020204" pitchFamily="34" charset="0"/>
        <a:buNone/>
        <a:defRPr sz="769" kern="1200">
          <a:solidFill>
            <a:schemeClr val="tx1"/>
          </a:solidFill>
          <a:latin typeface="+mj-lt"/>
          <a:ea typeface="+mn-ea"/>
          <a:cs typeface="+mn-cs"/>
        </a:defRPr>
      </a:lvl6pPr>
      <a:lvl7pPr marL="0" indent="0" algn="l" defTabSz="646508" rtl="0" eaLnBrk="1" latinLnBrk="0" hangingPunct="1">
        <a:lnSpc>
          <a:spcPct val="100000"/>
        </a:lnSpc>
        <a:spcBef>
          <a:spcPts val="283"/>
        </a:spcBef>
        <a:buClrTx/>
        <a:buFont typeface="Arial" panose="020B0604020202020204" pitchFamily="34" charset="0"/>
        <a:buNone/>
        <a:defRPr sz="769" kern="1200">
          <a:solidFill>
            <a:schemeClr val="tx1"/>
          </a:solidFill>
          <a:latin typeface="+mn-lt"/>
          <a:ea typeface="+mn-ea"/>
          <a:cs typeface="+mn-cs"/>
        </a:defRPr>
      </a:lvl7pPr>
      <a:lvl8pPr marL="169110" indent="-169110" algn="l" defTabSz="646508" rtl="0" eaLnBrk="1" latinLnBrk="0" hangingPunct="1">
        <a:lnSpc>
          <a:spcPct val="100000"/>
        </a:lnSpc>
        <a:spcBef>
          <a:spcPts val="283"/>
        </a:spcBef>
        <a:buClrTx/>
        <a:buFont typeface="Arial" panose="020B0604020202020204" pitchFamily="34" charset="0"/>
        <a:buChar char="–"/>
        <a:defRPr sz="769" kern="1200">
          <a:solidFill>
            <a:schemeClr val="tx1"/>
          </a:solidFill>
          <a:latin typeface="+mn-lt"/>
          <a:ea typeface="+mn-ea"/>
          <a:cs typeface="+mn-cs"/>
        </a:defRPr>
      </a:lvl8pPr>
      <a:lvl9pPr marL="338220" indent="-169110" algn="l" defTabSz="646508" rtl="0" eaLnBrk="1" latinLnBrk="0" hangingPunct="1">
        <a:lnSpc>
          <a:spcPct val="100000"/>
        </a:lnSpc>
        <a:spcBef>
          <a:spcPts val="283"/>
        </a:spcBef>
        <a:buClrTx/>
        <a:buFont typeface="Arial" panose="020B0604020202020204" pitchFamily="34" charset="0"/>
        <a:buChar char="–"/>
        <a:defRPr sz="769" kern="1200">
          <a:solidFill>
            <a:schemeClr val="tx1"/>
          </a:solidFill>
          <a:latin typeface="+mn-lt"/>
          <a:ea typeface="+mn-ea"/>
          <a:cs typeface="+mn-cs"/>
        </a:defRPr>
      </a:lvl9pPr>
    </p:bodyStyle>
    <p:otherStyle>
      <a:defPPr>
        <a:defRPr lang="en-US"/>
      </a:defPPr>
      <a:lvl1pPr marL="0" algn="l" defTabSz="646508" rtl="0" eaLnBrk="1" latinLnBrk="0" hangingPunct="1">
        <a:defRPr sz="943" kern="1200">
          <a:solidFill>
            <a:schemeClr val="tx1"/>
          </a:solidFill>
          <a:latin typeface="+mn-lt"/>
          <a:ea typeface="+mn-ea"/>
          <a:cs typeface="+mn-cs"/>
        </a:defRPr>
      </a:lvl1pPr>
      <a:lvl2pPr marL="323254" algn="l" defTabSz="646508" rtl="0" eaLnBrk="1" latinLnBrk="0" hangingPunct="1">
        <a:defRPr sz="943" kern="1200">
          <a:solidFill>
            <a:schemeClr val="tx1"/>
          </a:solidFill>
          <a:latin typeface="+mn-lt"/>
          <a:ea typeface="+mn-ea"/>
          <a:cs typeface="+mn-cs"/>
        </a:defRPr>
      </a:lvl2pPr>
      <a:lvl3pPr marL="646508" algn="l" defTabSz="646508" rtl="0" eaLnBrk="1" latinLnBrk="0" hangingPunct="1">
        <a:defRPr sz="943" kern="1200">
          <a:solidFill>
            <a:schemeClr val="tx1"/>
          </a:solidFill>
          <a:latin typeface="+mn-lt"/>
          <a:ea typeface="+mn-ea"/>
          <a:cs typeface="+mn-cs"/>
        </a:defRPr>
      </a:lvl3pPr>
      <a:lvl4pPr marL="969761" algn="l" defTabSz="646508" rtl="0" eaLnBrk="1" latinLnBrk="0" hangingPunct="1">
        <a:defRPr sz="943" kern="1200">
          <a:solidFill>
            <a:schemeClr val="tx1"/>
          </a:solidFill>
          <a:latin typeface="+mn-lt"/>
          <a:ea typeface="+mn-ea"/>
          <a:cs typeface="+mn-cs"/>
        </a:defRPr>
      </a:lvl4pPr>
      <a:lvl5pPr marL="1293016" algn="l" defTabSz="646508" rtl="0" eaLnBrk="1" latinLnBrk="0" hangingPunct="1">
        <a:defRPr sz="943" kern="1200">
          <a:solidFill>
            <a:schemeClr val="tx1"/>
          </a:solidFill>
          <a:latin typeface="+mn-lt"/>
          <a:ea typeface="+mn-ea"/>
          <a:cs typeface="+mn-cs"/>
        </a:defRPr>
      </a:lvl5pPr>
      <a:lvl6pPr marL="1616269" algn="l" defTabSz="646508" rtl="0" eaLnBrk="1" latinLnBrk="0" hangingPunct="1">
        <a:defRPr sz="943" kern="1200">
          <a:solidFill>
            <a:schemeClr val="tx1"/>
          </a:solidFill>
          <a:latin typeface="+mn-lt"/>
          <a:ea typeface="+mn-ea"/>
          <a:cs typeface="+mn-cs"/>
        </a:defRPr>
      </a:lvl6pPr>
      <a:lvl7pPr marL="1939524" algn="l" defTabSz="646508" rtl="0" eaLnBrk="1" latinLnBrk="0" hangingPunct="1">
        <a:defRPr sz="943" kern="1200">
          <a:solidFill>
            <a:schemeClr val="tx1"/>
          </a:solidFill>
          <a:latin typeface="+mn-lt"/>
          <a:ea typeface="+mn-ea"/>
          <a:cs typeface="+mn-cs"/>
        </a:defRPr>
      </a:lvl7pPr>
      <a:lvl8pPr marL="2262778" algn="l" defTabSz="646508" rtl="0" eaLnBrk="1" latinLnBrk="0" hangingPunct="1">
        <a:defRPr sz="943" kern="1200">
          <a:solidFill>
            <a:schemeClr val="tx1"/>
          </a:solidFill>
          <a:latin typeface="+mn-lt"/>
          <a:ea typeface="+mn-ea"/>
          <a:cs typeface="+mn-cs"/>
        </a:defRPr>
      </a:lvl8pPr>
      <a:lvl9pPr marL="2586032" algn="l" defTabSz="646508" rtl="0" eaLnBrk="1" latinLnBrk="0" hangingPunct="1">
        <a:defRPr sz="94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1" userDrawn="1">
          <p15:clr>
            <a:srgbClr val="F26B43"/>
          </p15:clr>
        </p15:guide>
        <p15:guide id="2" pos="5624" userDrawn="1">
          <p15:clr>
            <a:srgbClr val="F26B43"/>
          </p15:clr>
        </p15:guide>
        <p15:guide id="4" orient="horz" pos="3917" userDrawn="1">
          <p15:clr>
            <a:srgbClr val="F26B43"/>
          </p15:clr>
        </p15:guide>
        <p15:guide id="5" orient="horz" pos="527" userDrawn="1">
          <p15:clr>
            <a:srgbClr val="F26B43"/>
          </p15:clr>
        </p15:guide>
        <p15:guide id="6" orient="horz" pos="4197" userDrawn="1">
          <p15:clr>
            <a:srgbClr val="F26B43"/>
          </p15:clr>
        </p15:guide>
        <p15:guide id="7" pos="480" userDrawn="1">
          <p15:clr>
            <a:srgbClr val="F26B43"/>
          </p15:clr>
        </p15:guide>
        <p15:guide id="8" pos="2128" userDrawn="1">
          <p15:clr>
            <a:srgbClr val="F26B43"/>
          </p15:clr>
        </p15:guide>
        <p15:guide id="9" pos="3974" userDrawn="1">
          <p15:clr>
            <a:srgbClr val="F26B43"/>
          </p15:clr>
        </p15:guide>
        <p15:guide id="10" pos="2226" userDrawn="1">
          <p15:clr>
            <a:srgbClr val="F26B43"/>
          </p15:clr>
        </p15:guide>
        <p15:guide id="11" pos="3876" userDrawn="1">
          <p15:clr>
            <a:srgbClr val="F26B43"/>
          </p15:clr>
        </p15:guide>
        <p15:guide id="12" orient="horz" pos="3642" userDrawn="1">
          <p15:clr>
            <a:srgbClr val="F26B43"/>
          </p15:clr>
        </p15:guide>
        <p15:guide id="13" orient="horz" pos="759" userDrawn="1">
          <p15:clr>
            <a:srgbClr val="F26B43"/>
          </p15:clr>
        </p15:guide>
        <p15:guide id="15" orient="horz" pos="436" userDrawn="1">
          <p15:clr>
            <a:srgbClr val="F26B43"/>
          </p15:clr>
        </p15:guide>
        <p15:guide id="16" orient="horz" pos="1162" userDrawn="1">
          <p15:clr>
            <a:srgbClr val="F26B43"/>
          </p15:clr>
        </p15:guide>
        <p15:guide id="17" pos="1352" userDrawn="1">
          <p15:clr>
            <a:srgbClr val="F26B43"/>
          </p15:clr>
        </p15:guide>
        <p15:guide id="18" pos="1255" userDrawn="1">
          <p15:clr>
            <a:srgbClr val="F26B43"/>
          </p15:clr>
        </p15:guide>
        <p15:guide id="19" pos="3002" userDrawn="1">
          <p15:clr>
            <a:srgbClr val="F26B43"/>
          </p15:clr>
        </p15:guide>
        <p15:guide id="20" pos="3099" userDrawn="1">
          <p15:clr>
            <a:srgbClr val="F26B43"/>
          </p15:clr>
        </p15:guide>
        <p15:guide id="21" pos="4708" userDrawn="1">
          <p15:clr>
            <a:srgbClr val="F26B43"/>
          </p15:clr>
        </p15:guide>
        <p15:guide id="22" pos="5077" userDrawn="1">
          <p15:clr>
            <a:srgbClr val="F26B43"/>
          </p15:clr>
        </p15:guide>
        <p15:guide id="23" orient="horz" pos="1253" userDrawn="1">
          <p15:clr>
            <a:srgbClr val="F26B43"/>
          </p15:clr>
        </p15:guide>
        <p15:guide id="24" orient="horz" pos="1661" userDrawn="1">
          <p15:clr>
            <a:srgbClr val="F26B43"/>
          </p15:clr>
        </p15:guide>
        <p15:guide id="25" orient="horz" pos="1752" userDrawn="1">
          <p15:clr>
            <a:srgbClr val="F26B43"/>
          </p15:clr>
        </p15:guide>
        <p15:guide id="26" orient="horz" pos="2150" userDrawn="1">
          <p15:clr>
            <a:srgbClr val="F26B43"/>
          </p15:clr>
        </p15:guide>
        <p15:guide id="27" orient="horz" pos="2247" userDrawn="1">
          <p15:clr>
            <a:srgbClr val="F26B43"/>
          </p15:clr>
        </p15:guide>
        <p15:guide id="28" orient="horz" pos="2646" userDrawn="1">
          <p15:clr>
            <a:srgbClr val="F26B43"/>
          </p15:clr>
        </p15:guide>
        <p15:guide id="29" orient="horz" pos="2742" userDrawn="1">
          <p15:clr>
            <a:srgbClr val="F26B43"/>
          </p15:clr>
        </p15:guide>
        <p15:guide id="30" orient="horz" pos="3143" userDrawn="1">
          <p15:clr>
            <a:srgbClr val="F26B43"/>
          </p15:clr>
        </p15:guide>
        <p15:guide id="31" orient="horz" pos="32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9"/>
            </p:custDataLst>
            <p:extLst>
              <p:ext uri="{D42A27DB-BD31-4B8C-83A1-F6EECF244321}">
                <p14:modId xmlns:p14="http://schemas.microsoft.com/office/powerpoint/2010/main" val="28101602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0" imgW="270" imgH="270" progId="TCLayout.ActiveDocument.1">
                  <p:embed/>
                </p:oleObj>
              </mc:Choice>
              <mc:Fallback>
                <p:oleObj name="think-cell Slide" r:id="rId10" imgW="270" imgH="270" progId="TCLayout.ActiveDocument.1">
                  <p:embed/>
                  <p:pic>
                    <p:nvPicPr>
                      <p:cNvPr id="2" name="Object 1"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7" name="Pentagon 6"/>
          <p:cNvSpPr/>
          <p:nvPr/>
        </p:nvSpPr>
        <p:spPr>
          <a:xfrm rot="10800000">
            <a:off x="795338" y="536575"/>
            <a:ext cx="8135937" cy="458544"/>
          </a:xfrm>
          <a:custGeom>
            <a:avLst/>
            <a:gdLst>
              <a:gd name="connsiteX0" fmla="*/ 0 w 380595"/>
              <a:gd name="connsiteY0" fmla="*/ 0 h 299687"/>
              <a:gd name="connsiteX1" fmla="*/ 292178 w 380595"/>
              <a:gd name="connsiteY1" fmla="*/ 0 h 299687"/>
              <a:gd name="connsiteX2" fmla="*/ 380595 w 380595"/>
              <a:gd name="connsiteY2" fmla="*/ 149844 h 299687"/>
              <a:gd name="connsiteX3" fmla="*/ 292178 w 380595"/>
              <a:gd name="connsiteY3" fmla="*/ 299687 h 299687"/>
              <a:gd name="connsiteX4" fmla="*/ 0 w 380595"/>
              <a:gd name="connsiteY4" fmla="*/ 299687 h 299687"/>
              <a:gd name="connsiteX5" fmla="*/ 0 w 380595"/>
              <a:gd name="connsiteY5" fmla="*/ 0 h 299687"/>
              <a:gd name="connsiteX0" fmla="*/ 0 w 292178"/>
              <a:gd name="connsiteY0" fmla="*/ 0 h 299687"/>
              <a:gd name="connsiteX1" fmla="*/ 292178 w 292178"/>
              <a:gd name="connsiteY1" fmla="*/ 0 h 299687"/>
              <a:gd name="connsiteX2" fmla="*/ 173161 w 292178"/>
              <a:gd name="connsiteY2" fmla="*/ 132911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01194 w 292178"/>
              <a:gd name="connsiteY2" fmla="*/ 132911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77394 w 292178"/>
              <a:gd name="connsiteY2" fmla="*/ 137144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98561 w 292178"/>
              <a:gd name="connsiteY2" fmla="*/ 154077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208086 w 292178"/>
              <a:gd name="connsiteY2" fmla="*/ 147727 h 299687"/>
              <a:gd name="connsiteX3" fmla="*/ 292178 w 292178"/>
              <a:gd name="connsiteY3" fmla="*/ 299687 h 299687"/>
              <a:gd name="connsiteX4" fmla="*/ 0 w 292178"/>
              <a:gd name="connsiteY4" fmla="*/ 299687 h 299687"/>
              <a:gd name="connsiteX5" fmla="*/ 0 w 292178"/>
              <a:gd name="connsiteY5" fmla="*/ 0 h 299687"/>
              <a:gd name="connsiteX0" fmla="*/ 0 w 3530678"/>
              <a:gd name="connsiteY0" fmla="*/ 0 h 302862"/>
              <a:gd name="connsiteX1" fmla="*/ 3530678 w 3530678"/>
              <a:gd name="connsiteY1" fmla="*/ 3175 h 302862"/>
              <a:gd name="connsiteX2" fmla="*/ 3446586 w 3530678"/>
              <a:gd name="connsiteY2" fmla="*/ 150902 h 302862"/>
              <a:gd name="connsiteX3" fmla="*/ 3530678 w 3530678"/>
              <a:gd name="connsiteY3" fmla="*/ 302862 h 302862"/>
              <a:gd name="connsiteX4" fmla="*/ 3238500 w 3530678"/>
              <a:gd name="connsiteY4" fmla="*/ 302862 h 302862"/>
              <a:gd name="connsiteX5" fmla="*/ 0 w 3530678"/>
              <a:gd name="connsiteY5" fmla="*/ 0 h 302862"/>
              <a:gd name="connsiteX0" fmla="*/ 0 w 6950153"/>
              <a:gd name="connsiteY0" fmla="*/ 0 h 299687"/>
              <a:gd name="connsiteX1" fmla="*/ 6950153 w 6950153"/>
              <a:gd name="connsiteY1" fmla="*/ 0 h 299687"/>
              <a:gd name="connsiteX2" fmla="*/ 6866061 w 6950153"/>
              <a:gd name="connsiteY2" fmla="*/ 147727 h 299687"/>
              <a:gd name="connsiteX3" fmla="*/ 6950153 w 6950153"/>
              <a:gd name="connsiteY3" fmla="*/ 299687 h 299687"/>
              <a:gd name="connsiteX4" fmla="*/ 6657975 w 6950153"/>
              <a:gd name="connsiteY4" fmla="*/ 299687 h 299687"/>
              <a:gd name="connsiteX5" fmla="*/ 0 w 6950153"/>
              <a:gd name="connsiteY5" fmla="*/ 0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7769225 w 8061403"/>
              <a:gd name="connsiteY4" fmla="*/ 299687 h 299687"/>
              <a:gd name="connsiteX5" fmla="*/ 0 w 8061403"/>
              <a:gd name="connsiteY5" fmla="*/ 9525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4216400 w 8061403"/>
              <a:gd name="connsiteY4" fmla="*/ 299687 h 299687"/>
              <a:gd name="connsiteX5" fmla="*/ 0 w 8061403"/>
              <a:gd name="connsiteY5" fmla="*/ 9525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1616075 w 8061403"/>
              <a:gd name="connsiteY4" fmla="*/ 296512 h 299687"/>
              <a:gd name="connsiteX5" fmla="*/ 0 w 8061403"/>
              <a:gd name="connsiteY5" fmla="*/ 9525 h 299687"/>
              <a:gd name="connsiteX0" fmla="*/ 3175 w 8064578"/>
              <a:gd name="connsiteY0" fmla="*/ 9525 h 299687"/>
              <a:gd name="connsiteX1" fmla="*/ 8064578 w 8064578"/>
              <a:gd name="connsiteY1" fmla="*/ 0 h 299687"/>
              <a:gd name="connsiteX2" fmla="*/ 7980486 w 8064578"/>
              <a:gd name="connsiteY2" fmla="*/ 147727 h 299687"/>
              <a:gd name="connsiteX3" fmla="*/ 8064578 w 8064578"/>
              <a:gd name="connsiteY3" fmla="*/ 299687 h 299687"/>
              <a:gd name="connsiteX4" fmla="*/ 0 w 8064578"/>
              <a:gd name="connsiteY4" fmla="*/ 296512 h 299687"/>
              <a:gd name="connsiteX5" fmla="*/ 3175 w 8064578"/>
              <a:gd name="connsiteY5" fmla="*/ 9525 h 299687"/>
              <a:gd name="connsiteX0" fmla="*/ 3175 w 8064578"/>
              <a:gd name="connsiteY0" fmla="*/ 9525 h 299687"/>
              <a:gd name="connsiteX1" fmla="*/ 8064578 w 8064578"/>
              <a:gd name="connsiteY1" fmla="*/ 0 h 299687"/>
              <a:gd name="connsiteX2" fmla="*/ 7920690 w 8064578"/>
              <a:gd name="connsiteY2" fmla="*/ 145701 h 299687"/>
              <a:gd name="connsiteX3" fmla="*/ 8064578 w 8064578"/>
              <a:gd name="connsiteY3" fmla="*/ 299687 h 299687"/>
              <a:gd name="connsiteX4" fmla="*/ 0 w 8064578"/>
              <a:gd name="connsiteY4" fmla="*/ 296512 h 299687"/>
              <a:gd name="connsiteX5" fmla="*/ 3175 w 8064578"/>
              <a:gd name="connsiteY5" fmla="*/ 9525 h 299687"/>
              <a:gd name="connsiteX0" fmla="*/ 3175 w 8064578"/>
              <a:gd name="connsiteY0" fmla="*/ 9525 h 299687"/>
              <a:gd name="connsiteX1" fmla="*/ 8064578 w 8064578"/>
              <a:gd name="connsiteY1" fmla="*/ 0 h 299687"/>
              <a:gd name="connsiteX2" fmla="*/ 7930132 w 8064578"/>
              <a:gd name="connsiteY2" fmla="*/ 147782 h 299687"/>
              <a:gd name="connsiteX3" fmla="*/ 8064578 w 8064578"/>
              <a:gd name="connsiteY3" fmla="*/ 299687 h 299687"/>
              <a:gd name="connsiteX4" fmla="*/ 0 w 8064578"/>
              <a:gd name="connsiteY4" fmla="*/ 296512 h 299687"/>
              <a:gd name="connsiteX5" fmla="*/ 3175 w 8064578"/>
              <a:gd name="connsiteY5" fmla="*/ 9525 h 299687"/>
              <a:gd name="connsiteX0" fmla="*/ 308 w 8064858"/>
              <a:gd name="connsiteY0" fmla="*/ 1200 h 299687"/>
              <a:gd name="connsiteX1" fmla="*/ 8064858 w 8064858"/>
              <a:gd name="connsiteY1" fmla="*/ 0 h 299687"/>
              <a:gd name="connsiteX2" fmla="*/ 7930412 w 8064858"/>
              <a:gd name="connsiteY2" fmla="*/ 147782 h 299687"/>
              <a:gd name="connsiteX3" fmla="*/ 8064858 w 8064858"/>
              <a:gd name="connsiteY3" fmla="*/ 299687 h 299687"/>
              <a:gd name="connsiteX4" fmla="*/ 280 w 8064858"/>
              <a:gd name="connsiteY4" fmla="*/ 296512 h 299687"/>
              <a:gd name="connsiteX5" fmla="*/ 308 w 8064858"/>
              <a:gd name="connsiteY5" fmla="*/ 1200 h 299687"/>
              <a:gd name="connsiteX0" fmla="*/ 308 w 8064858"/>
              <a:gd name="connsiteY0" fmla="*/ 0 h 300568"/>
              <a:gd name="connsiteX1" fmla="*/ 8064858 w 8064858"/>
              <a:gd name="connsiteY1" fmla="*/ 881 h 300568"/>
              <a:gd name="connsiteX2" fmla="*/ 7930412 w 8064858"/>
              <a:gd name="connsiteY2" fmla="*/ 148663 h 300568"/>
              <a:gd name="connsiteX3" fmla="*/ 8064858 w 8064858"/>
              <a:gd name="connsiteY3" fmla="*/ 300568 h 300568"/>
              <a:gd name="connsiteX4" fmla="*/ 280 w 8064858"/>
              <a:gd name="connsiteY4" fmla="*/ 297393 h 300568"/>
              <a:gd name="connsiteX5" fmla="*/ 308 w 8064858"/>
              <a:gd name="connsiteY5" fmla="*/ 0 h 300568"/>
              <a:gd name="connsiteX0" fmla="*/ 28 w 8064578"/>
              <a:gd name="connsiteY0" fmla="*/ 0 h 300568"/>
              <a:gd name="connsiteX1" fmla="*/ 8064578 w 8064578"/>
              <a:gd name="connsiteY1" fmla="*/ 881 h 300568"/>
              <a:gd name="connsiteX2" fmla="*/ 7930132 w 8064578"/>
              <a:gd name="connsiteY2" fmla="*/ 148663 h 300568"/>
              <a:gd name="connsiteX3" fmla="*/ 8064578 w 8064578"/>
              <a:gd name="connsiteY3" fmla="*/ 300568 h 300568"/>
              <a:gd name="connsiteX4" fmla="*/ 0 w 8064578"/>
              <a:gd name="connsiteY4" fmla="*/ 297393 h 300568"/>
              <a:gd name="connsiteX5" fmla="*/ 28 w 8064578"/>
              <a:gd name="connsiteY5" fmla="*/ 0 h 30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4578" h="300568">
                <a:moveTo>
                  <a:pt x="28" y="0"/>
                </a:moveTo>
                <a:cubicBezTo>
                  <a:pt x="-2061" y="71"/>
                  <a:pt x="5376395" y="587"/>
                  <a:pt x="8064578" y="881"/>
                </a:cubicBezTo>
                <a:lnTo>
                  <a:pt x="7930132" y="148663"/>
                </a:lnTo>
                <a:lnTo>
                  <a:pt x="8064578" y="300568"/>
                </a:lnTo>
                <a:lnTo>
                  <a:pt x="0" y="297393"/>
                </a:lnTo>
                <a:cubicBezTo>
                  <a:pt x="1058" y="201731"/>
                  <a:pt x="2117" y="-71"/>
                  <a:pt x="2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78307"/>
              </a:solidFill>
            </a:endParaRPr>
          </a:p>
        </p:txBody>
      </p:sp>
      <p:sp>
        <p:nvSpPr>
          <p:cNvPr id="8" name="Pentagon 7"/>
          <p:cNvSpPr/>
          <p:nvPr/>
        </p:nvSpPr>
        <p:spPr>
          <a:xfrm>
            <a:off x="230188" y="536778"/>
            <a:ext cx="563515" cy="457327"/>
          </a:xfrm>
          <a:prstGeom prst="homePlate">
            <a:avLst>
              <a:gd name="adj" fmla="val 29503"/>
            </a:avLst>
          </a:prstGeom>
          <a:solidFill>
            <a:srgbClr val="613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82C83"/>
              </a:solidFill>
            </a:endParaRPr>
          </a:p>
        </p:txBody>
      </p:sp>
      <p:pic>
        <p:nvPicPr>
          <p:cNvPr id="17" name="Picture 694" descr="Logo2008_JPM_AM_B_RGB"/>
          <p:cNvPicPr>
            <a:picLocks noChangeAspect="1" noChangeArrowheads="1"/>
          </p:cNvPicPr>
          <p:nvPr/>
        </p:nvPicPr>
        <p:blipFill rotWithShape="1">
          <a:blip r:embed="rId12" cstate="print"/>
          <a:srcRect l="-1" r="-193"/>
          <a:stretch/>
        </p:blipFill>
        <p:spPr bwMode="gray">
          <a:xfrm>
            <a:off x="7525719" y="6143164"/>
            <a:ext cx="1494916" cy="614895"/>
          </a:xfrm>
          <a:prstGeom prst="rect">
            <a:avLst/>
          </a:prstGeom>
          <a:noFill/>
          <a:ln w="9525">
            <a:noFill/>
            <a:miter lim="800000"/>
            <a:headEnd/>
            <a:tailEnd/>
          </a:ln>
        </p:spPr>
      </p:pic>
      <p:sp>
        <p:nvSpPr>
          <p:cNvPr id="6" name="TextBox 5"/>
          <p:cNvSpPr txBox="1"/>
          <p:nvPr/>
        </p:nvSpPr>
        <p:spPr>
          <a:xfrm>
            <a:off x="8341208" y="537210"/>
            <a:ext cx="67326" cy="427809"/>
          </a:xfrm>
          <a:prstGeom prst="rect">
            <a:avLst/>
          </a:prstGeom>
          <a:noFill/>
        </p:spPr>
        <p:txBody>
          <a:bodyPr wrap="none" lIns="0" tIns="73152" rIns="0" rtlCol="0" anchor="ctr" anchorCtr="0">
            <a:spAutoFit/>
          </a:bodyPr>
          <a:lstStyle/>
          <a:p>
            <a:pPr algn="r"/>
            <a:r>
              <a:rPr lang="en-US" sz="2000">
                <a:solidFill>
                  <a:prstClr val="white"/>
                </a:solidFill>
                <a:latin typeface="Arial" panose="020B0604020202020204" pitchFamily="34" charset="0"/>
              </a:rPr>
              <a:t>|</a:t>
            </a:r>
          </a:p>
        </p:txBody>
      </p:sp>
      <p:sp>
        <p:nvSpPr>
          <p:cNvPr id="9" name="Text Placeholder 9"/>
          <p:cNvSpPr txBox="1">
            <a:spLocks/>
          </p:cNvSpPr>
          <p:nvPr/>
        </p:nvSpPr>
        <p:spPr>
          <a:xfrm>
            <a:off x="7213600" y="551418"/>
            <a:ext cx="1156478" cy="452076"/>
          </a:xfrm>
          <a:prstGeom prst="rect">
            <a:avLst/>
          </a:prstGeom>
        </p:spPr>
        <p:txBody>
          <a:bodyPr lIns="0" tIns="73152" rIns="137160" bIns="45720" anchor="ctr" anchorCtr="0"/>
          <a:lstStyle>
            <a:lvl1pPr marL="0" indent="0" algn="r" defTabSz="914433" rtl="0" eaLnBrk="1" latinLnBrk="0" hangingPunct="1">
              <a:lnSpc>
                <a:spcPct val="90000"/>
              </a:lnSpc>
              <a:spcBef>
                <a:spcPts val="1000"/>
              </a:spcBef>
              <a:buClr>
                <a:schemeClr val="tx2"/>
              </a:buClr>
              <a:buSzPct val="75000"/>
              <a:buFont typeface="Wingdings" panose="05000000000000000000" pitchFamily="2" charset="2"/>
              <a:buNone/>
              <a:defRPr sz="1400" kern="1200" baseline="0">
                <a:solidFill>
                  <a:schemeClr val="bg1"/>
                </a:solidFill>
                <a:latin typeface="Amplitude Regular" panose="02000606040000020004" pitchFamily="50" charset="0"/>
                <a:ea typeface="+mn-ea"/>
                <a:cs typeface="+mn-cs"/>
              </a:defRPr>
            </a:lvl1pPr>
            <a:lvl2pPr marL="685825"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800" kern="1200">
                <a:solidFill>
                  <a:schemeClr val="tx1"/>
                </a:solidFill>
                <a:latin typeface="+mn-lt"/>
                <a:ea typeface="+mn-ea"/>
                <a:cs typeface="+mn-cs"/>
              </a:defRPr>
            </a:lvl2pPr>
            <a:lvl3pPr marL="1143041"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600" kern="1200">
                <a:solidFill>
                  <a:schemeClr val="tx1"/>
                </a:solidFill>
                <a:latin typeface="+mn-lt"/>
                <a:ea typeface="+mn-ea"/>
                <a:cs typeface="+mn-cs"/>
              </a:defRPr>
            </a:lvl3pPr>
            <a:lvl4pPr marL="1600258"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400" kern="1200">
                <a:solidFill>
                  <a:schemeClr val="tx1"/>
                </a:solidFill>
                <a:latin typeface="+mn-lt"/>
                <a:ea typeface="+mn-ea"/>
                <a:cs typeface="+mn-cs"/>
              </a:defRPr>
            </a:lvl4pPr>
            <a:lvl5pPr marL="2057475"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400" kern="1200">
                <a:solidFill>
                  <a:schemeClr val="tx1"/>
                </a:solidFill>
                <a:latin typeface="+mn-lt"/>
                <a:ea typeface="+mn-ea"/>
                <a:cs typeface="+mn-cs"/>
              </a:defRPr>
            </a:lvl5pPr>
            <a:lvl6pPr marL="2514691"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08"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25"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41"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656565"/>
              </a:buClr>
            </a:pPr>
            <a:r>
              <a:rPr lang="en-US">
                <a:solidFill>
                  <a:prstClr val="white"/>
                </a:solidFill>
                <a:latin typeface="Arial" panose="020B0604020202020204" pitchFamily="34" charset="0"/>
              </a:rPr>
              <a:t>GTM – U.S.</a:t>
            </a:r>
          </a:p>
        </p:txBody>
      </p:sp>
      <p:sp>
        <p:nvSpPr>
          <p:cNvPr id="10" name="TextBox 9"/>
          <p:cNvSpPr txBox="1"/>
          <p:nvPr userDrawn="1"/>
        </p:nvSpPr>
        <p:spPr>
          <a:xfrm>
            <a:off x="217714" y="6510664"/>
            <a:ext cx="174728" cy="216662"/>
          </a:xfrm>
          <a:prstGeom prst="rect">
            <a:avLst/>
          </a:prstGeom>
          <a:noFill/>
        </p:spPr>
        <p:txBody>
          <a:bodyPr wrap="none" lIns="0" tIns="0" rIns="0" rtlCol="0" anchor="b" anchorCtr="0">
            <a:spAutoFit/>
          </a:bodyPr>
          <a:lstStyle/>
          <a:p>
            <a:fld id="{C8CFF8B2-3062-4956-8F7E-2692EB0DD618}" type="slidenum">
              <a:rPr lang="en-US" sz="1108" smtClean="0">
                <a:solidFill>
                  <a:srgbClr val="000000"/>
                </a:solidFill>
              </a:rPr>
              <a:pPr/>
              <a:t>‹#›</a:t>
            </a:fld>
            <a:endParaRPr lang="en-US" sz="1662">
              <a:solidFill>
                <a:srgbClr val="000000"/>
              </a:solidFill>
            </a:endParaRPr>
          </a:p>
        </p:txBody>
      </p:sp>
    </p:spTree>
    <p:extLst>
      <p:ext uri="{BB962C8B-B14F-4D97-AF65-F5344CB8AC3E}">
        <p14:creationId xmlns:p14="http://schemas.microsoft.com/office/powerpoint/2010/main" val="3821249172"/>
      </p:ext>
    </p:extLst>
  </p:cSld>
  <p:clrMap bg1="lt1" tx1="dk1" bg2="lt2" tx2="dk2" accent1="accent1" accent2="accent2" accent3="accent3" accent4="accent4" accent5="accent5" accent6="accent6" hlink="hlink" folHlink="folHlink"/>
  <p:sldLayoutIdLst>
    <p:sldLayoutId id="2147484591" r:id="rId1"/>
    <p:sldLayoutId id="2147484592" r:id="rId2"/>
    <p:sldLayoutId id="2147484593" r:id="rId3"/>
    <p:sldLayoutId id="2147484594" r:id="rId4"/>
    <p:sldLayoutId id="2147484595" r:id="rId5"/>
    <p:sldLayoutId id="2147484596" r:id="rId6"/>
    <p:sldLayoutId id="2147484597" r:id="rId7"/>
  </p:sldLayoutIdLst>
  <p:hf sldNum="0" hdr="0" ftr="0" dt="0"/>
  <p:txStyles>
    <p:titleStyle>
      <a:lvl1pPr algn="l" defTabSz="914433" rtl="0" eaLnBrk="1" latinLnBrk="0" hangingPunct="1">
        <a:lnSpc>
          <a:spcPct val="90000"/>
        </a:lnSpc>
        <a:spcBef>
          <a:spcPct val="0"/>
        </a:spcBef>
        <a:buNone/>
        <a:defRPr lang="en-US" sz="1800" b="0" kern="1200" dirty="0">
          <a:solidFill>
            <a:schemeClr val="bg1"/>
          </a:solidFill>
          <a:latin typeface="Arial Narrow" panose="020B0606020202030204" pitchFamily="34" charset="0"/>
          <a:ea typeface="+mn-ea"/>
          <a:cs typeface="+mn-cs"/>
        </a:defRPr>
      </a:lvl1pPr>
    </p:titleStyle>
    <p:bodyStyle>
      <a:lvl1pPr marL="182887" indent="-182887" algn="l" defTabSz="914433" rtl="0" eaLnBrk="1" latinLnBrk="0" hangingPunct="1">
        <a:lnSpc>
          <a:spcPct val="90000"/>
        </a:lnSpc>
        <a:spcBef>
          <a:spcPts val="1000"/>
        </a:spcBef>
        <a:buClr>
          <a:schemeClr val="tx2"/>
        </a:buClr>
        <a:buSzPct val="75000"/>
        <a:buFont typeface="Wingdings" panose="05000000000000000000" pitchFamily="2" charset="2"/>
        <a:buChar char="§"/>
        <a:defRPr sz="1800" kern="1200">
          <a:solidFill>
            <a:schemeClr val="tx2"/>
          </a:solidFill>
          <a:latin typeface="+mn-lt"/>
          <a:ea typeface="+mn-ea"/>
          <a:cs typeface="+mn-cs"/>
        </a:defRPr>
      </a:lvl1pPr>
      <a:lvl2pPr marL="685825"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800" kern="1200">
          <a:solidFill>
            <a:schemeClr val="tx1"/>
          </a:solidFill>
          <a:latin typeface="+mn-lt"/>
          <a:ea typeface="+mn-ea"/>
          <a:cs typeface="+mn-cs"/>
        </a:defRPr>
      </a:lvl2pPr>
      <a:lvl3pPr marL="1143041"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600" kern="1200">
          <a:solidFill>
            <a:schemeClr val="tx1"/>
          </a:solidFill>
          <a:latin typeface="+mn-lt"/>
          <a:ea typeface="+mn-ea"/>
          <a:cs typeface="+mn-cs"/>
        </a:defRPr>
      </a:lvl3pPr>
      <a:lvl4pPr marL="1600258"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400" kern="1200">
          <a:solidFill>
            <a:schemeClr val="tx1"/>
          </a:solidFill>
          <a:latin typeface="+mn-lt"/>
          <a:ea typeface="+mn-ea"/>
          <a:cs typeface="+mn-cs"/>
        </a:defRPr>
      </a:lvl4pPr>
      <a:lvl5pPr marL="2057475"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400" kern="1200">
          <a:solidFill>
            <a:schemeClr val="tx1"/>
          </a:solidFill>
          <a:latin typeface="+mn-lt"/>
          <a:ea typeface="+mn-ea"/>
          <a:cs typeface="+mn-cs"/>
        </a:defRPr>
      </a:lvl5pPr>
      <a:lvl6pPr marL="2514691"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08"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25"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41"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33" rtl="0" eaLnBrk="1" latinLnBrk="0" hangingPunct="1">
        <a:defRPr sz="1800" kern="1200">
          <a:solidFill>
            <a:schemeClr val="tx1"/>
          </a:solidFill>
          <a:latin typeface="+mn-lt"/>
          <a:ea typeface="+mn-ea"/>
          <a:cs typeface="+mn-cs"/>
        </a:defRPr>
      </a:lvl1pPr>
      <a:lvl2pPr marL="457217" algn="l" defTabSz="914433" rtl="0" eaLnBrk="1" latinLnBrk="0" hangingPunct="1">
        <a:defRPr sz="1800" kern="1200">
          <a:solidFill>
            <a:schemeClr val="tx1"/>
          </a:solidFill>
          <a:latin typeface="+mn-lt"/>
          <a:ea typeface="+mn-ea"/>
          <a:cs typeface="+mn-cs"/>
        </a:defRPr>
      </a:lvl2pPr>
      <a:lvl3pPr marL="914433" algn="l" defTabSz="914433" rtl="0" eaLnBrk="1" latinLnBrk="0" hangingPunct="1">
        <a:defRPr sz="1800" kern="1200">
          <a:solidFill>
            <a:schemeClr val="tx1"/>
          </a:solidFill>
          <a:latin typeface="+mn-lt"/>
          <a:ea typeface="+mn-ea"/>
          <a:cs typeface="+mn-cs"/>
        </a:defRPr>
      </a:lvl3pPr>
      <a:lvl4pPr marL="1371650" algn="l" defTabSz="914433" rtl="0" eaLnBrk="1" latinLnBrk="0" hangingPunct="1">
        <a:defRPr sz="1800" kern="1200">
          <a:solidFill>
            <a:schemeClr val="tx1"/>
          </a:solidFill>
          <a:latin typeface="+mn-lt"/>
          <a:ea typeface="+mn-ea"/>
          <a:cs typeface="+mn-cs"/>
        </a:defRPr>
      </a:lvl4pPr>
      <a:lvl5pPr marL="1828866" algn="l" defTabSz="914433" rtl="0" eaLnBrk="1" latinLnBrk="0" hangingPunct="1">
        <a:defRPr sz="1800" kern="1200">
          <a:solidFill>
            <a:schemeClr val="tx1"/>
          </a:solidFill>
          <a:latin typeface="+mn-lt"/>
          <a:ea typeface="+mn-ea"/>
          <a:cs typeface="+mn-cs"/>
        </a:defRPr>
      </a:lvl5pPr>
      <a:lvl6pPr marL="2286083" algn="l" defTabSz="914433" rtl="0" eaLnBrk="1" latinLnBrk="0" hangingPunct="1">
        <a:defRPr sz="1800" kern="1200">
          <a:solidFill>
            <a:schemeClr val="tx1"/>
          </a:solidFill>
          <a:latin typeface="+mn-lt"/>
          <a:ea typeface="+mn-ea"/>
          <a:cs typeface="+mn-cs"/>
        </a:defRPr>
      </a:lvl6pPr>
      <a:lvl7pPr marL="2743300" algn="l" defTabSz="914433" rtl="0" eaLnBrk="1" latinLnBrk="0" hangingPunct="1">
        <a:defRPr sz="1800" kern="1200">
          <a:solidFill>
            <a:schemeClr val="tx1"/>
          </a:solidFill>
          <a:latin typeface="+mn-lt"/>
          <a:ea typeface="+mn-ea"/>
          <a:cs typeface="+mn-cs"/>
        </a:defRPr>
      </a:lvl7pPr>
      <a:lvl8pPr marL="3200517" algn="l" defTabSz="914433" rtl="0" eaLnBrk="1" latinLnBrk="0" hangingPunct="1">
        <a:defRPr sz="1800" kern="1200">
          <a:solidFill>
            <a:schemeClr val="tx1"/>
          </a:solidFill>
          <a:latin typeface="+mn-lt"/>
          <a:ea typeface="+mn-ea"/>
          <a:cs typeface="+mn-cs"/>
        </a:defRPr>
      </a:lvl8pPr>
      <a:lvl9pPr marL="3657734" algn="l" defTabSz="91443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3"/>
            </p:custDataLst>
            <p:extLst>
              <p:ext uri="{D42A27DB-BD31-4B8C-83A1-F6EECF244321}">
                <p14:modId xmlns:p14="http://schemas.microsoft.com/office/powerpoint/2010/main" val="28101602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4" imgW="270" imgH="270" progId="TCLayout.ActiveDocument.1">
                  <p:embed/>
                </p:oleObj>
              </mc:Choice>
              <mc:Fallback>
                <p:oleObj name="think-cell Slide" r:id="rId14" imgW="270" imgH="270" progId="TCLayout.ActiveDocument.1">
                  <p:embed/>
                  <p:pic>
                    <p:nvPicPr>
                      <p:cNvPr id="2" name="Object 1" hidden="1"/>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7" name="Pentagon 6"/>
          <p:cNvSpPr/>
          <p:nvPr/>
        </p:nvSpPr>
        <p:spPr>
          <a:xfrm rot="10800000">
            <a:off x="795338" y="536575"/>
            <a:ext cx="8135937" cy="458544"/>
          </a:xfrm>
          <a:custGeom>
            <a:avLst/>
            <a:gdLst>
              <a:gd name="connsiteX0" fmla="*/ 0 w 380595"/>
              <a:gd name="connsiteY0" fmla="*/ 0 h 299687"/>
              <a:gd name="connsiteX1" fmla="*/ 292178 w 380595"/>
              <a:gd name="connsiteY1" fmla="*/ 0 h 299687"/>
              <a:gd name="connsiteX2" fmla="*/ 380595 w 380595"/>
              <a:gd name="connsiteY2" fmla="*/ 149844 h 299687"/>
              <a:gd name="connsiteX3" fmla="*/ 292178 w 380595"/>
              <a:gd name="connsiteY3" fmla="*/ 299687 h 299687"/>
              <a:gd name="connsiteX4" fmla="*/ 0 w 380595"/>
              <a:gd name="connsiteY4" fmla="*/ 299687 h 299687"/>
              <a:gd name="connsiteX5" fmla="*/ 0 w 380595"/>
              <a:gd name="connsiteY5" fmla="*/ 0 h 299687"/>
              <a:gd name="connsiteX0" fmla="*/ 0 w 292178"/>
              <a:gd name="connsiteY0" fmla="*/ 0 h 299687"/>
              <a:gd name="connsiteX1" fmla="*/ 292178 w 292178"/>
              <a:gd name="connsiteY1" fmla="*/ 0 h 299687"/>
              <a:gd name="connsiteX2" fmla="*/ 173161 w 292178"/>
              <a:gd name="connsiteY2" fmla="*/ 132911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01194 w 292178"/>
              <a:gd name="connsiteY2" fmla="*/ 132911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77394 w 292178"/>
              <a:gd name="connsiteY2" fmla="*/ 137144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198561 w 292178"/>
              <a:gd name="connsiteY2" fmla="*/ 154077 h 299687"/>
              <a:gd name="connsiteX3" fmla="*/ 292178 w 292178"/>
              <a:gd name="connsiteY3" fmla="*/ 299687 h 299687"/>
              <a:gd name="connsiteX4" fmla="*/ 0 w 292178"/>
              <a:gd name="connsiteY4" fmla="*/ 299687 h 299687"/>
              <a:gd name="connsiteX5" fmla="*/ 0 w 292178"/>
              <a:gd name="connsiteY5" fmla="*/ 0 h 299687"/>
              <a:gd name="connsiteX0" fmla="*/ 0 w 292178"/>
              <a:gd name="connsiteY0" fmla="*/ 0 h 299687"/>
              <a:gd name="connsiteX1" fmla="*/ 292178 w 292178"/>
              <a:gd name="connsiteY1" fmla="*/ 0 h 299687"/>
              <a:gd name="connsiteX2" fmla="*/ 208086 w 292178"/>
              <a:gd name="connsiteY2" fmla="*/ 147727 h 299687"/>
              <a:gd name="connsiteX3" fmla="*/ 292178 w 292178"/>
              <a:gd name="connsiteY3" fmla="*/ 299687 h 299687"/>
              <a:gd name="connsiteX4" fmla="*/ 0 w 292178"/>
              <a:gd name="connsiteY4" fmla="*/ 299687 h 299687"/>
              <a:gd name="connsiteX5" fmla="*/ 0 w 292178"/>
              <a:gd name="connsiteY5" fmla="*/ 0 h 299687"/>
              <a:gd name="connsiteX0" fmla="*/ 0 w 3530678"/>
              <a:gd name="connsiteY0" fmla="*/ 0 h 302862"/>
              <a:gd name="connsiteX1" fmla="*/ 3530678 w 3530678"/>
              <a:gd name="connsiteY1" fmla="*/ 3175 h 302862"/>
              <a:gd name="connsiteX2" fmla="*/ 3446586 w 3530678"/>
              <a:gd name="connsiteY2" fmla="*/ 150902 h 302862"/>
              <a:gd name="connsiteX3" fmla="*/ 3530678 w 3530678"/>
              <a:gd name="connsiteY3" fmla="*/ 302862 h 302862"/>
              <a:gd name="connsiteX4" fmla="*/ 3238500 w 3530678"/>
              <a:gd name="connsiteY4" fmla="*/ 302862 h 302862"/>
              <a:gd name="connsiteX5" fmla="*/ 0 w 3530678"/>
              <a:gd name="connsiteY5" fmla="*/ 0 h 302862"/>
              <a:gd name="connsiteX0" fmla="*/ 0 w 6950153"/>
              <a:gd name="connsiteY0" fmla="*/ 0 h 299687"/>
              <a:gd name="connsiteX1" fmla="*/ 6950153 w 6950153"/>
              <a:gd name="connsiteY1" fmla="*/ 0 h 299687"/>
              <a:gd name="connsiteX2" fmla="*/ 6866061 w 6950153"/>
              <a:gd name="connsiteY2" fmla="*/ 147727 h 299687"/>
              <a:gd name="connsiteX3" fmla="*/ 6950153 w 6950153"/>
              <a:gd name="connsiteY3" fmla="*/ 299687 h 299687"/>
              <a:gd name="connsiteX4" fmla="*/ 6657975 w 6950153"/>
              <a:gd name="connsiteY4" fmla="*/ 299687 h 299687"/>
              <a:gd name="connsiteX5" fmla="*/ 0 w 6950153"/>
              <a:gd name="connsiteY5" fmla="*/ 0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7769225 w 8061403"/>
              <a:gd name="connsiteY4" fmla="*/ 299687 h 299687"/>
              <a:gd name="connsiteX5" fmla="*/ 0 w 8061403"/>
              <a:gd name="connsiteY5" fmla="*/ 9525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4216400 w 8061403"/>
              <a:gd name="connsiteY4" fmla="*/ 299687 h 299687"/>
              <a:gd name="connsiteX5" fmla="*/ 0 w 8061403"/>
              <a:gd name="connsiteY5" fmla="*/ 9525 h 299687"/>
              <a:gd name="connsiteX0" fmla="*/ 0 w 8061403"/>
              <a:gd name="connsiteY0" fmla="*/ 9525 h 299687"/>
              <a:gd name="connsiteX1" fmla="*/ 8061403 w 8061403"/>
              <a:gd name="connsiteY1" fmla="*/ 0 h 299687"/>
              <a:gd name="connsiteX2" fmla="*/ 7977311 w 8061403"/>
              <a:gd name="connsiteY2" fmla="*/ 147727 h 299687"/>
              <a:gd name="connsiteX3" fmla="*/ 8061403 w 8061403"/>
              <a:gd name="connsiteY3" fmla="*/ 299687 h 299687"/>
              <a:gd name="connsiteX4" fmla="*/ 1616075 w 8061403"/>
              <a:gd name="connsiteY4" fmla="*/ 296512 h 299687"/>
              <a:gd name="connsiteX5" fmla="*/ 0 w 8061403"/>
              <a:gd name="connsiteY5" fmla="*/ 9525 h 299687"/>
              <a:gd name="connsiteX0" fmla="*/ 3175 w 8064578"/>
              <a:gd name="connsiteY0" fmla="*/ 9525 h 299687"/>
              <a:gd name="connsiteX1" fmla="*/ 8064578 w 8064578"/>
              <a:gd name="connsiteY1" fmla="*/ 0 h 299687"/>
              <a:gd name="connsiteX2" fmla="*/ 7980486 w 8064578"/>
              <a:gd name="connsiteY2" fmla="*/ 147727 h 299687"/>
              <a:gd name="connsiteX3" fmla="*/ 8064578 w 8064578"/>
              <a:gd name="connsiteY3" fmla="*/ 299687 h 299687"/>
              <a:gd name="connsiteX4" fmla="*/ 0 w 8064578"/>
              <a:gd name="connsiteY4" fmla="*/ 296512 h 299687"/>
              <a:gd name="connsiteX5" fmla="*/ 3175 w 8064578"/>
              <a:gd name="connsiteY5" fmla="*/ 9525 h 299687"/>
              <a:gd name="connsiteX0" fmla="*/ 3175 w 8064578"/>
              <a:gd name="connsiteY0" fmla="*/ 9525 h 299687"/>
              <a:gd name="connsiteX1" fmla="*/ 8064578 w 8064578"/>
              <a:gd name="connsiteY1" fmla="*/ 0 h 299687"/>
              <a:gd name="connsiteX2" fmla="*/ 7920690 w 8064578"/>
              <a:gd name="connsiteY2" fmla="*/ 145701 h 299687"/>
              <a:gd name="connsiteX3" fmla="*/ 8064578 w 8064578"/>
              <a:gd name="connsiteY3" fmla="*/ 299687 h 299687"/>
              <a:gd name="connsiteX4" fmla="*/ 0 w 8064578"/>
              <a:gd name="connsiteY4" fmla="*/ 296512 h 299687"/>
              <a:gd name="connsiteX5" fmla="*/ 3175 w 8064578"/>
              <a:gd name="connsiteY5" fmla="*/ 9525 h 299687"/>
              <a:gd name="connsiteX0" fmla="*/ 3175 w 8064578"/>
              <a:gd name="connsiteY0" fmla="*/ 9525 h 299687"/>
              <a:gd name="connsiteX1" fmla="*/ 8064578 w 8064578"/>
              <a:gd name="connsiteY1" fmla="*/ 0 h 299687"/>
              <a:gd name="connsiteX2" fmla="*/ 7930132 w 8064578"/>
              <a:gd name="connsiteY2" fmla="*/ 147782 h 299687"/>
              <a:gd name="connsiteX3" fmla="*/ 8064578 w 8064578"/>
              <a:gd name="connsiteY3" fmla="*/ 299687 h 299687"/>
              <a:gd name="connsiteX4" fmla="*/ 0 w 8064578"/>
              <a:gd name="connsiteY4" fmla="*/ 296512 h 299687"/>
              <a:gd name="connsiteX5" fmla="*/ 3175 w 8064578"/>
              <a:gd name="connsiteY5" fmla="*/ 9525 h 299687"/>
              <a:gd name="connsiteX0" fmla="*/ 308 w 8064858"/>
              <a:gd name="connsiteY0" fmla="*/ 1200 h 299687"/>
              <a:gd name="connsiteX1" fmla="*/ 8064858 w 8064858"/>
              <a:gd name="connsiteY1" fmla="*/ 0 h 299687"/>
              <a:gd name="connsiteX2" fmla="*/ 7930412 w 8064858"/>
              <a:gd name="connsiteY2" fmla="*/ 147782 h 299687"/>
              <a:gd name="connsiteX3" fmla="*/ 8064858 w 8064858"/>
              <a:gd name="connsiteY3" fmla="*/ 299687 h 299687"/>
              <a:gd name="connsiteX4" fmla="*/ 280 w 8064858"/>
              <a:gd name="connsiteY4" fmla="*/ 296512 h 299687"/>
              <a:gd name="connsiteX5" fmla="*/ 308 w 8064858"/>
              <a:gd name="connsiteY5" fmla="*/ 1200 h 299687"/>
              <a:gd name="connsiteX0" fmla="*/ 308 w 8064858"/>
              <a:gd name="connsiteY0" fmla="*/ 0 h 300568"/>
              <a:gd name="connsiteX1" fmla="*/ 8064858 w 8064858"/>
              <a:gd name="connsiteY1" fmla="*/ 881 h 300568"/>
              <a:gd name="connsiteX2" fmla="*/ 7930412 w 8064858"/>
              <a:gd name="connsiteY2" fmla="*/ 148663 h 300568"/>
              <a:gd name="connsiteX3" fmla="*/ 8064858 w 8064858"/>
              <a:gd name="connsiteY3" fmla="*/ 300568 h 300568"/>
              <a:gd name="connsiteX4" fmla="*/ 280 w 8064858"/>
              <a:gd name="connsiteY4" fmla="*/ 297393 h 300568"/>
              <a:gd name="connsiteX5" fmla="*/ 308 w 8064858"/>
              <a:gd name="connsiteY5" fmla="*/ 0 h 300568"/>
              <a:gd name="connsiteX0" fmla="*/ 28 w 8064578"/>
              <a:gd name="connsiteY0" fmla="*/ 0 h 300568"/>
              <a:gd name="connsiteX1" fmla="*/ 8064578 w 8064578"/>
              <a:gd name="connsiteY1" fmla="*/ 881 h 300568"/>
              <a:gd name="connsiteX2" fmla="*/ 7930132 w 8064578"/>
              <a:gd name="connsiteY2" fmla="*/ 148663 h 300568"/>
              <a:gd name="connsiteX3" fmla="*/ 8064578 w 8064578"/>
              <a:gd name="connsiteY3" fmla="*/ 300568 h 300568"/>
              <a:gd name="connsiteX4" fmla="*/ 0 w 8064578"/>
              <a:gd name="connsiteY4" fmla="*/ 297393 h 300568"/>
              <a:gd name="connsiteX5" fmla="*/ 28 w 8064578"/>
              <a:gd name="connsiteY5" fmla="*/ 0 h 30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4578" h="300568">
                <a:moveTo>
                  <a:pt x="28" y="0"/>
                </a:moveTo>
                <a:cubicBezTo>
                  <a:pt x="-2061" y="71"/>
                  <a:pt x="5376395" y="587"/>
                  <a:pt x="8064578" y="881"/>
                </a:cubicBezTo>
                <a:lnTo>
                  <a:pt x="7930132" y="148663"/>
                </a:lnTo>
                <a:lnTo>
                  <a:pt x="8064578" y="300568"/>
                </a:lnTo>
                <a:lnTo>
                  <a:pt x="0" y="297393"/>
                </a:lnTo>
                <a:cubicBezTo>
                  <a:pt x="1058" y="201731"/>
                  <a:pt x="2117" y="-71"/>
                  <a:pt x="2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78307"/>
              </a:solidFill>
            </a:endParaRPr>
          </a:p>
        </p:txBody>
      </p:sp>
      <p:sp>
        <p:nvSpPr>
          <p:cNvPr id="8" name="Pentagon 7"/>
          <p:cNvSpPr/>
          <p:nvPr/>
        </p:nvSpPr>
        <p:spPr>
          <a:xfrm>
            <a:off x="230188" y="536778"/>
            <a:ext cx="563515" cy="457327"/>
          </a:xfrm>
          <a:prstGeom prst="homePlate">
            <a:avLst>
              <a:gd name="adj" fmla="val 29503"/>
            </a:avLst>
          </a:prstGeom>
          <a:solidFill>
            <a:srgbClr val="613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82C83"/>
              </a:solidFill>
            </a:endParaRPr>
          </a:p>
        </p:txBody>
      </p:sp>
      <p:pic>
        <p:nvPicPr>
          <p:cNvPr id="17" name="Picture 694" descr="Logo2008_JPM_AM_B_RGB"/>
          <p:cNvPicPr>
            <a:picLocks noChangeAspect="1" noChangeArrowheads="1"/>
          </p:cNvPicPr>
          <p:nvPr/>
        </p:nvPicPr>
        <p:blipFill rotWithShape="1">
          <a:blip r:embed="rId16" cstate="print"/>
          <a:srcRect l="-1" r="-193"/>
          <a:stretch/>
        </p:blipFill>
        <p:spPr bwMode="gray">
          <a:xfrm>
            <a:off x="7525719" y="6143164"/>
            <a:ext cx="1494916" cy="614895"/>
          </a:xfrm>
          <a:prstGeom prst="rect">
            <a:avLst/>
          </a:prstGeom>
          <a:noFill/>
          <a:ln w="9525">
            <a:noFill/>
            <a:miter lim="800000"/>
            <a:headEnd/>
            <a:tailEnd/>
          </a:ln>
        </p:spPr>
      </p:pic>
      <p:sp>
        <p:nvSpPr>
          <p:cNvPr id="6" name="TextBox 5"/>
          <p:cNvSpPr txBox="1"/>
          <p:nvPr/>
        </p:nvSpPr>
        <p:spPr>
          <a:xfrm>
            <a:off x="8354032" y="537210"/>
            <a:ext cx="54502" cy="427809"/>
          </a:xfrm>
          <a:prstGeom prst="rect">
            <a:avLst/>
          </a:prstGeom>
          <a:noFill/>
        </p:spPr>
        <p:txBody>
          <a:bodyPr wrap="none" lIns="0" tIns="73152" rIns="0" rtlCol="0" anchor="ctr" anchorCtr="0">
            <a:spAutoFit/>
          </a:bodyPr>
          <a:lstStyle/>
          <a:p>
            <a:pPr algn="r"/>
            <a:r>
              <a:rPr lang="en-US" sz="2000">
                <a:solidFill>
                  <a:prstClr val="white"/>
                </a:solidFill>
                <a:latin typeface="Amplitude Medium" panose="02000606040000020004" pitchFamily="50" charset="0"/>
              </a:rPr>
              <a:t>|</a:t>
            </a:r>
          </a:p>
        </p:txBody>
      </p:sp>
      <p:sp>
        <p:nvSpPr>
          <p:cNvPr id="9" name="Text Placeholder 9"/>
          <p:cNvSpPr txBox="1">
            <a:spLocks/>
          </p:cNvSpPr>
          <p:nvPr/>
        </p:nvSpPr>
        <p:spPr>
          <a:xfrm>
            <a:off x="7213600" y="551418"/>
            <a:ext cx="1156478" cy="452076"/>
          </a:xfrm>
          <a:prstGeom prst="rect">
            <a:avLst/>
          </a:prstGeom>
        </p:spPr>
        <p:txBody>
          <a:bodyPr lIns="0" tIns="73152" rIns="137160" bIns="45720" anchor="ctr" anchorCtr="0"/>
          <a:lstStyle>
            <a:lvl1pPr marL="0" indent="0" algn="r" defTabSz="914433" rtl="0" eaLnBrk="1" latinLnBrk="0" hangingPunct="1">
              <a:lnSpc>
                <a:spcPct val="90000"/>
              </a:lnSpc>
              <a:spcBef>
                <a:spcPts val="1000"/>
              </a:spcBef>
              <a:buClr>
                <a:schemeClr val="tx2"/>
              </a:buClr>
              <a:buSzPct val="75000"/>
              <a:buFont typeface="Wingdings" panose="05000000000000000000" pitchFamily="2" charset="2"/>
              <a:buNone/>
              <a:defRPr sz="1400" kern="1200" baseline="0">
                <a:solidFill>
                  <a:schemeClr val="bg1"/>
                </a:solidFill>
                <a:latin typeface="Amplitude Regular" panose="02000606040000020004" pitchFamily="50" charset="0"/>
                <a:ea typeface="+mn-ea"/>
                <a:cs typeface="+mn-cs"/>
              </a:defRPr>
            </a:lvl1pPr>
            <a:lvl2pPr marL="685825"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800" kern="1200">
                <a:solidFill>
                  <a:schemeClr val="tx1"/>
                </a:solidFill>
                <a:latin typeface="+mn-lt"/>
                <a:ea typeface="+mn-ea"/>
                <a:cs typeface="+mn-cs"/>
              </a:defRPr>
            </a:lvl2pPr>
            <a:lvl3pPr marL="1143041"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600" kern="1200">
                <a:solidFill>
                  <a:schemeClr val="tx1"/>
                </a:solidFill>
                <a:latin typeface="+mn-lt"/>
                <a:ea typeface="+mn-ea"/>
                <a:cs typeface="+mn-cs"/>
              </a:defRPr>
            </a:lvl3pPr>
            <a:lvl4pPr marL="1600258"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400" kern="1200">
                <a:solidFill>
                  <a:schemeClr val="tx1"/>
                </a:solidFill>
                <a:latin typeface="+mn-lt"/>
                <a:ea typeface="+mn-ea"/>
                <a:cs typeface="+mn-cs"/>
              </a:defRPr>
            </a:lvl4pPr>
            <a:lvl5pPr marL="2057475"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400" kern="1200">
                <a:solidFill>
                  <a:schemeClr val="tx1"/>
                </a:solidFill>
                <a:latin typeface="+mn-lt"/>
                <a:ea typeface="+mn-ea"/>
                <a:cs typeface="+mn-cs"/>
              </a:defRPr>
            </a:lvl5pPr>
            <a:lvl6pPr marL="2514691"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08"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25"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41"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656565"/>
              </a:buClr>
            </a:pPr>
            <a:r>
              <a:rPr lang="en-US">
                <a:solidFill>
                  <a:prstClr val="white"/>
                </a:solidFill>
              </a:rPr>
              <a:t>GTM – U.S.</a:t>
            </a:r>
          </a:p>
        </p:txBody>
      </p:sp>
      <p:sp>
        <p:nvSpPr>
          <p:cNvPr id="10" name="TextBox 9"/>
          <p:cNvSpPr txBox="1"/>
          <p:nvPr userDrawn="1"/>
        </p:nvSpPr>
        <p:spPr>
          <a:xfrm>
            <a:off x="217714" y="6510664"/>
            <a:ext cx="174728" cy="216662"/>
          </a:xfrm>
          <a:prstGeom prst="rect">
            <a:avLst/>
          </a:prstGeom>
          <a:noFill/>
        </p:spPr>
        <p:txBody>
          <a:bodyPr wrap="none" lIns="0" tIns="0" rIns="0" rtlCol="0" anchor="b" anchorCtr="0">
            <a:spAutoFit/>
          </a:bodyPr>
          <a:lstStyle/>
          <a:p>
            <a:fld id="{C8CFF8B2-3062-4956-8F7E-2692EB0DD618}" type="slidenum">
              <a:rPr lang="en-US" sz="1108" smtClean="0">
                <a:solidFill>
                  <a:srgbClr val="000000"/>
                </a:solidFill>
              </a:rPr>
              <a:pPr/>
              <a:t>‹#›</a:t>
            </a:fld>
            <a:endParaRPr lang="en-US" sz="1662">
              <a:solidFill>
                <a:srgbClr val="000000"/>
              </a:solidFill>
            </a:endParaRPr>
          </a:p>
        </p:txBody>
      </p:sp>
    </p:spTree>
    <p:extLst>
      <p:ext uri="{BB962C8B-B14F-4D97-AF65-F5344CB8AC3E}">
        <p14:creationId xmlns:p14="http://schemas.microsoft.com/office/powerpoint/2010/main" val="3564094488"/>
      </p:ext>
    </p:extLst>
  </p:cSld>
  <p:clrMap bg1="lt1" tx1="dk1" bg2="lt2" tx2="dk2" accent1="accent1" accent2="accent2" accent3="accent3" accent4="accent4" accent5="accent5" accent6="accent6" hlink="hlink" folHlink="folHlink"/>
  <p:sldLayoutIdLst>
    <p:sldLayoutId id="2147484599" r:id="rId1"/>
    <p:sldLayoutId id="2147484600" r:id="rId2"/>
    <p:sldLayoutId id="2147484601" r:id="rId3"/>
    <p:sldLayoutId id="2147484602" r:id="rId4"/>
    <p:sldLayoutId id="2147484603" r:id="rId5"/>
    <p:sldLayoutId id="2147484604" r:id="rId6"/>
    <p:sldLayoutId id="2147484605" r:id="rId7"/>
    <p:sldLayoutId id="2147484607" r:id="rId8"/>
    <p:sldLayoutId id="2147484608" r:id="rId9"/>
    <p:sldLayoutId id="2147484609" r:id="rId10"/>
    <p:sldLayoutId id="2147484610" r:id="rId11"/>
  </p:sldLayoutIdLst>
  <p:hf sldNum="0" hdr="0" ftr="0" dt="0"/>
  <p:txStyles>
    <p:titleStyle>
      <a:lvl1pPr algn="l" defTabSz="914433" rtl="0" eaLnBrk="1" latinLnBrk="0" hangingPunct="1">
        <a:lnSpc>
          <a:spcPct val="90000"/>
        </a:lnSpc>
        <a:spcBef>
          <a:spcPct val="0"/>
        </a:spcBef>
        <a:buNone/>
        <a:defRPr lang="en-US" sz="1800" b="0" kern="1200" dirty="0">
          <a:solidFill>
            <a:schemeClr val="bg1"/>
          </a:solidFill>
          <a:latin typeface="Arial Narrow" panose="020B0606020202030204" pitchFamily="34" charset="0"/>
          <a:ea typeface="+mn-ea"/>
          <a:cs typeface="+mn-cs"/>
        </a:defRPr>
      </a:lvl1pPr>
    </p:titleStyle>
    <p:bodyStyle>
      <a:lvl1pPr marL="182887" indent="-182887" algn="l" defTabSz="914433" rtl="0" eaLnBrk="1" latinLnBrk="0" hangingPunct="1">
        <a:lnSpc>
          <a:spcPct val="90000"/>
        </a:lnSpc>
        <a:spcBef>
          <a:spcPts val="1000"/>
        </a:spcBef>
        <a:buClr>
          <a:schemeClr val="tx2"/>
        </a:buClr>
        <a:buSzPct val="75000"/>
        <a:buFont typeface="Wingdings" panose="05000000000000000000" pitchFamily="2" charset="2"/>
        <a:buChar char="§"/>
        <a:defRPr sz="1800" kern="1200">
          <a:solidFill>
            <a:schemeClr val="tx2"/>
          </a:solidFill>
          <a:latin typeface="+mn-lt"/>
          <a:ea typeface="+mn-ea"/>
          <a:cs typeface="+mn-cs"/>
        </a:defRPr>
      </a:lvl1pPr>
      <a:lvl2pPr marL="685825"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800" kern="1200">
          <a:solidFill>
            <a:schemeClr val="tx1"/>
          </a:solidFill>
          <a:latin typeface="+mn-lt"/>
          <a:ea typeface="+mn-ea"/>
          <a:cs typeface="+mn-cs"/>
        </a:defRPr>
      </a:lvl2pPr>
      <a:lvl3pPr marL="1143041"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600" kern="1200">
          <a:solidFill>
            <a:schemeClr val="tx1"/>
          </a:solidFill>
          <a:latin typeface="+mn-lt"/>
          <a:ea typeface="+mn-ea"/>
          <a:cs typeface="+mn-cs"/>
        </a:defRPr>
      </a:lvl3pPr>
      <a:lvl4pPr marL="1600258"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400" kern="1200">
          <a:solidFill>
            <a:schemeClr val="tx1"/>
          </a:solidFill>
          <a:latin typeface="+mn-lt"/>
          <a:ea typeface="+mn-ea"/>
          <a:cs typeface="+mn-cs"/>
        </a:defRPr>
      </a:lvl4pPr>
      <a:lvl5pPr marL="2057475" indent="-228608" algn="l" defTabSz="914433" rtl="0" eaLnBrk="1" latinLnBrk="0" hangingPunct="1">
        <a:lnSpc>
          <a:spcPct val="90000"/>
        </a:lnSpc>
        <a:spcBef>
          <a:spcPts val="500"/>
        </a:spcBef>
        <a:buClr>
          <a:schemeClr val="tx2"/>
        </a:buClr>
        <a:buSzPct val="75000"/>
        <a:buFont typeface="Wingdings" panose="05000000000000000000" pitchFamily="2" charset="2"/>
        <a:buChar char="§"/>
        <a:defRPr sz="1400" kern="1200">
          <a:solidFill>
            <a:schemeClr val="tx1"/>
          </a:solidFill>
          <a:latin typeface="+mn-lt"/>
          <a:ea typeface="+mn-ea"/>
          <a:cs typeface="+mn-cs"/>
        </a:defRPr>
      </a:lvl5pPr>
      <a:lvl6pPr marL="2514691"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08"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25"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41" indent="-228608" algn="l" defTabSz="9144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33" rtl="0" eaLnBrk="1" latinLnBrk="0" hangingPunct="1">
        <a:defRPr sz="1800" kern="1200">
          <a:solidFill>
            <a:schemeClr val="tx1"/>
          </a:solidFill>
          <a:latin typeface="+mn-lt"/>
          <a:ea typeface="+mn-ea"/>
          <a:cs typeface="+mn-cs"/>
        </a:defRPr>
      </a:lvl1pPr>
      <a:lvl2pPr marL="457217" algn="l" defTabSz="914433" rtl="0" eaLnBrk="1" latinLnBrk="0" hangingPunct="1">
        <a:defRPr sz="1800" kern="1200">
          <a:solidFill>
            <a:schemeClr val="tx1"/>
          </a:solidFill>
          <a:latin typeface="+mn-lt"/>
          <a:ea typeface="+mn-ea"/>
          <a:cs typeface="+mn-cs"/>
        </a:defRPr>
      </a:lvl2pPr>
      <a:lvl3pPr marL="914433" algn="l" defTabSz="914433" rtl="0" eaLnBrk="1" latinLnBrk="0" hangingPunct="1">
        <a:defRPr sz="1800" kern="1200">
          <a:solidFill>
            <a:schemeClr val="tx1"/>
          </a:solidFill>
          <a:latin typeface="+mn-lt"/>
          <a:ea typeface="+mn-ea"/>
          <a:cs typeface="+mn-cs"/>
        </a:defRPr>
      </a:lvl3pPr>
      <a:lvl4pPr marL="1371650" algn="l" defTabSz="914433" rtl="0" eaLnBrk="1" latinLnBrk="0" hangingPunct="1">
        <a:defRPr sz="1800" kern="1200">
          <a:solidFill>
            <a:schemeClr val="tx1"/>
          </a:solidFill>
          <a:latin typeface="+mn-lt"/>
          <a:ea typeface="+mn-ea"/>
          <a:cs typeface="+mn-cs"/>
        </a:defRPr>
      </a:lvl4pPr>
      <a:lvl5pPr marL="1828866" algn="l" defTabSz="914433" rtl="0" eaLnBrk="1" latinLnBrk="0" hangingPunct="1">
        <a:defRPr sz="1800" kern="1200">
          <a:solidFill>
            <a:schemeClr val="tx1"/>
          </a:solidFill>
          <a:latin typeface="+mn-lt"/>
          <a:ea typeface="+mn-ea"/>
          <a:cs typeface="+mn-cs"/>
        </a:defRPr>
      </a:lvl5pPr>
      <a:lvl6pPr marL="2286083" algn="l" defTabSz="914433" rtl="0" eaLnBrk="1" latinLnBrk="0" hangingPunct="1">
        <a:defRPr sz="1800" kern="1200">
          <a:solidFill>
            <a:schemeClr val="tx1"/>
          </a:solidFill>
          <a:latin typeface="+mn-lt"/>
          <a:ea typeface="+mn-ea"/>
          <a:cs typeface="+mn-cs"/>
        </a:defRPr>
      </a:lvl6pPr>
      <a:lvl7pPr marL="2743300" algn="l" defTabSz="914433" rtl="0" eaLnBrk="1" latinLnBrk="0" hangingPunct="1">
        <a:defRPr sz="1800" kern="1200">
          <a:solidFill>
            <a:schemeClr val="tx1"/>
          </a:solidFill>
          <a:latin typeface="+mn-lt"/>
          <a:ea typeface="+mn-ea"/>
          <a:cs typeface="+mn-cs"/>
        </a:defRPr>
      </a:lvl7pPr>
      <a:lvl8pPr marL="3200517" algn="l" defTabSz="914433" rtl="0" eaLnBrk="1" latinLnBrk="0" hangingPunct="1">
        <a:defRPr sz="1800" kern="1200">
          <a:solidFill>
            <a:schemeClr val="tx1"/>
          </a:solidFill>
          <a:latin typeface="+mn-lt"/>
          <a:ea typeface="+mn-ea"/>
          <a:cs typeface="+mn-cs"/>
        </a:defRPr>
      </a:lvl8pPr>
      <a:lvl9pPr marL="3657734" algn="l" defTabSz="91443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54075E3-0C5B-4B17-8C2A-192F41066A22}"/>
              </a:ext>
            </a:extLst>
          </p:cNvPr>
          <p:cNvSpPr/>
          <p:nvPr/>
        </p:nvSpPr>
        <p:spPr>
          <a:xfrm>
            <a:off x="181791" y="595557"/>
            <a:ext cx="267747" cy="388767"/>
          </a:xfrm>
          <a:custGeom>
            <a:avLst/>
            <a:gdLst>
              <a:gd name="connsiteX0" fmla="*/ 2487 w 267747"/>
              <a:gd name="connsiteY0" fmla="*/ 79195 h 388767"/>
              <a:gd name="connsiteX1" fmla="*/ 111707 w 267747"/>
              <a:gd name="connsiteY1" fmla="*/ 188415 h 388767"/>
              <a:gd name="connsiteX2" fmla="*/ 111791 w 267747"/>
              <a:gd name="connsiteY2" fmla="*/ 200269 h 388767"/>
              <a:gd name="connsiteX3" fmla="*/ 111707 w 267747"/>
              <a:gd name="connsiteY3" fmla="*/ 200353 h 388767"/>
              <a:gd name="connsiteX4" fmla="*/ 2487 w 267747"/>
              <a:gd name="connsiteY4" fmla="*/ 309573 h 388767"/>
              <a:gd name="connsiteX5" fmla="*/ 2349 w 267747"/>
              <a:gd name="connsiteY5" fmla="*/ 321246 h 388767"/>
              <a:gd name="connsiteX6" fmla="*/ 2487 w 267747"/>
              <a:gd name="connsiteY6" fmla="*/ 321384 h 388767"/>
              <a:gd name="connsiteX7" fmla="*/ 67384 w 267747"/>
              <a:gd name="connsiteY7" fmla="*/ 386281 h 388767"/>
              <a:gd name="connsiteX8" fmla="*/ 79058 w 267747"/>
              <a:gd name="connsiteY8" fmla="*/ 386418 h 388767"/>
              <a:gd name="connsiteX9" fmla="*/ 79195 w 267747"/>
              <a:gd name="connsiteY9" fmla="*/ 386281 h 388767"/>
              <a:gd name="connsiteX10" fmla="*/ 265250 w 267747"/>
              <a:gd name="connsiteY10" fmla="*/ 200353 h 388767"/>
              <a:gd name="connsiteX11" fmla="*/ 265334 w 267747"/>
              <a:gd name="connsiteY11" fmla="*/ 188499 h 388767"/>
              <a:gd name="connsiteX12" fmla="*/ 265250 w 267747"/>
              <a:gd name="connsiteY12" fmla="*/ 188415 h 388767"/>
              <a:gd name="connsiteX13" fmla="*/ 79195 w 267747"/>
              <a:gd name="connsiteY13" fmla="*/ 2487 h 388767"/>
              <a:gd name="connsiteX14" fmla="*/ 67521 w 267747"/>
              <a:gd name="connsiteY14" fmla="*/ 2349 h 388767"/>
              <a:gd name="connsiteX15" fmla="*/ 67384 w 267747"/>
              <a:gd name="connsiteY15" fmla="*/ 2487 h 388767"/>
              <a:gd name="connsiteX16" fmla="*/ 2487 w 267747"/>
              <a:gd name="connsiteY16" fmla="*/ 67384 h 388767"/>
              <a:gd name="connsiteX17" fmla="*/ 2349 w 267747"/>
              <a:gd name="connsiteY17" fmla="*/ 79058 h 388767"/>
              <a:gd name="connsiteX18" fmla="*/ 2487 w 267747"/>
              <a:gd name="connsiteY18" fmla="*/ 79195 h 3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747" h="388767">
                <a:moveTo>
                  <a:pt x="2487" y="79195"/>
                </a:moveTo>
                <a:lnTo>
                  <a:pt x="111707" y="188415"/>
                </a:lnTo>
                <a:cubicBezTo>
                  <a:pt x="115004" y="191665"/>
                  <a:pt x="115041" y="196972"/>
                  <a:pt x="111791" y="200269"/>
                </a:cubicBezTo>
                <a:cubicBezTo>
                  <a:pt x="111763" y="200297"/>
                  <a:pt x="111735" y="200325"/>
                  <a:pt x="111707" y="200353"/>
                </a:cubicBezTo>
                <a:lnTo>
                  <a:pt x="2487" y="309573"/>
                </a:lnTo>
                <a:cubicBezTo>
                  <a:pt x="-775" y="312759"/>
                  <a:pt x="-836" y="317985"/>
                  <a:pt x="2349" y="321246"/>
                </a:cubicBezTo>
                <a:cubicBezTo>
                  <a:pt x="2395" y="321293"/>
                  <a:pt x="2441" y="321339"/>
                  <a:pt x="2487" y="321384"/>
                </a:cubicBezTo>
                <a:lnTo>
                  <a:pt x="67384" y="386281"/>
                </a:lnTo>
                <a:cubicBezTo>
                  <a:pt x="70570" y="389542"/>
                  <a:pt x="75796" y="389604"/>
                  <a:pt x="79058" y="386418"/>
                </a:cubicBezTo>
                <a:cubicBezTo>
                  <a:pt x="79104" y="386373"/>
                  <a:pt x="79150" y="386327"/>
                  <a:pt x="79195" y="386281"/>
                </a:cubicBezTo>
                <a:lnTo>
                  <a:pt x="265250" y="200353"/>
                </a:lnTo>
                <a:cubicBezTo>
                  <a:pt x="268547" y="197103"/>
                  <a:pt x="268584" y="191796"/>
                  <a:pt x="265334" y="188499"/>
                </a:cubicBezTo>
                <a:cubicBezTo>
                  <a:pt x="265306" y="188471"/>
                  <a:pt x="265278" y="188443"/>
                  <a:pt x="265250" y="188415"/>
                </a:cubicBezTo>
                <a:lnTo>
                  <a:pt x="79195" y="2487"/>
                </a:lnTo>
                <a:cubicBezTo>
                  <a:pt x="76009" y="-775"/>
                  <a:pt x="70783" y="-836"/>
                  <a:pt x="67521" y="2349"/>
                </a:cubicBezTo>
                <a:cubicBezTo>
                  <a:pt x="67475" y="2395"/>
                  <a:pt x="67429" y="2441"/>
                  <a:pt x="67384" y="2487"/>
                </a:cubicBezTo>
                <a:lnTo>
                  <a:pt x="2487" y="67384"/>
                </a:lnTo>
                <a:cubicBezTo>
                  <a:pt x="-775" y="70570"/>
                  <a:pt x="-836" y="75796"/>
                  <a:pt x="2349" y="79058"/>
                </a:cubicBezTo>
                <a:cubicBezTo>
                  <a:pt x="2395" y="79104"/>
                  <a:pt x="2441" y="79150"/>
                  <a:pt x="2487" y="79195"/>
                </a:cubicBezTo>
              </a:path>
            </a:pathLst>
          </a:custGeom>
          <a:solidFill>
            <a:srgbClr val="0092F9"/>
          </a:solidFill>
          <a:ln w="12700" cap="flat">
            <a:noFill/>
            <a:prstDash val="solid"/>
            <a:miter/>
          </a:ln>
        </p:spPr>
        <p:txBody>
          <a:bodyPr rtlCol="0" anchor="ctr"/>
          <a:lstStyle/>
          <a:p>
            <a:endParaRPr lang="en-US" sz="1935"/>
          </a:p>
        </p:txBody>
      </p:sp>
      <p:sp>
        <p:nvSpPr>
          <p:cNvPr id="28" name="Freeform: Shape 27">
            <a:extLst>
              <a:ext uri="{FF2B5EF4-FFF2-40B4-BE49-F238E27FC236}">
                <a16:creationId xmlns:a16="http://schemas.microsoft.com/office/drawing/2014/main" id="{CC5AAB74-0949-4791-BF26-5985DC495866}"/>
              </a:ext>
            </a:extLst>
          </p:cNvPr>
          <p:cNvSpPr/>
          <p:nvPr/>
        </p:nvSpPr>
        <p:spPr>
          <a:xfrm>
            <a:off x="0" y="1"/>
            <a:ext cx="9144000" cy="685800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144000" h="6858000">
                <a:moveTo>
                  <a:pt x="0" y="0"/>
                </a:moveTo>
                <a:lnTo>
                  <a:pt x="9144000" y="0"/>
                </a:lnTo>
                <a:lnTo>
                  <a:pt x="9144000" y="6858000"/>
                </a:lnTo>
                <a:lnTo>
                  <a:pt x="0" y="6858000"/>
                </a:lnTo>
                <a:close/>
              </a:path>
            </a:pathLst>
          </a:custGeom>
          <a:noFill/>
          <a:ln w="12700" cap="flat">
            <a:noFill/>
            <a:prstDash val="solid"/>
            <a:miter/>
          </a:ln>
        </p:spPr>
        <p:txBody>
          <a:bodyPr rtlCol="0" anchor="ctr"/>
          <a:lstStyle/>
          <a:p>
            <a:endParaRPr lang="en-US" sz="1935"/>
          </a:p>
        </p:txBody>
      </p:sp>
      <p:sp>
        <p:nvSpPr>
          <p:cNvPr id="2" name="Title Placeholder 1">
            <a:extLst>
              <a:ext uri="{FF2B5EF4-FFF2-40B4-BE49-F238E27FC236}">
                <a16:creationId xmlns:a16="http://schemas.microsoft.com/office/drawing/2014/main" id="{36D3E94B-F75A-43E2-84AB-FDF386CCE555}"/>
              </a:ext>
            </a:extLst>
          </p:cNvPr>
          <p:cNvSpPr>
            <a:spLocks noGrp="1"/>
          </p:cNvSpPr>
          <p:nvPr>
            <p:ph type="title"/>
          </p:nvPr>
        </p:nvSpPr>
        <p:spPr>
          <a:xfrm>
            <a:off x="762001" y="316396"/>
            <a:ext cx="6544234" cy="617836"/>
          </a:xfrm>
          <a:prstGeom prst="rect">
            <a:avLst/>
          </a:prstGeom>
        </p:spPr>
        <p:txBody>
          <a:bodyPr vert="horz" lIns="0" tIns="0" rIns="0" bIns="0" rtlCol="0" anchor="b" anchorCtr="0">
            <a:noAutofit/>
          </a:bodyPr>
          <a:lstStyle/>
          <a:p>
            <a:endParaRPr lang="en-US"/>
          </a:p>
        </p:txBody>
      </p:sp>
      <p:sp>
        <p:nvSpPr>
          <p:cNvPr id="3" name="Text Placeholder 2">
            <a:extLst>
              <a:ext uri="{FF2B5EF4-FFF2-40B4-BE49-F238E27FC236}">
                <a16:creationId xmlns:a16="http://schemas.microsoft.com/office/drawing/2014/main" id="{FC54B348-3077-4F00-B031-9D2252B7D36C}"/>
              </a:ext>
            </a:extLst>
          </p:cNvPr>
          <p:cNvSpPr>
            <a:spLocks noGrp="1"/>
          </p:cNvSpPr>
          <p:nvPr>
            <p:ph type="body" idx="1"/>
          </p:nvPr>
        </p:nvSpPr>
        <p:spPr>
          <a:xfrm>
            <a:off x="761999" y="1204913"/>
            <a:ext cx="8166099" cy="4576763"/>
          </a:xfrm>
          <a:prstGeom prst="rect">
            <a:avLst/>
          </a:prstGeom>
        </p:spPr>
        <p:txBody>
          <a:bodyPr vert="horz" lIns="0" tIns="0" rIns="0" bIns="0" spcCol="182880" rtlCol="0">
            <a:noAutofit/>
          </a:bodyPr>
          <a:lstStyle/>
          <a:p>
            <a:pPr lvl="0"/>
            <a:r>
              <a:rPr lang="en-US"/>
              <a:t>Click to edit Master text styles</a:t>
            </a:r>
          </a:p>
          <a:p>
            <a:pPr lvl="1"/>
            <a:r>
              <a:rPr lang="en-US"/>
              <a:t>Second level</a:t>
            </a:r>
          </a:p>
        </p:txBody>
      </p:sp>
      <p:sp>
        <p:nvSpPr>
          <p:cNvPr id="5" name="Date Placeholder 4">
            <a:extLst>
              <a:ext uri="{FF2B5EF4-FFF2-40B4-BE49-F238E27FC236}">
                <a16:creationId xmlns:a16="http://schemas.microsoft.com/office/drawing/2014/main" id="{E04D6E14-D246-4A73-864B-3BF3A7133973}"/>
              </a:ext>
            </a:extLst>
          </p:cNvPr>
          <p:cNvSpPr>
            <a:spLocks noGrp="1"/>
          </p:cNvSpPr>
          <p:nvPr>
            <p:ph type="dt" sz="half" idx="2"/>
          </p:nvPr>
        </p:nvSpPr>
        <p:spPr>
          <a:xfrm>
            <a:off x="7467599" y="697407"/>
            <a:ext cx="591947" cy="244380"/>
          </a:xfrm>
          <a:prstGeom prst="rect">
            <a:avLst/>
          </a:prstGeom>
        </p:spPr>
        <p:txBody>
          <a:bodyPr vert="horz" lIns="0" tIns="0" rIns="0" bIns="0" rtlCol="0" anchor="ctr"/>
          <a:lstStyle>
            <a:lvl1pPr algn="ctr">
              <a:defRPr sz="1200" cap="all" spc="-28" baseline="0">
                <a:solidFill>
                  <a:schemeClr val="tx1"/>
                </a:solidFill>
                <a:latin typeface="JPM AM Pro" panose="020B0503040102020003" pitchFamily="34" charset="0"/>
              </a:defRPr>
            </a:lvl1pPr>
          </a:lstStyle>
          <a:p>
            <a:r>
              <a:rPr lang="en-US"/>
              <a:t>GTA</a:t>
            </a:r>
          </a:p>
        </p:txBody>
      </p:sp>
      <p:sp>
        <p:nvSpPr>
          <p:cNvPr id="7" name="Footer Placeholder 6">
            <a:extLst>
              <a:ext uri="{FF2B5EF4-FFF2-40B4-BE49-F238E27FC236}">
                <a16:creationId xmlns:a16="http://schemas.microsoft.com/office/drawing/2014/main" id="{73FB229A-93CA-452A-9886-521CEB8E7EAC}"/>
              </a:ext>
            </a:extLst>
          </p:cNvPr>
          <p:cNvSpPr>
            <a:spLocks noGrp="1"/>
          </p:cNvSpPr>
          <p:nvPr>
            <p:ph type="ftr" sz="quarter" idx="3"/>
          </p:nvPr>
        </p:nvSpPr>
        <p:spPr>
          <a:xfrm>
            <a:off x="8059548" y="697408"/>
            <a:ext cx="438151" cy="244380"/>
          </a:xfrm>
          <a:prstGeom prst="rect">
            <a:avLst/>
          </a:prstGeom>
        </p:spPr>
        <p:txBody>
          <a:bodyPr vert="horz" lIns="0" tIns="0" rIns="0" bIns="0" rtlCol="0" anchor="ctr"/>
          <a:lstStyle>
            <a:lvl1pPr algn="ctr">
              <a:defRPr sz="1200" cap="all" spc="-28" baseline="0">
                <a:solidFill>
                  <a:schemeClr val="tx1"/>
                </a:solidFill>
                <a:latin typeface="JPM AM Pro" panose="020B0503040102020003" pitchFamily="34" charset="0"/>
              </a:defRPr>
            </a:lvl1pPr>
          </a:lstStyle>
          <a:p>
            <a:r>
              <a:rPr lang="en-US"/>
              <a:t>U.S.</a:t>
            </a:r>
          </a:p>
        </p:txBody>
      </p:sp>
      <p:cxnSp>
        <p:nvCxnSpPr>
          <p:cNvPr id="17" name="Straight Connector 16">
            <a:extLst>
              <a:ext uri="{FF2B5EF4-FFF2-40B4-BE49-F238E27FC236}">
                <a16:creationId xmlns:a16="http://schemas.microsoft.com/office/drawing/2014/main" id="{7A48D36D-67C3-4F14-AD11-3516602EA8CD}"/>
              </a:ext>
            </a:extLst>
          </p:cNvPr>
          <p:cNvCxnSpPr/>
          <p:nvPr userDrawn="1"/>
        </p:nvCxnSpPr>
        <p:spPr>
          <a:xfrm>
            <a:off x="762000" y="1080294"/>
            <a:ext cx="8166098" cy="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sp>
        <p:nvSpPr>
          <p:cNvPr id="18" name="Rectangle: Rounded Corners 17">
            <a:extLst>
              <a:ext uri="{FF2B5EF4-FFF2-40B4-BE49-F238E27FC236}">
                <a16:creationId xmlns:a16="http://schemas.microsoft.com/office/drawing/2014/main" id="{CCF6862E-C79B-440D-84F7-2D6AF8C8A99C}"/>
              </a:ext>
            </a:extLst>
          </p:cNvPr>
          <p:cNvSpPr/>
          <p:nvPr userDrawn="1"/>
        </p:nvSpPr>
        <p:spPr>
          <a:xfrm>
            <a:off x="7467599" y="702470"/>
            <a:ext cx="1474440" cy="245270"/>
          </a:xfrm>
          <a:prstGeom prst="roundRect">
            <a:avLst>
              <a:gd name="adj" fmla="val 50000"/>
            </a:avLst>
          </a:prstGeom>
          <a:noFill/>
          <a:ln w="5080" cap="sq">
            <a:solidFill>
              <a:schemeClr val="tx1"/>
            </a:solidFill>
            <a:miter lim="800000"/>
          </a:ln>
        </p:spPr>
        <p:style>
          <a:lnRef idx="0">
            <a:schemeClr val="accent1"/>
          </a:lnRef>
          <a:fillRef idx="1">
            <a:schemeClr val="accent1"/>
          </a:fillRef>
          <a:effectRef idx="0">
            <a:srgbClr val="000000"/>
          </a:effectRef>
          <a:fontRef idx="minor">
            <a:schemeClr val="bg1"/>
          </a:fontRef>
        </p:style>
        <p:txBody>
          <a:bodyPr rtlCol="0" anchor="ctr"/>
          <a:lstStyle/>
          <a:p>
            <a:pPr algn="ctr">
              <a:lnSpc>
                <a:spcPct val="100000"/>
              </a:lnSpc>
            </a:pPr>
            <a:endParaRPr lang="en-US" sz="943"/>
          </a:p>
        </p:txBody>
      </p:sp>
      <p:grpSp>
        <p:nvGrpSpPr>
          <p:cNvPr id="14" name="Group 13">
            <a:extLst>
              <a:ext uri="{FF2B5EF4-FFF2-40B4-BE49-F238E27FC236}">
                <a16:creationId xmlns:a16="http://schemas.microsoft.com/office/drawing/2014/main" id="{CE1BEA04-B15D-4190-BFF8-CA18F916FB92}"/>
              </a:ext>
            </a:extLst>
          </p:cNvPr>
          <p:cNvGrpSpPr/>
          <p:nvPr userDrawn="1"/>
        </p:nvGrpSpPr>
        <p:grpSpPr>
          <a:xfrm>
            <a:off x="8059548" y="702470"/>
            <a:ext cx="438151" cy="245270"/>
            <a:chOff x="8059547" y="681893"/>
            <a:chExt cx="438151" cy="295810"/>
          </a:xfrm>
        </p:grpSpPr>
        <p:cxnSp>
          <p:nvCxnSpPr>
            <p:cNvPr id="20" name="Straight Connector 19">
              <a:extLst>
                <a:ext uri="{FF2B5EF4-FFF2-40B4-BE49-F238E27FC236}">
                  <a16:creationId xmlns:a16="http://schemas.microsoft.com/office/drawing/2014/main" id="{4C0CB8B8-7151-4799-8D35-4452D4CAC1A5}"/>
                </a:ext>
              </a:extLst>
            </p:cNvPr>
            <p:cNvCxnSpPr/>
            <p:nvPr userDrawn="1"/>
          </p:nvCxnSpPr>
          <p:spPr>
            <a:xfrm>
              <a:off x="8059547" y="681893"/>
              <a:ext cx="0" cy="295810"/>
            </a:xfrm>
            <a:prstGeom prst="line">
              <a:avLst/>
            </a:prstGeom>
            <a:ln w="5080" cap="flat">
              <a:solidFill>
                <a:schemeClr val="tx1"/>
              </a:solidFill>
              <a:miter lim="800000"/>
            </a:ln>
          </p:spPr>
          <p:style>
            <a:lnRef idx="1">
              <a:schemeClr val="accent1"/>
            </a:lnRef>
            <a:fillRef idx="0">
              <a:schemeClr val="accent1"/>
            </a:fillRef>
            <a:effectRef idx="0">
              <a:srgbClr val="000000"/>
            </a:effectRef>
            <a:fontRef idx="minor">
              <a:schemeClr val="bg1"/>
            </a:fontRef>
          </p:style>
        </p:cxnSp>
        <p:cxnSp>
          <p:nvCxnSpPr>
            <p:cNvPr id="21" name="Straight Connector 20">
              <a:extLst>
                <a:ext uri="{FF2B5EF4-FFF2-40B4-BE49-F238E27FC236}">
                  <a16:creationId xmlns:a16="http://schemas.microsoft.com/office/drawing/2014/main" id="{1D392C04-2A6C-4A7B-9DBA-3E2520014D83}"/>
                </a:ext>
              </a:extLst>
            </p:cNvPr>
            <p:cNvCxnSpPr/>
            <p:nvPr userDrawn="1"/>
          </p:nvCxnSpPr>
          <p:spPr>
            <a:xfrm>
              <a:off x="8497698" y="681893"/>
              <a:ext cx="0" cy="295810"/>
            </a:xfrm>
            <a:prstGeom prst="line">
              <a:avLst/>
            </a:prstGeom>
            <a:ln w="5080" cap="flat">
              <a:solidFill>
                <a:schemeClr val="tx1"/>
              </a:solidFill>
              <a:miter lim="800000"/>
            </a:ln>
          </p:spPr>
          <p:style>
            <a:lnRef idx="1">
              <a:schemeClr val="accent1"/>
            </a:lnRef>
            <a:fillRef idx="0">
              <a:schemeClr val="accent1"/>
            </a:fillRef>
            <a:effectRef idx="0">
              <a:srgbClr val="000000"/>
            </a:effectRef>
            <a:fontRef idx="minor">
              <a:schemeClr val="bg1"/>
            </a:fontRef>
          </p:style>
        </p:cxnSp>
      </p:grpSp>
      <p:cxnSp>
        <p:nvCxnSpPr>
          <p:cNvPr id="19" name="Straight Connector 18">
            <a:extLst>
              <a:ext uri="{FF2B5EF4-FFF2-40B4-BE49-F238E27FC236}">
                <a16:creationId xmlns:a16="http://schemas.microsoft.com/office/drawing/2014/main" id="{DE4D5BA6-3793-492A-8A92-A5772F48B553}"/>
              </a:ext>
            </a:extLst>
          </p:cNvPr>
          <p:cNvCxnSpPr/>
          <p:nvPr userDrawn="1"/>
        </p:nvCxnSpPr>
        <p:spPr>
          <a:xfrm>
            <a:off x="636754" y="1"/>
            <a:ext cx="0" cy="6858000"/>
          </a:xfrm>
          <a:prstGeom prst="line">
            <a:avLst/>
          </a:prstGeom>
          <a:ln w="5080" cap="sq">
            <a:solidFill>
              <a:schemeClr val="tx1"/>
            </a:solidFill>
            <a:miter lim="800000"/>
          </a:ln>
        </p:spPr>
        <p:style>
          <a:lnRef idx="1">
            <a:schemeClr val="accent1"/>
          </a:lnRef>
          <a:fillRef idx="0">
            <a:schemeClr val="accent1"/>
          </a:fillRef>
          <a:effectRef idx="0">
            <a:srgbClr val="000000"/>
          </a:effectRef>
          <a:fontRef idx="minor">
            <a:schemeClr val="bg1"/>
          </a:fontRef>
        </p:style>
      </p:cxnSp>
      <p:sp>
        <p:nvSpPr>
          <p:cNvPr id="34" name="Slide Number">
            <a:extLst>
              <a:ext uri="{FF2B5EF4-FFF2-40B4-BE49-F238E27FC236}">
                <a16:creationId xmlns:a16="http://schemas.microsoft.com/office/drawing/2014/main" id="{B208C041-2079-C143-BCBB-CA39FC0EE2EA}"/>
              </a:ext>
            </a:extLst>
          </p:cNvPr>
          <p:cNvSpPr txBox="1">
            <a:spLocks/>
          </p:cNvSpPr>
          <p:nvPr userDrawn="1"/>
        </p:nvSpPr>
        <p:spPr>
          <a:xfrm>
            <a:off x="0" y="6509119"/>
            <a:ext cx="427036" cy="363600"/>
          </a:xfrm>
          <a:prstGeom prst="rect">
            <a:avLst/>
          </a:prstGeom>
        </p:spPr>
        <p:txBody>
          <a:bodyPr vert="horz" wrap="none" lIns="0" tIns="0" rIns="0" bIns="0" rtlCol="0" anchor="ctr" anchorCtr="0"/>
          <a:lstStyle>
            <a:defPPr>
              <a:defRPr lang="en-US"/>
            </a:defPPr>
            <a:lvl1pPr marL="0" algn="l" defTabSz="914400" rtl="0" eaLnBrk="1" latinLnBrk="0" hangingPunct="1">
              <a:defRPr sz="9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C69B7A4-A2A9-C149-B668-A90F474E3BB4}" type="slidenum">
              <a:rPr lang="en-US" sz="1026" b="0" cap="all" baseline="0" smtClean="0">
                <a:solidFill>
                  <a:schemeClr val="tx1"/>
                </a:solidFill>
                <a:latin typeface="JPM AM Pro" panose="020B0503040102020003" pitchFamily="34" charset="0"/>
              </a:rPr>
              <a:pPr algn="ctr"/>
              <a:t>‹#›</a:t>
            </a:fld>
            <a:endParaRPr lang="en-US" sz="1026" b="0" cap="all" baseline="0">
              <a:solidFill>
                <a:schemeClr val="tx1"/>
              </a:solidFill>
              <a:latin typeface="JPM AM Pro" panose="020B0503040102020003" pitchFamily="34" charset="0"/>
            </a:endParaRPr>
          </a:p>
        </p:txBody>
      </p:sp>
      <p:grpSp>
        <p:nvGrpSpPr>
          <p:cNvPr id="16" name="Group 15">
            <a:extLst>
              <a:ext uri="{FF2B5EF4-FFF2-40B4-BE49-F238E27FC236}">
                <a16:creationId xmlns:a16="http://schemas.microsoft.com/office/drawing/2014/main" id="{E3C6D16C-B109-524D-900D-FC47B448256F}"/>
              </a:ext>
            </a:extLst>
          </p:cNvPr>
          <p:cNvGrpSpPr>
            <a:grpSpLocks noChangeAspect="1"/>
          </p:cNvGrpSpPr>
          <p:nvPr userDrawn="1"/>
        </p:nvGrpSpPr>
        <p:grpSpPr>
          <a:xfrm>
            <a:off x="7700622" y="6218573"/>
            <a:ext cx="1235601" cy="431612"/>
            <a:chOff x="9004113" y="6854839"/>
            <a:chExt cx="1441384" cy="474663"/>
          </a:xfrm>
          <a:solidFill>
            <a:schemeClr val="tx1"/>
          </a:solidFill>
        </p:grpSpPr>
        <p:sp>
          <p:nvSpPr>
            <p:cNvPr id="22" name="Freeform: Shape 49">
              <a:extLst>
                <a:ext uri="{FF2B5EF4-FFF2-40B4-BE49-F238E27FC236}">
                  <a16:creationId xmlns:a16="http://schemas.microsoft.com/office/drawing/2014/main" id="{6E334C02-C3BC-9B45-BC62-53A19D80CC39}"/>
                </a:ext>
              </a:extLst>
            </p:cNvPr>
            <p:cNvSpPr/>
            <p:nvPr/>
          </p:nvSpPr>
          <p:spPr>
            <a:xfrm>
              <a:off x="9004113" y="6854839"/>
              <a:ext cx="146924" cy="217571"/>
            </a:xfrm>
            <a:custGeom>
              <a:avLst/>
              <a:gdLst>
                <a:gd name="connsiteX0" fmla="*/ 146922 w 146924"/>
                <a:gd name="connsiteY0" fmla="*/ -3 h 217571"/>
                <a:gd name="connsiteX1" fmla="*/ 61254 w 146924"/>
                <a:gd name="connsiteY1" fmla="*/ -3 h 217571"/>
                <a:gd name="connsiteX2" fmla="*/ 61254 w 146924"/>
                <a:gd name="connsiteY2" fmla="*/ 7464 h 217571"/>
                <a:gd name="connsiteX3" fmla="*/ 88546 w 146924"/>
                <a:gd name="connsiteY3" fmla="*/ 7464 h 217571"/>
                <a:gd name="connsiteX4" fmla="*/ 88546 w 146924"/>
                <a:gd name="connsiteY4" fmla="*/ 152435 h 217571"/>
                <a:gd name="connsiteX5" fmla="*/ 50285 w 146924"/>
                <a:gd name="connsiteY5" fmla="*/ 208278 h 217571"/>
                <a:gd name="connsiteX6" fmla="*/ 30937 w 146924"/>
                <a:gd name="connsiteY6" fmla="*/ 188771 h 217571"/>
                <a:gd name="connsiteX7" fmla="*/ 15916 w 146924"/>
                <a:gd name="connsiteY7" fmla="*/ 163201 h 217571"/>
                <a:gd name="connsiteX8" fmla="*/ -2 w 146924"/>
                <a:gd name="connsiteY8" fmla="*/ 182332 h 217571"/>
                <a:gd name="connsiteX9" fmla="*/ 54018 w 146924"/>
                <a:gd name="connsiteY9" fmla="*/ 217569 h 217571"/>
                <a:gd name="connsiteX10" fmla="*/ 118718 w 146924"/>
                <a:gd name="connsiteY10" fmla="*/ 148614 h 217571"/>
                <a:gd name="connsiteX11" fmla="*/ 118718 w 146924"/>
                <a:gd name="connsiteY11" fmla="*/ 7406 h 217571"/>
                <a:gd name="connsiteX12" fmla="*/ 146922 w 146924"/>
                <a:gd name="connsiteY12" fmla="*/ 7406 h 21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924" h="217571">
                  <a:moveTo>
                    <a:pt x="146922" y="-3"/>
                  </a:moveTo>
                  <a:lnTo>
                    <a:pt x="61254" y="-3"/>
                  </a:lnTo>
                  <a:lnTo>
                    <a:pt x="61254" y="7464"/>
                  </a:lnTo>
                  <a:lnTo>
                    <a:pt x="88546" y="7464"/>
                  </a:lnTo>
                  <a:lnTo>
                    <a:pt x="88546" y="152435"/>
                  </a:lnTo>
                  <a:cubicBezTo>
                    <a:pt x="88546" y="196021"/>
                    <a:pt x="76665" y="208278"/>
                    <a:pt x="50285" y="208278"/>
                  </a:cubicBezTo>
                  <a:cubicBezTo>
                    <a:pt x="33643" y="208278"/>
                    <a:pt x="30937" y="195457"/>
                    <a:pt x="30937" y="188771"/>
                  </a:cubicBezTo>
                  <a:cubicBezTo>
                    <a:pt x="30937" y="172969"/>
                    <a:pt x="30069" y="163201"/>
                    <a:pt x="15916" y="163201"/>
                  </a:cubicBezTo>
                  <a:cubicBezTo>
                    <a:pt x="1763" y="163201"/>
                    <a:pt x="-2" y="177846"/>
                    <a:pt x="-2" y="182332"/>
                  </a:cubicBezTo>
                  <a:cubicBezTo>
                    <a:pt x="-2" y="202258"/>
                    <a:pt x="15149" y="217569"/>
                    <a:pt x="54018" y="217569"/>
                  </a:cubicBezTo>
                  <a:cubicBezTo>
                    <a:pt x="100412" y="217569"/>
                    <a:pt x="118718" y="201650"/>
                    <a:pt x="118718" y="148614"/>
                  </a:cubicBezTo>
                  <a:lnTo>
                    <a:pt x="118718" y="7406"/>
                  </a:lnTo>
                  <a:lnTo>
                    <a:pt x="146922" y="7406"/>
                  </a:lnTo>
                  <a:close/>
                </a:path>
              </a:pathLst>
            </a:custGeom>
            <a:grpFill/>
            <a:ln w="1444" cap="flat">
              <a:noFill/>
              <a:prstDash val="solid"/>
              <a:miter/>
            </a:ln>
          </p:spPr>
          <p:txBody>
            <a:bodyPr rtlCol="0" anchor="ctr"/>
            <a:lstStyle/>
            <a:p>
              <a:endParaRPr lang="en-US" sz="1755"/>
            </a:p>
          </p:txBody>
        </p:sp>
        <p:sp>
          <p:nvSpPr>
            <p:cNvPr id="23" name="Freeform: Shape 50">
              <a:extLst>
                <a:ext uri="{FF2B5EF4-FFF2-40B4-BE49-F238E27FC236}">
                  <a16:creationId xmlns:a16="http://schemas.microsoft.com/office/drawing/2014/main" id="{42ABD66C-4041-E747-9AA2-52653317BC97}"/>
                </a:ext>
              </a:extLst>
            </p:cNvPr>
            <p:cNvSpPr/>
            <p:nvPr/>
          </p:nvSpPr>
          <p:spPr>
            <a:xfrm>
              <a:off x="9139946" y="7038800"/>
              <a:ext cx="33831" cy="33890"/>
            </a:xfrm>
            <a:custGeom>
              <a:avLst/>
              <a:gdLst>
                <a:gd name="connsiteX0" fmla="*/ 16863 w 33831"/>
                <a:gd name="connsiteY0" fmla="*/ 6 h 33890"/>
                <a:gd name="connsiteX1" fmla="*/ 4939 w 33831"/>
                <a:gd name="connsiteY1" fmla="*/ 4868 h 33890"/>
                <a:gd name="connsiteX2" fmla="*/ 4 w 33831"/>
                <a:gd name="connsiteY2" fmla="*/ 17039 h 33890"/>
                <a:gd name="connsiteX3" fmla="*/ 4968 w 33831"/>
                <a:gd name="connsiteY3" fmla="*/ 28992 h 33890"/>
                <a:gd name="connsiteX4" fmla="*/ 16863 w 33831"/>
                <a:gd name="connsiteY4" fmla="*/ 33883 h 33890"/>
                <a:gd name="connsiteX5" fmla="*/ 28917 w 33831"/>
                <a:gd name="connsiteY5" fmla="*/ 28992 h 33890"/>
                <a:gd name="connsiteX6" fmla="*/ 33823 w 33831"/>
                <a:gd name="connsiteY6" fmla="*/ 17039 h 33890"/>
                <a:gd name="connsiteX7" fmla="*/ 28917 w 33831"/>
                <a:gd name="connsiteY7" fmla="*/ 4868 h 33890"/>
                <a:gd name="connsiteX8" fmla="*/ 16863 w 33831"/>
                <a:gd name="connsiteY8" fmla="*/ 6 h 3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31" h="33890">
                  <a:moveTo>
                    <a:pt x="16863" y="6"/>
                  </a:moveTo>
                  <a:cubicBezTo>
                    <a:pt x="12377" y="-147"/>
                    <a:pt x="8039" y="1623"/>
                    <a:pt x="4939" y="4868"/>
                  </a:cubicBezTo>
                  <a:cubicBezTo>
                    <a:pt x="1690" y="8074"/>
                    <a:pt x="-95" y="12476"/>
                    <a:pt x="4" y="17039"/>
                  </a:cubicBezTo>
                  <a:cubicBezTo>
                    <a:pt x="-124" y="21549"/>
                    <a:pt x="1683" y="25899"/>
                    <a:pt x="4968" y="28992"/>
                  </a:cubicBezTo>
                  <a:cubicBezTo>
                    <a:pt x="8081" y="32204"/>
                    <a:pt x="12390" y="33977"/>
                    <a:pt x="16863" y="33883"/>
                  </a:cubicBezTo>
                  <a:cubicBezTo>
                    <a:pt x="21385" y="33990"/>
                    <a:pt x="25748" y="32219"/>
                    <a:pt x="28917" y="28992"/>
                  </a:cubicBezTo>
                  <a:cubicBezTo>
                    <a:pt x="32169" y="25880"/>
                    <a:pt x="33950" y="21538"/>
                    <a:pt x="33823" y="17039"/>
                  </a:cubicBezTo>
                  <a:cubicBezTo>
                    <a:pt x="33929" y="12480"/>
                    <a:pt x="32155" y="8080"/>
                    <a:pt x="28917" y="4868"/>
                  </a:cubicBezTo>
                  <a:cubicBezTo>
                    <a:pt x="25764" y="1621"/>
                    <a:pt x="21387" y="-144"/>
                    <a:pt x="16863" y="6"/>
                  </a:cubicBezTo>
                </a:path>
              </a:pathLst>
            </a:custGeom>
            <a:grpFill/>
            <a:ln w="1444" cap="flat">
              <a:noFill/>
              <a:prstDash val="solid"/>
              <a:miter/>
            </a:ln>
          </p:spPr>
          <p:txBody>
            <a:bodyPr rtlCol="0" anchor="ctr"/>
            <a:lstStyle/>
            <a:p>
              <a:endParaRPr lang="en-US" sz="1755"/>
            </a:p>
          </p:txBody>
        </p:sp>
        <p:sp>
          <p:nvSpPr>
            <p:cNvPr id="24" name="Freeform: Shape 51">
              <a:extLst>
                <a:ext uri="{FF2B5EF4-FFF2-40B4-BE49-F238E27FC236}">
                  <a16:creationId xmlns:a16="http://schemas.microsoft.com/office/drawing/2014/main" id="{FF323CD3-835D-1F4F-93E6-883D76F8962A}"/>
                </a:ext>
              </a:extLst>
            </p:cNvPr>
            <p:cNvSpPr/>
            <p:nvPr/>
          </p:nvSpPr>
          <p:spPr>
            <a:xfrm>
              <a:off x="9323608" y="7038801"/>
              <a:ext cx="33835" cy="33881"/>
            </a:xfrm>
            <a:custGeom>
              <a:avLst/>
              <a:gdLst>
                <a:gd name="connsiteX0" fmla="*/ 16794 w 33835"/>
                <a:gd name="connsiteY0" fmla="*/ 5 h 33881"/>
                <a:gd name="connsiteX1" fmla="*/ 4855 w 33835"/>
                <a:gd name="connsiteY1" fmla="*/ 4867 h 33881"/>
                <a:gd name="connsiteX2" fmla="*/ 8 w 33835"/>
                <a:gd name="connsiteY2" fmla="*/ 17037 h 33881"/>
                <a:gd name="connsiteX3" fmla="*/ 4855 w 33835"/>
                <a:gd name="connsiteY3" fmla="*/ 28990 h 33881"/>
                <a:gd name="connsiteX4" fmla="*/ 28906 w 33835"/>
                <a:gd name="connsiteY4" fmla="*/ 28990 h 33881"/>
                <a:gd name="connsiteX5" fmla="*/ 33826 w 33835"/>
                <a:gd name="connsiteY5" fmla="*/ 17037 h 33881"/>
                <a:gd name="connsiteX6" fmla="*/ 28906 w 33835"/>
                <a:gd name="connsiteY6" fmla="*/ 4867 h 33881"/>
                <a:gd name="connsiteX7" fmla="*/ 16794 w 33835"/>
                <a:gd name="connsiteY7" fmla="*/ 5 h 3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35" h="33881">
                  <a:moveTo>
                    <a:pt x="16794" y="5"/>
                  </a:moveTo>
                  <a:cubicBezTo>
                    <a:pt x="12307" y="-130"/>
                    <a:pt x="7971" y="1636"/>
                    <a:pt x="4855" y="4867"/>
                  </a:cubicBezTo>
                  <a:cubicBezTo>
                    <a:pt x="1641" y="8088"/>
                    <a:pt x="-111" y="12488"/>
                    <a:pt x="8" y="17037"/>
                  </a:cubicBezTo>
                  <a:cubicBezTo>
                    <a:pt x="-149" y="21529"/>
                    <a:pt x="1614" y="25876"/>
                    <a:pt x="4855" y="28990"/>
                  </a:cubicBezTo>
                  <a:cubicBezTo>
                    <a:pt x="11547" y="35508"/>
                    <a:pt x="22215" y="35508"/>
                    <a:pt x="28906" y="28990"/>
                  </a:cubicBezTo>
                  <a:cubicBezTo>
                    <a:pt x="32172" y="25888"/>
                    <a:pt x="33962" y="21541"/>
                    <a:pt x="33826" y="17037"/>
                  </a:cubicBezTo>
                  <a:cubicBezTo>
                    <a:pt x="33948" y="12473"/>
                    <a:pt x="32165" y="8065"/>
                    <a:pt x="28906" y="4867"/>
                  </a:cubicBezTo>
                  <a:cubicBezTo>
                    <a:pt x="25724" y="1627"/>
                    <a:pt x="21334" y="-137"/>
                    <a:pt x="16794" y="5"/>
                  </a:cubicBezTo>
                </a:path>
              </a:pathLst>
            </a:custGeom>
            <a:grpFill/>
            <a:ln w="1444" cap="flat">
              <a:noFill/>
              <a:prstDash val="solid"/>
              <a:miter/>
            </a:ln>
          </p:spPr>
          <p:txBody>
            <a:bodyPr rtlCol="0" anchor="ctr"/>
            <a:lstStyle/>
            <a:p>
              <a:endParaRPr lang="en-US" sz="1755"/>
            </a:p>
          </p:txBody>
        </p:sp>
        <p:sp>
          <p:nvSpPr>
            <p:cNvPr id="25" name="Freeform: Shape 52">
              <a:extLst>
                <a:ext uri="{FF2B5EF4-FFF2-40B4-BE49-F238E27FC236}">
                  <a16:creationId xmlns:a16="http://schemas.microsoft.com/office/drawing/2014/main" id="{D87B56CD-2C79-0045-9DBB-FF9D58E700E6}"/>
                </a:ext>
              </a:extLst>
            </p:cNvPr>
            <p:cNvSpPr/>
            <p:nvPr/>
          </p:nvSpPr>
          <p:spPr>
            <a:xfrm>
              <a:off x="9198342" y="6854839"/>
              <a:ext cx="165664" cy="212275"/>
            </a:xfrm>
            <a:custGeom>
              <a:avLst/>
              <a:gdLst>
                <a:gd name="connsiteX0" fmla="*/ 77331 w 165664"/>
                <a:gd name="connsiteY0" fmla="*/ 114926 h 212275"/>
                <a:gd name="connsiteX1" fmla="*/ 60241 w 165664"/>
                <a:gd name="connsiteY1" fmla="*/ 114926 h 212275"/>
                <a:gd name="connsiteX2" fmla="*/ 60241 w 165664"/>
                <a:gd name="connsiteY2" fmla="*/ 8419 h 212275"/>
                <a:gd name="connsiteX3" fmla="*/ 75754 w 165664"/>
                <a:gd name="connsiteY3" fmla="*/ 8173 h 212275"/>
                <a:gd name="connsiteX4" fmla="*/ 136735 w 165664"/>
                <a:gd name="connsiteY4" fmla="*/ 63163 h 212275"/>
                <a:gd name="connsiteX5" fmla="*/ 77331 w 165664"/>
                <a:gd name="connsiteY5" fmla="*/ 114882 h 212275"/>
                <a:gd name="connsiteX6" fmla="*/ 88821 w 165664"/>
                <a:gd name="connsiteY6" fmla="*/ -3 h 212275"/>
                <a:gd name="connsiteX7" fmla="*/ 4889 w 165664"/>
                <a:gd name="connsiteY7" fmla="*/ -3 h 212275"/>
                <a:gd name="connsiteX8" fmla="*/ 4889 w 165664"/>
                <a:gd name="connsiteY8" fmla="*/ 7464 h 212275"/>
                <a:gd name="connsiteX9" fmla="*/ 29490 w 165664"/>
                <a:gd name="connsiteY9" fmla="*/ 7464 h 212275"/>
                <a:gd name="connsiteX10" fmla="*/ 29490 w 165664"/>
                <a:gd name="connsiteY10" fmla="*/ 172911 h 212275"/>
                <a:gd name="connsiteX11" fmla="*/ 27319 w 165664"/>
                <a:gd name="connsiteY11" fmla="*/ 190276 h 212275"/>
                <a:gd name="connsiteX12" fmla="*/ 17190 w 165664"/>
                <a:gd name="connsiteY12" fmla="*/ 199943 h 212275"/>
                <a:gd name="connsiteX13" fmla="*/ -2 w 165664"/>
                <a:gd name="connsiteY13" fmla="*/ 202678 h 212275"/>
                <a:gd name="connsiteX14" fmla="*/ -2 w 165664"/>
                <a:gd name="connsiteY14" fmla="*/ 212272 h 212275"/>
                <a:gd name="connsiteX15" fmla="*/ 90268 w 165664"/>
                <a:gd name="connsiteY15" fmla="*/ 212272 h 212275"/>
                <a:gd name="connsiteX16" fmla="*/ 90268 w 165664"/>
                <a:gd name="connsiteY16" fmla="*/ 202678 h 212275"/>
                <a:gd name="connsiteX17" fmla="*/ 72975 w 165664"/>
                <a:gd name="connsiteY17" fmla="*/ 200203 h 212275"/>
                <a:gd name="connsiteX18" fmla="*/ 62383 w 165664"/>
                <a:gd name="connsiteY18" fmla="*/ 190464 h 212275"/>
                <a:gd name="connsiteX19" fmla="*/ 60140 w 165664"/>
                <a:gd name="connsiteY19" fmla="*/ 176948 h 212275"/>
                <a:gd name="connsiteX20" fmla="*/ 60140 w 165664"/>
                <a:gd name="connsiteY20" fmla="*/ 123116 h 212275"/>
                <a:gd name="connsiteX21" fmla="*/ 82570 w 165664"/>
                <a:gd name="connsiteY21" fmla="*/ 123001 h 212275"/>
                <a:gd name="connsiteX22" fmla="*/ 165662 w 165664"/>
                <a:gd name="connsiteY22" fmla="*/ 61253 h 212275"/>
                <a:gd name="connsiteX23" fmla="*/ 88821 w 165664"/>
                <a:gd name="connsiteY23" fmla="*/ -3 h 21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5664" h="212275">
                  <a:moveTo>
                    <a:pt x="77331" y="114926"/>
                  </a:moveTo>
                  <a:lnTo>
                    <a:pt x="60241" y="114926"/>
                  </a:lnTo>
                  <a:lnTo>
                    <a:pt x="60241" y="8419"/>
                  </a:lnTo>
                  <a:lnTo>
                    <a:pt x="75754" y="8173"/>
                  </a:lnTo>
                  <a:cubicBezTo>
                    <a:pt x="125795" y="8173"/>
                    <a:pt x="136735" y="29200"/>
                    <a:pt x="136735" y="63163"/>
                  </a:cubicBezTo>
                  <a:cubicBezTo>
                    <a:pt x="136735" y="97416"/>
                    <a:pt x="117054" y="114882"/>
                    <a:pt x="77331" y="114882"/>
                  </a:cubicBezTo>
                  <a:moveTo>
                    <a:pt x="88821" y="-3"/>
                  </a:moveTo>
                  <a:lnTo>
                    <a:pt x="4889" y="-3"/>
                  </a:lnTo>
                  <a:lnTo>
                    <a:pt x="4889" y="7464"/>
                  </a:lnTo>
                  <a:lnTo>
                    <a:pt x="29490" y="7464"/>
                  </a:lnTo>
                  <a:lnTo>
                    <a:pt x="29490" y="172911"/>
                  </a:lnTo>
                  <a:cubicBezTo>
                    <a:pt x="29490" y="185935"/>
                    <a:pt x="28723" y="186499"/>
                    <a:pt x="27319" y="190276"/>
                  </a:cubicBezTo>
                  <a:cubicBezTo>
                    <a:pt x="25771" y="194516"/>
                    <a:pt x="22327" y="197816"/>
                    <a:pt x="17190" y="199943"/>
                  </a:cubicBezTo>
                  <a:cubicBezTo>
                    <a:pt x="13398" y="201607"/>
                    <a:pt x="7639" y="202475"/>
                    <a:pt x="-2" y="202678"/>
                  </a:cubicBezTo>
                  <a:lnTo>
                    <a:pt x="-2" y="212272"/>
                  </a:lnTo>
                  <a:lnTo>
                    <a:pt x="90268" y="212272"/>
                  </a:lnTo>
                  <a:lnTo>
                    <a:pt x="90268" y="202678"/>
                  </a:lnTo>
                  <a:cubicBezTo>
                    <a:pt x="82642" y="202475"/>
                    <a:pt x="76781" y="201607"/>
                    <a:pt x="72975" y="200203"/>
                  </a:cubicBezTo>
                  <a:cubicBezTo>
                    <a:pt x="67621" y="198033"/>
                    <a:pt x="64076" y="194849"/>
                    <a:pt x="62383" y="190464"/>
                  </a:cubicBezTo>
                  <a:cubicBezTo>
                    <a:pt x="60935" y="186789"/>
                    <a:pt x="60140" y="183533"/>
                    <a:pt x="60140" y="176948"/>
                  </a:cubicBezTo>
                  <a:lnTo>
                    <a:pt x="60140" y="123116"/>
                  </a:lnTo>
                  <a:lnTo>
                    <a:pt x="82570" y="123001"/>
                  </a:lnTo>
                  <a:cubicBezTo>
                    <a:pt x="147472" y="123001"/>
                    <a:pt x="165662" y="96953"/>
                    <a:pt x="165662" y="61253"/>
                  </a:cubicBezTo>
                  <a:cubicBezTo>
                    <a:pt x="165662" y="25234"/>
                    <a:pt x="154519" y="-3"/>
                    <a:pt x="88821" y="-3"/>
                  </a:cubicBezTo>
                </a:path>
              </a:pathLst>
            </a:custGeom>
            <a:grpFill/>
            <a:ln w="1444" cap="flat">
              <a:noFill/>
              <a:prstDash val="solid"/>
              <a:miter/>
            </a:ln>
          </p:spPr>
          <p:txBody>
            <a:bodyPr rtlCol="0" anchor="ctr"/>
            <a:lstStyle/>
            <a:p>
              <a:endParaRPr lang="en-US" sz="1755"/>
            </a:p>
          </p:txBody>
        </p:sp>
        <p:sp>
          <p:nvSpPr>
            <p:cNvPr id="26" name="Freeform: Shape 53">
              <a:extLst>
                <a:ext uri="{FF2B5EF4-FFF2-40B4-BE49-F238E27FC236}">
                  <a16:creationId xmlns:a16="http://schemas.microsoft.com/office/drawing/2014/main" id="{819A6CCE-1098-2546-917F-DA3E8EC276EC}"/>
                </a:ext>
              </a:extLst>
            </p:cNvPr>
            <p:cNvSpPr/>
            <p:nvPr/>
          </p:nvSpPr>
          <p:spPr>
            <a:xfrm>
              <a:off x="9394338" y="6854839"/>
              <a:ext cx="252012" cy="212289"/>
            </a:xfrm>
            <a:custGeom>
              <a:avLst/>
              <a:gdLst>
                <a:gd name="connsiteX0" fmla="*/ 227844 w 252012"/>
                <a:gd name="connsiteY0" fmla="*/ 189683 h 212289"/>
                <a:gd name="connsiteX1" fmla="*/ 226079 w 252012"/>
                <a:gd name="connsiteY1" fmla="*/ 175212 h 212289"/>
                <a:gd name="connsiteX2" fmla="*/ 226079 w 252012"/>
                <a:gd name="connsiteY2" fmla="*/ 7493 h 212289"/>
                <a:gd name="connsiteX3" fmla="*/ 247785 w 252012"/>
                <a:gd name="connsiteY3" fmla="*/ 7493 h 212289"/>
                <a:gd name="connsiteX4" fmla="*/ 247785 w 252012"/>
                <a:gd name="connsiteY4" fmla="*/ -3 h 212289"/>
                <a:gd name="connsiteX5" fmla="*/ 194850 w 252012"/>
                <a:gd name="connsiteY5" fmla="*/ -3 h 212289"/>
                <a:gd name="connsiteX6" fmla="*/ 130946 w 252012"/>
                <a:gd name="connsiteY6" fmla="*/ 162072 h 212289"/>
                <a:gd name="connsiteX7" fmla="*/ 129499 w 252012"/>
                <a:gd name="connsiteY7" fmla="*/ 163071 h 212289"/>
                <a:gd name="connsiteX8" fmla="*/ 127965 w 252012"/>
                <a:gd name="connsiteY8" fmla="*/ 162072 h 212289"/>
                <a:gd name="connsiteX9" fmla="*/ 60111 w 252012"/>
                <a:gd name="connsiteY9" fmla="*/ -3 h 212289"/>
                <a:gd name="connsiteX10" fmla="*/ 1214 w 252012"/>
                <a:gd name="connsiteY10" fmla="*/ -3 h 212289"/>
                <a:gd name="connsiteX11" fmla="*/ 1214 w 252012"/>
                <a:gd name="connsiteY11" fmla="*/ 7507 h 212289"/>
                <a:gd name="connsiteX12" fmla="*/ 25597 w 252012"/>
                <a:gd name="connsiteY12" fmla="*/ 7507 h 212289"/>
                <a:gd name="connsiteX13" fmla="*/ 25597 w 252012"/>
                <a:gd name="connsiteY13" fmla="*/ 168787 h 212289"/>
                <a:gd name="connsiteX14" fmla="*/ 25091 w 252012"/>
                <a:gd name="connsiteY14" fmla="*/ 183779 h 212289"/>
                <a:gd name="connsiteX15" fmla="*/ 21574 w 252012"/>
                <a:gd name="connsiteY15" fmla="*/ 194039 h 212289"/>
                <a:gd name="connsiteX16" fmla="*/ 12110 w 252012"/>
                <a:gd name="connsiteY16" fmla="*/ 200927 h 212289"/>
                <a:gd name="connsiteX17" fmla="*/ -2 w 252012"/>
                <a:gd name="connsiteY17" fmla="*/ 202635 h 212289"/>
                <a:gd name="connsiteX18" fmla="*/ -2 w 252012"/>
                <a:gd name="connsiteY18" fmla="*/ 212287 h 212289"/>
                <a:gd name="connsiteX19" fmla="*/ 59821 w 252012"/>
                <a:gd name="connsiteY19" fmla="*/ 212287 h 212289"/>
                <a:gd name="connsiteX20" fmla="*/ 59821 w 252012"/>
                <a:gd name="connsiteY20" fmla="*/ 202591 h 212289"/>
                <a:gd name="connsiteX21" fmla="*/ 49691 w 252012"/>
                <a:gd name="connsiteY21" fmla="*/ 200884 h 212289"/>
                <a:gd name="connsiteX22" fmla="*/ 40010 w 252012"/>
                <a:gd name="connsiteY22" fmla="*/ 194140 h 212289"/>
                <a:gd name="connsiteX23" fmla="*/ 36479 w 252012"/>
                <a:gd name="connsiteY23" fmla="*/ 183677 h 212289"/>
                <a:gd name="connsiteX24" fmla="*/ 35785 w 252012"/>
                <a:gd name="connsiteY24" fmla="*/ 168729 h 212289"/>
                <a:gd name="connsiteX25" fmla="*/ 35785 w 252012"/>
                <a:gd name="connsiteY25" fmla="*/ 29720 h 212289"/>
                <a:gd name="connsiteX26" fmla="*/ 39287 w 252012"/>
                <a:gd name="connsiteY26" fmla="*/ 29720 h 212289"/>
                <a:gd name="connsiteX27" fmla="*/ 115867 w 252012"/>
                <a:gd name="connsiteY27" fmla="*/ 212243 h 212289"/>
                <a:gd name="connsiteX28" fmla="*/ 122235 w 252012"/>
                <a:gd name="connsiteY28" fmla="*/ 212243 h 212289"/>
                <a:gd name="connsiteX29" fmla="*/ 194054 w 252012"/>
                <a:gd name="connsiteY29" fmla="*/ 31674 h 212289"/>
                <a:gd name="connsiteX30" fmla="*/ 195849 w 252012"/>
                <a:gd name="connsiteY30" fmla="*/ 31674 h 212289"/>
                <a:gd name="connsiteX31" fmla="*/ 195849 w 252012"/>
                <a:gd name="connsiteY31" fmla="*/ 175255 h 212289"/>
                <a:gd name="connsiteX32" fmla="*/ 194011 w 252012"/>
                <a:gd name="connsiteY32" fmla="*/ 190117 h 212289"/>
                <a:gd name="connsiteX33" fmla="*/ 185053 w 252012"/>
                <a:gd name="connsiteY33" fmla="*/ 200030 h 212289"/>
                <a:gd name="connsiteX34" fmla="*/ 170163 w 252012"/>
                <a:gd name="connsiteY34" fmla="*/ 202649 h 212289"/>
                <a:gd name="connsiteX35" fmla="*/ 170163 w 252012"/>
                <a:gd name="connsiteY35" fmla="*/ 212243 h 212289"/>
                <a:gd name="connsiteX36" fmla="*/ 252011 w 252012"/>
                <a:gd name="connsiteY36" fmla="*/ 212243 h 212289"/>
                <a:gd name="connsiteX37" fmla="*/ 252011 w 252012"/>
                <a:gd name="connsiteY37" fmla="*/ 202591 h 212289"/>
                <a:gd name="connsiteX38" fmla="*/ 236961 w 252012"/>
                <a:gd name="connsiteY38" fmla="*/ 199813 h 212289"/>
                <a:gd name="connsiteX39" fmla="*/ 227801 w 252012"/>
                <a:gd name="connsiteY39" fmla="*/ 189683 h 212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2012" h="212289">
                  <a:moveTo>
                    <a:pt x="227844" y="189683"/>
                  </a:moveTo>
                  <a:cubicBezTo>
                    <a:pt x="226524" y="184977"/>
                    <a:pt x="225930" y="180097"/>
                    <a:pt x="226079" y="175212"/>
                  </a:cubicBezTo>
                  <a:lnTo>
                    <a:pt x="226079" y="7493"/>
                  </a:lnTo>
                  <a:lnTo>
                    <a:pt x="247785" y="7493"/>
                  </a:lnTo>
                  <a:lnTo>
                    <a:pt x="247785" y="-3"/>
                  </a:lnTo>
                  <a:lnTo>
                    <a:pt x="194850" y="-3"/>
                  </a:lnTo>
                  <a:lnTo>
                    <a:pt x="130946" y="162072"/>
                  </a:lnTo>
                  <a:cubicBezTo>
                    <a:pt x="130722" y="162676"/>
                    <a:pt x="130143" y="163075"/>
                    <a:pt x="129499" y="163071"/>
                  </a:cubicBezTo>
                  <a:cubicBezTo>
                    <a:pt x="128829" y="163094"/>
                    <a:pt x="128216" y="162695"/>
                    <a:pt x="127965" y="162072"/>
                  </a:cubicBezTo>
                  <a:cubicBezTo>
                    <a:pt x="127965" y="162072"/>
                    <a:pt x="60878" y="1922"/>
                    <a:pt x="60111" y="-3"/>
                  </a:cubicBezTo>
                  <a:lnTo>
                    <a:pt x="1214" y="-3"/>
                  </a:lnTo>
                  <a:lnTo>
                    <a:pt x="1214" y="7507"/>
                  </a:lnTo>
                  <a:lnTo>
                    <a:pt x="25597" y="7507"/>
                  </a:lnTo>
                  <a:lnTo>
                    <a:pt x="25597" y="168787"/>
                  </a:lnTo>
                  <a:cubicBezTo>
                    <a:pt x="25597" y="168787"/>
                    <a:pt x="25091" y="183677"/>
                    <a:pt x="25091" y="183779"/>
                  </a:cubicBezTo>
                  <a:cubicBezTo>
                    <a:pt x="24765" y="187433"/>
                    <a:pt x="23558" y="190954"/>
                    <a:pt x="21574" y="194039"/>
                  </a:cubicBezTo>
                  <a:cubicBezTo>
                    <a:pt x="19263" y="197314"/>
                    <a:pt x="15938" y="199736"/>
                    <a:pt x="12110" y="200927"/>
                  </a:cubicBezTo>
                  <a:cubicBezTo>
                    <a:pt x="8174" y="202070"/>
                    <a:pt x="4096" y="202645"/>
                    <a:pt x="-2" y="202635"/>
                  </a:cubicBezTo>
                  <a:lnTo>
                    <a:pt x="-2" y="212287"/>
                  </a:lnTo>
                  <a:lnTo>
                    <a:pt x="59821" y="212287"/>
                  </a:lnTo>
                  <a:lnTo>
                    <a:pt x="59821" y="202591"/>
                  </a:lnTo>
                  <a:cubicBezTo>
                    <a:pt x="56371" y="202619"/>
                    <a:pt x="52942" y="202040"/>
                    <a:pt x="49691" y="200884"/>
                  </a:cubicBezTo>
                  <a:cubicBezTo>
                    <a:pt x="45806" y="199771"/>
                    <a:pt x="42401" y="197399"/>
                    <a:pt x="40010" y="194140"/>
                  </a:cubicBezTo>
                  <a:cubicBezTo>
                    <a:pt x="38010" y="190987"/>
                    <a:pt x="36799" y="187398"/>
                    <a:pt x="36479" y="183677"/>
                  </a:cubicBezTo>
                  <a:cubicBezTo>
                    <a:pt x="36479" y="183677"/>
                    <a:pt x="35785" y="168743"/>
                    <a:pt x="35785" y="168729"/>
                  </a:cubicBezTo>
                  <a:lnTo>
                    <a:pt x="35785" y="29720"/>
                  </a:lnTo>
                  <a:lnTo>
                    <a:pt x="39287" y="29720"/>
                  </a:lnTo>
                  <a:cubicBezTo>
                    <a:pt x="39287" y="29720"/>
                    <a:pt x="115086" y="210261"/>
                    <a:pt x="115867" y="212243"/>
                  </a:cubicBezTo>
                  <a:lnTo>
                    <a:pt x="122235" y="212243"/>
                  </a:lnTo>
                  <a:lnTo>
                    <a:pt x="194054" y="31674"/>
                  </a:lnTo>
                  <a:lnTo>
                    <a:pt x="195849" y="31674"/>
                  </a:lnTo>
                  <a:lnTo>
                    <a:pt x="195849" y="175255"/>
                  </a:lnTo>
                  <a:cubicBezTo>
                    <a:pt x="195988" y="180274"/>
                    <a:pt x="195368" y="185284"/>
                    <a:pt x="194011" y="190117"/>
                  </a:cubicBezTo>
                  <a:cubicBezTo>
                    <a:pt x="192522" y="194516"/>
                    <a:pt x="189280" y="198105"/>
                    <a:pt x="185053" y="200030"/>
                  </a:cubicBezTo>
                  <a:cubicBezTo>
                    <a:pt x="181826" y="201477"/>
                    <a:pt x="176761" y="202417"/>
                    <a:pt x="170163" y="202649"/>
                  </a:cubicBezTo>
                  <a:lnTo>
                    <a:pt x="170163" y="212243"/>
                  </a:lnTo>
                  <a:lnTo>
                    <a:pt x="252011" y="212243"/>
                  </a:lnTo>
                  <a:lnTo>
                    <a:pt x="252011" y="202591"/>
                  </a:lnTo>
                  <a:cubicBezTo>
                    <a:pt x="245470" y="202287"/>
                    <a:pt x="240434" y="201376"/>
                    <a:pt x="236961" y="199813"/>
                  </a:cubicBezTo>
                  <a:cubicBezTo>
                    <a:pt x="232612" y="197884"/>
                    <a:pt x="229284" y="194204"/>
                    <a:pt x="227801" y="189683"/>
                  </a:cubicBezTo>
                </a:path>
              </a:pathLst>
            </a:custGeom>
            <a:grpFill/>
            <a:ln w="1444" cap="flat">
              <a:noFill/>
              <a:prstDash val="solid"/>
              <a:miter/>
            </a:ln>
          </p:spPr>
          <p:txBody>
            <a:bodyPr rtlCol="0" anchor="ctr"/>
            <a:lstStyle/>
            <a:p>
              <a:endParaRPr lang="en-US" sz="1755"/>
            </a:p>
          </p:txBody>
        </p:sp>
        <p:sp>
          <p:nvSpPr>
            <p:cNvPr id="30" name="Freeform: Shape 54">
              <a:extLst>
                <a:ext uri="{FF2B5EF4-FFF2-40B4-BE49-F238E27FC236}">
                  <a16:creationId xmlns:a16="http://schemas.microsoft.com/office/drawing/2014/main" id="{31DA2ABA-2EF3-294D-A9A6-8DA7E74E06B5}"/>
                </a:ext>
              </a:extLst>
            </p:cNvPr>
            <p:cNvSpPr/>
            <p:nvPr/>
          </p:nvSpPr>
          <p:spPr>
            <a:xfrm>
              <a:off x="9661183" y="6911580"/>
              <a:ext cx="141483" cy="161713"/>
            </a:xfrm>
            <a:custGeom>
              <a:avLst/>
              <a:gdLst>
                <a:gd name="connsiteX0" fmla="*/ 70501 w 141483"/>
                <a:gd name="connsiteY0" fmla="*/ 152348 h 161713"/>
                <a:gd name="connsiteX1" fmla="*/ 32572 w 141483"/>
                <a:gd name="connsiteY1" fmla="*/ 82004 h 161713"/>
                <a:gd name="connsiteX2" fmla="*/ 70501 w 141483"/>
                <a:gd name="connsiteY2" fmla="*/ 9418 h 161713"/>
                <a:gd name="connsiteX3" fmla="*/ 108863 w 141483"/>
                <a:gd name="connsiteY3" fmla="*/ 79356 h 161713"/>
                <a:gd name="connsiteX4" fmla="*/ 70501 w 141483"/>
                <a:gd name="connsiteY4" fmla="*/ 152348 h 161713"/>
                <a:gd name="connsiteX5" fmla="*/ 71094 w 141483"/>
                <a:gd name="connsiteY5" fmla="*/ -3 h 161713"/>
                <a:gd name="connsiteX6" fmla="*/ -2 w 141483"/>
                <a:gd name="connsiteY6" fmla="*/ 81165 h 161713"/>
                <a:gd name="connsiteX7" fmla="*/ 70081 w 141483"/>
                <a:gd name="connsiteY7" fmla="*/ 161711 h 161713"/>
                <a:gd name="connsiteX8" fmla="*/ 141481 w 141483"/>
                <a:gd name="connsiteY8" fmla="*/ 79732 h 161713"/>
                <a:gd name="connsiteX9" fmla="*/ 71094 w 141483"/>
                <a:gd name="connsiteY9" fmla="*/ -3 h 16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483" h="161713">
                  <a:moveTo>
                    <a:pt x="70501" y="152348"/>
                  </a:moveTo>
                  <a:cubicBezTo>
                    <a:pt x="37681" y="152348"/>
                    <a:pt x="32572" y="135634"/>
                    <a:pt x="32572" y="82004"/>
                  </a:cubicBezTo>
                  <a:cubicBezTo>
                    <a:pt x="32572" y="40559"/>
                    <a:pt x="35134" y="9418"/>
                    <a:pt x="70501" y="9418"/>
                  </a:cubicBezTo>
                  <a:cubicBezTo>
                    <a:pt x="108704" y="9418"/>
                    <a:pt x="108863" y="41630"/>
                    <a:pt x="108863" y="79356"/>
                  </a:cubicBezTo>
                  <a:cubicBezTo>
                    <a:pt x="108863" y="133637"/>
                    <a:pt x="99819" y="152348"/>
                    <a:pt x="70501" y="152348"/>
                  </a:cubicBezTo>
                  <a:moveTo>
                    <a:pt x="71094" y="-3"/>
                  </a:moveTo>
                  <a:cubicBezTo>
                    <a:pt x="27377" y="-3"/>
                    <a:pt x="-2" y="29590"/>
                    <a:pt x="-2" y="81165"/>
                  </a:cubicBezTo>
                  <a:cubicBezTo>
                    <a:pt x="-2" y="156718"/>
                    <a:pt x="57665" y="161711"/>
                    <a:pt x="70081" y="161711"/>
                  </a:cubicBezTo>
                  <a:cubicBezTo>
                    <a:pt x="94682" y="161711"/>
                    <a:pt x="141481" y="146053"/>
                    <a:pt x="141481" y="79732"/>
                  </a:cubicBezTo>
                  <a:cubicBezTo>
                    <a:pt x="141481" y="28129"/>
                    <a:pt x="111555" y="-3"/>
                    <a:pt x="71094" y="-3"/>
                  </a:cubicBezTo>
                </a:path>
              </a:pathLst>
            </a:custGeom>
            <a:grpFill/>
            <a:ln w="1444" cap="flat">
              <a:noFill/>
              <a:prstDash val="solid"/>
              <a:miter/>
            </a:ln>
          </p:spPr>
          <p:txBody>
            <a:bodyPr rtlCol="0" anchor="ctr"/>
            <a:lstStyle/>
            <a:p>
              <a:endParaRPr lang="en-US" sz="1755"/>
            </a:p>
          </p:txBody>
        </p:sp>
        <p:sp>
          <p:nvSpPr>
            <p:cNvPr id="31" name="Freeform: Shape 55">
              <a:extLst>
                <a:ext uri="{FF2B5EF4-FFF2-40B4-BE49-F238E27FC236}">
                  <a16:creationId xmlns:a16="http://schemas.microsoft.com/office/drawing/2014/main" id="{6B83DFA9-46F4-EB4B-83ED-1F8DAD6467FF}"/>
                </a:ext>
              </a:extLst>
            </p:cNvPr>
            <p:cNvSpPr/>
            <p:nvPr/>
          </p:nvSpPr>
          <p:spPr>
            <a:xfrm>
              <a:off x="9817745" y="6913910"/>
              <a:ext cx="130123" cy="153349"/>
            </a:xfrm>
            <a:custGeom>
              <a:avLst/>
              <a:gdLst>
                <a:gd name="connsiteX0" fmla="*/ 99139 w 130123"/>
                <a:gd name="connsiteY0" fmla="*/ 26 h 153349"/>
                <a:gd name="connsiteX1" fmla="*/ 56840 w 130123"/>
                <a:gd name="connsiteY1" fmla="*/ 31862 h 153349"/>
                <a:gd name="connsiteX2" fmla="*/ 54742 w 130123"/>
                <a:gd name="connsiteY2" fmla="*/ 31862 h 153349"/>
                <a:gd name="connsiteX3" fmla="*/ 49532 w 130123"/>
                <a:gd name="connsiteY3" fmla="*/ 1473 h 153349"/>
                <a:gd name="connsiteX4" fmla="*/ -2 w 130123"/>
                <a:gd name="connsiteY4" fmla="*/ 1473 h 153349"/>
                <a:gd name="connsiteX5" fmla="*/ -2 w 130123"/>
                <a:gd name="connsiteY5" fmla="*/ 9519 h 153349"/>
                <a:gd name="connsiteX6" fmla="*/ 27203 w 130123"/>
                <a:gd name="connsiteY6" fmla="*/ 9519 h 153349"/>
                <a:gd name="connsiteX7" fmla="*/ 27203 w 130123"/>
                <a:gd name="connsiteY7" fmla="*/ 114014 h 153349"/>
                <a:gd name="connsiteX8" fmla="*/ 24107 w 130123"/>
                <a:gd name="connsiteY8" fmla="*/ 136791 h 153349"/>
                <a:gd name="connsiteX9" fmla="*/ 4368 w 130123"/>
                <a:gd name="connsiteY9" fmla="*/ 143781 h 153349"/>
                <a:gd name="connsiteX10" fmla="*/ 27 w 130123"/>
                <a:gd name="connsiteY10" fmla="*/ 143781 h 153349"/>
                <a:gd name="connsiteX11" fmla="*/ 27 w 130123"/>
                <a:gd name="connsiteY11" fmla="*/ 153346 h 153349"/>
                <a:gd name="connsiteX12" fmla="*/ 84697 w 130123"/>
                <a:gd name="connsiteY12" fmla="*/ 153346 h 153349"/>
                <a:gd name="connsiteX13" fmla="*/ 84697 w 130123"/>
                <a:gd name="connsiteY13" fmla="*/ 143781 h 153349"/>
                <a:gd name="connsiteX14" fmla="*/ 80167 w 130123"/>
                <a:gd name="connsiteY14" fmla="*/ 143781 h 153349"/>
                <a:gd name="connsiteX15" fmla="*/ 60386 w 130123"/>
                <a:gd name="connsiteY15" fmla="*/ 136372 h 153349"/>
                <a:gd name="connsiteX16" fmla="*/ 56507 w 130123"/>
                <a:gd name="connsiteY16" fmla="*/ 114014 h 153349"/>
                <a:gd name="connsiteX17" fmla="*/ 56507 w 130123"/>
                <a:gd name="connsiteY17" fmla="*/ 59675 h 153349"/>
                <a:gd name="connsiteX18" fmla="*/ 87142 w 130123"/>
                <a:gd name="connsiteY18" fmla="*/ 20459 h 153349"/>
                <a:gd name="connsiteX19" fmla="*/ 122944 w 130123"/>
                <a:gd name="connsiteY19" fmla="*/ 36377 h 153349"/>
                <a:gd name="connsiteX20" fmla="*/ 99168 w 130123"/>
                <a:gd name="connsiteY20" fmla="*/ -3 h 153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0123" h="153349">
                  <a:moveTo>
                    <a:pt x="99139" y="26"/>
                  </a:moveTo>
                  <a:cubicBezTo>
                    <a:pt x="73091" y="26"/>
                    <a:pt x="64003" y="15756"/>
                    <a:pt x="56840" y="31862"/>
                  </a:cubicBezTo>
                  <a:cubicBezTo>
                    <a:pt x="56141" y="31809"/>
                    <a:pt x="55441" y="31809"/>
                    <a:pt x="54742" y="31862"/>
                  </a:cubicBezTo>
                  <a:cubicBezTo>
                    <a:pt x="54568" y="31862"/>
                    <a:pt x="49532" y="1473"/>
                    <a:pt x="49532" y="1473"/>
                  </a:cubicBezTo>
                  <a:lnTo>
                    <a:pt x="-2" y="1473"/>
                  </a:lnTo>
                  <a:lnTo>
                    <a:pt x="-2" y="9519"/>
                  </a:lnTo>
                  <a:lnTo>
                    <a:pt x="27203" y="9519"/>
                  </a:lnTo>
                  <a:lnTo>
                    <a:pt x="27203" y="114014"/>
                  </a:lnTo>
                  <a:cubicBezTo>
                    <a:pt x="27203" y="124361"/>
                    <a:pt x="26683" y="132436"/>
                    <a:pt x="24107" y="136791"/>
                  </a:cubicBezTo>
                  <a:cubicBezTo>
                    <a:pt x="21068" y="141813"/>
                    <a:pt x="14773" y="143781"/>
                    <a:pt x="4368" y="143781"/>
                  </a:cubicBezTo>
                  <a:lnTo>
                    <a:pt x="27" y="143781"/>
                  </a:lnTo>
                  <a:lnTo>
                    <a:pt x="27" y="153346"/>
                  </a:lnTo>
                  <a:lnTo>
                    <a:pt x="84697" y="153346"/>
                  </a:lnTo>
                  <a:lnTo>
                    <a:pt x="84697" y="143781"/>
                  </a:lnTo>
                  <a:lnTo>
                    <a:pt x="80167" y="143781"/>
                  </a:lnTo>
                  <a:cubicBezTo>
                    <a:pt x="69010" y="143781"/>
                    <a:pt x="63352" y="141321"/>
                    <a:pt x="60386" y="136372"/>
                  </a:cubicBezTo>
                  <a:cubicBezTo>
                    <a:pt x="57708" y="132030"/>
                    <a:pt x="56507" y="124795"/>
                    <a:pt x="56507" y="114014"/>
                  </a:cubicBezTo>
                  <a:lnTo>
                    <a:pt x="56507" y="59675"/>
                  </a:lnTo>
                  <a:cubicBezTo>
                    <a:pt x="56507" y="41341"/>
                    <a:pt x="70891" y="20459"/>
                    <a:pt x="87142" y="20459"/>
                  </a:cubicBezTo>
                  <a:cubicBezTo>
                    <a:pt x="104102" y="20459"/>
                    <a:pt x="104710" y="45291"/>
                    <a:pt x="122944" y="36377"/>
                  </a:cubicBezTo>
                  <a:cubicBezTo>
                    <a:pt x="135968" y="30053"/>
                    <a:pt x="133073" y="-3"/>
                    <a:pt x="99168" y="-3"/>
                  </a:cubicBezTo>
                </a:path>
              </a:pathLst>
            </a:custGeom>
            <a:grpFill/>
            <a:ln w="1444" cap="flat">
              <a:noFill/>
              <a:prstDash val="solid"/>
              <a:miter/>
            </a:ln>
          </p:spPr>
          <p:txBody>
            <a:bodyPr rtlCol="0" anchor="ctr"/>
            <a:lstStyle/>
            <a:p>
              <a:endParaRPr lang="en-US" sz="1755"/>
            </a:p>
          </p:txBody>
        </p:sp>
        <p:sp>
          <p:nvSpPr>
            <p:cNvPr id="32" name="Freeform: Shape 56">
              <a:extLst>
                <a:ext uri="{FF2B5EF4-FFF2-40B4-BE49-F238E27FC236}">
                  <a16:creationId xmlns:a16="http://schemas.microsoft.com/office/drawing/2014/main" id="{DCB1C429-8A08-5247-8A06-D655307706E6}"/>
                </a:ext>
              </a:extLst>
            </p:cNvPr>
            <p:cNvSpPr/>
            <p:nvPr/>
          </p:nvSpPr>
          <p:spPr>
            <a:xfrm>
              <a:off x="10121575" y="6911594"/>
              <a:ext cx="151138" cy="159890"/>
            </a:xfrm>
            <a:custGeom>
              <a:avLst/>
              <a:gdLst>
                <a:gd name="connsiteX0" fmla="*/ 88448 w 151138"/>
                <a:gd name="connsiteY0" fmla="*/ 123927 h 159890"/>
                <a:gd name="connsiteX1" fmla="*/ 87884 w 151138"/>
                <a:gd name="connsiteY1" fmla="*/ 125113 h 159890"/>
                <a:gd name="connsiteX2" fmla="*/ 87262 w 151138"/>
                <a:gd name="connsiteY2" fmla="*/ 125736 h 159890"/>
                <a:gd name="connsiteX3" fmla="*/ 53573 w 151138"/>
                <a:gd name="connsiteY3" fmla="*/ 143955 h 159890"/>
                <a:gd name="connsiteX4" fmla="*/ 29710 w 151138"/>
                <a:gd name="connsiteY4" fmla="*/ 117458 h 159890"/>
                <a:gd name="connsiteX5" fmla="*/ 88448 w 151138"/>
                <a:gd name="connsiteY5" fmla="*/ 75102 h 159890"/>
                <a:gd name="connsiteX6" fmla="*/ 132831 w 151138"/>
                <a:gd name="connsiteY6" fmla="*/ 139961 h 159890"/>
                <a:gd name="connsiteX7" fmla="*/ 120212 w 151138"/>
                <a:gd name="connsiteY7" fmla="*/ 126228 h 159890"/>
                <a:gd name="connsiteX8" fmla="*/ 119706 w 151138"/>
                <a:gd name="connsiteY8" fmla="*/ 106836 h 159890"/>
                <a:gd name="connsiteX9" fmla="*/ 119706 w 151138"/>
                <a:gd name="connsiteY9" fmla="*/ 43294 h 159890"/>
                <a:gd name="connsiteX10" fmla="*/ 109576 w 151138"/>
                <a:gd name="connsiteY10" fmla="*/ 12268 h 159890"/>
                <a:gd name="connsiteX11" fmla="*/ 64817 w 151138"/>
                <a:gd name="connsiteY11" fmla="*/ -3 h 159890"/>
                <a:gd name="connsiteX12" fmla="*/ 18380 w 151138"/>
                <a:gd name="connsiteY12" fmla="*/ 11719 h 159890"/>
                <a:gd name="connsiteX13" fmla="*/ 4965 w 151138"/>
                <a:gd name="connsiteY13" fmla="*/ 36088 h 159890"/>
                <a:gd name="connsiteX14" fmla="*/ 8684 w 151138"/>
                <a:gd name="connsiteY14" fmla="*/ 46217 h 159890"/>
                <a:gd name="connsiteX15" fmla="*/ 17902 w 151138"/>
                <a:gd name="connsiteY15" fmla="*/ 49618 h 159890"/>
                <a:gd name="connsiteX16" fmla="*/ 32836 w 151138"/>
                <a:gd name="connsiteY16" fmla="*/ 33946 h 159890"/>
                <a:gd name="connsiteX17" fmla="*/ 39985 w 151138"/>
                <a:gd name="connsiteY17" fmla="*/ 16422 h 159890"/>
                <a:gd name="connsiteX18" fmla="*/ 60244 w 151138"/>
                <a:gd name="connsiteY18" fmla="*/ 9461 h 159890"/>
                <a:gd name="connsiteX19" fmla="*/ 82573 w 151138"/>
                <a:gd name="connsiteY19" fmla="*/ 18216 h 159890"/>
                <a:gd name="connsiteX20" fmla="*/ 88506 w 151138"/>
                <a:gd name="connsiteY20" fmla="*/ 40386 h 159890"/>
                <a:gd name="connsiteX21" fmla="*/ 88506 w 151138"/>
                <a:gd name="connsiteY21" fmla="*/ 65739 h 159890"/>
                <a:gd name="connsiteX22" fmla="*/ 88 w 151138"/>
                <a:gd name="connsiteY22" fmla="*/ 123319 h 159890"/>
                <a:gd name="connsiteX23" fmla="*/ 39782 w 151138"/>
                <a:gd name="connsiteY23" fmla="*/ 159887 h 159890"/>
                <a:gd name="connsiteX24" fmla="*/ 89418 w 151138"/>
                <a:gd name="connsiteY24" fmla="*/ 134751 h 159890"/>
                <a:gd name="connsiteX25" fmla="*/ 118259 w 151138"/>
                <a:gd name="connsiteY25" fmla="*/ 157991 h 159890"/>
                <a:gd name="connsiteX26" fmla="*/ 151137 w 151138"/>
                <a:gd name="connsiteY26" fmla="*/ 123507 h 159890"/>
                <a:gd name="connsiteX27" fmla="*/ 146043 w 151138"/>
                <a:gd name="connsiteY27" fmla="*/ 123507 h 159890"/>
                <a:gd name="connsiteX28" fmla="*/ 132860 w 151138"/>
                <a:gd name="connsiteY28" fmla="*/ 139961 h 15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1138" h="159890">
                  <a:moveTo>
                    <a:pt x="88448" y="123927"/>
                  </a:moveTo>
                  <a:cubicBezTo>
                    <a:pt x="88525" y="124401"/>
                    <a:pt x="88301" y="124873"/>
                    <a:pt x="87884" y="125113"/>
                  </a:cubicBezTo>
                  <a:lnTo>
                    <a:pt x="87262" y="125736"/>
                  </a:lnTo>
                  <a:cubicBezTo>
                    <a:pt x="72791" y="139165"/>
                    <a:pt x="61662" y="143955"/>
                    <a:pt x="53573" y="143955"/>
                  </a:cubicBezTo>
                  <a:cubicBezTo>
                    <a:pt x="32822" y="143955"/>
                    <a:pt x="29710" y="126285"/>
                    <a:pt x="29710" y="117458"/>
                  </a:cubicBezTo>
                  <a:cubicBezTo>
                    <a:pt x="29710" y="89211"/>
                    <a:pt x="67610" y="75102"/>
                    <a:pt x="88448" y="75102"/>
                  </a:cubicBezTo>
                  <a:close/>
                  <a:moveTo>
                    <a:pt x="132831" y="139961"/>
                  </a:moveTo>
                  <a:cubicBezTo>
                    <a:pt x="123786" y="139961"/>
                    <a:pt x="120907" y="134823"/>
                    <a:pt x="120212" y="126228"/>
                  </a:cubicBezTo>
                  <a:lnTo>
                    <a:pt x="119706" y="106836"/>
                  </a:lnTo>
                  <a:lnTo>
                    <a:pt x="119706" y="43294"/>
                  </a:lnTo>
                  <a:cubicBezTo>
                    <a:pt x="119706" y="29590"/>
                    <a:pt x="117535" y="20314"/>
                    <a:pt x="109576" y="12268"/>
                  </a:cubicBezTo>
                  <a:cubicBezTo>
                    <a:pt x="101617" y="4223"/>
                    <a:pt x="86668" y="-3"/>
                    <a:pt x="64817" y="-3"/>
                  </a:cubicBezTo>
                  <a:cubicBezTo>
                    <a:pt x="43863" y="-3"/>
                    <a:pt x="28263" y="4005"/>
                    <a:pt x="18380" y="11719"/>
                  </a:cubicBezTo>
                  <a:cubicBezTo>
                    <a:pt x="8684" y="19200"/>
                    <a:pt x="4965" y="26190"/>
                    <a:pt x="4965" y="36088"/>
                  </a:cubicBezTo>
                  <a:cubicBezTo>
                    <a:pt x="4965" y="40747"/>
                    <a:pt x="6152" y="44003"/>
                    <a:pt x="8684" y="46217"/>
                  </a:cubicBezTo>
                  <a:cubicBezTo>
                    <a:pt x="11195" y="48511"/>
                    <a:pt x="14503" y="49732"/>
                    <a:pt x="17902" y="49618"/>
                  </a:cubicBezTo>
                  <a:cubicBezTo>
                    <a:pt x="26339" y="49618"/>
                    <a:pt x="31085" y="45277"/>
                    <a:pt x="32836" y="33946"/>
                  </a:cubicBezTo>
                  <a:cubicBezTo>
                    <a:pt x="34095" y="25553"/>
                    <a:pt x="35918" y="20763"/>
                    <a:pt x="39985" y="16422"/>
                  </a:cubicBezTo>
                  <a:cubicBezTo>
                    <a:pt x="44254" y="11776"/>
                    <a:pt x="51055" y="9461"/>
                    <a:pt x="60244" y="9461"/>
                  </a:cubicBezTo>
                  <a:cubicBezTo>
                    <a:pt x="70823" y="9461"/>
                    <a:pt x="78376" y="12355"/>
                    <a:pt x="82573" y="18216"/>
                  </a:cubicBezTo>
                  <a:cubicBezTo>
                    <a:pt x="86451" y="23715"/>
                    <a:pt x="88506" y="31168"/>
                    <a:pt x="88506" y="40386"/>
                  </a:cubicBezTo>
                  <a:lnTo>
                    <a:pt x="88506" y="65739"/>
                  </a:lnTo>
                  <a:cubicBezTo>
                    <a:pt x="61358" y="68300"/>
                    <a:pt x="-2734" y="73510"/>
                    <a:pt x="88" y="123319"/>
                  </a:cubicBezTo>
                  <a:cubicBezTo>
                    <a:pt x="1159" y="142797"/>
                    <a:pt x="18003" y="159887"/>
                    <a:pt x="39782" y="159887"/>
                  </a:cubicBezTo>
                  <a:cubicBezTo>
                    <a:pt x="63819" y="159887"/>
                    <a:pt x="79057" y="145937"/>
                    <a:pt x="89418" y="134751"/>
                  </a:cubicBezTo>
                  <a:cubicBezTo>
                    <a:pt x="91068" y="145315"/>
                    <a:pt x="100705" y="157991"/>
                    <a:pt x="118259" y="157991"/>
                  </a:cubicBezTo>
                  <a:cubicBezTo>
                    <a:pt x="137954" y="157991"/>
                    <a:pt x="149762" y="148137"/>
                    <a:pt x="151137" y="123507"/>
                  </a:cubicBezTo>
                  <a:lnTo>
                    <a:pt x="146043" y="123507"/>
                  </a:lnTo>
                  <a:cubicBezTo>
                    <a:pt x="144740" y="134216"/>
                    <a:pt x="138229" y="139961"/>
                    <a:pt x="132860" y="139961"/>
                  </a:cubicBezTo>
                </a:path>
              </a:pathLst>
            </a:custGeom>
            <a:grpFill/>
            <a:ln w="1444" cap="flat">
              <a:noFill/>
              <a:prstDash val="solid"/>
              <a:miter/>
            </a:ln>
          </p:spPr>
          <p:txBody>
            <a:bodyPr rtlCol="0" anchor="ctr"/>
            <a:lstStyle/>
            <a:p>
              <a:endParaRPr lang="en-US" sz="1755"/>
            </a:p>
          </p:txBody>
        </p:sp>
        <p:sp>
          <p:nvSpPr>
            <p:cNvPr id="33" name="Freeform: Shape 57">
              <a:extLst>
                <a:ext uri="{FF2B5EF4-FFF2-40B4-BE49-F238E27FC236}">
                  <a16:creationId xmlns:a16="http://schemas.microsoft.com/office/drawing/2014/main" id="{48707382-05FC-AC4C-869C-090353E84FE5}"/>
                </a:ext>
              </a:extLst>
            </p:cNvPr>
            <p:cNvSpPr/>
            <p:nvPr/>
          </p:nvSpPr>
          <p:spPr>
            <a:xfrm>
              <a:off x="10278213" y="6913498"/>
              <a:ext cx="167212" cy="153587"/>
            </a:xfrm>
            <a:custGeom>
              <a:avLst/>
              <a:gdLst>
                <a:gd name="connsiteX0" fmla="*/ 149324 w 167212"/>
                <a:gd name="connsiteY0" fmla="*/ 137117 h 153587"/>
                <a:gd name="connsiteX1" fmla="*/ 167211 w 167212"/>
                <a:gd name="connsiteY1" fmla="*/ 144034 h 153587"/>
                <a:gd name="connsiteX2" fmla="*/ 167211 w 167212"/>
                <a:gd name="connsiteY2" fmla="*/ 153585 h 153587"/>
                <a:gd name="connsiteX3" fmla="*/ 96650 w 167212"/>
                <a:gd name="connsiteY3" fmla="*/ 153585 h 153587"/>
                <a:gd name="connsiteX4" fmla="*/ 96650 w 167212"/>
                <a:gd name="connsiteY4" fmla="*/ 144063 h 153587"/>
                <a:gd name="connsiteX5" fmla="*/ 108357 w 167212"/>
                <a:gd name="connsiteY5" fmla="*/ 140749 h 153587"/>
                <a:gd name="connsiteX6" fmla="*/ 113784 w 167212"/>
                <a:gd name="connsiteY6" fmla="*/ 130069 h 153587"/>
                <a:gd name="connsiteX7" fmla="*/ 114579 w 167212"/>
                <a:gd name="connsiteY7" fmla="*/ 111908 h 153587"/>
                <a:gd name="connsiteX8" fmla="*/ 114579 w 167212"/>
                <a:gd name="connsiteY8" fmla="*/ 62287 h 153587"/>
                <a:gd name="connsiteX9" fmla="*/ 109819 w 167212"/>
                <a:gd name="connsiteY9" fmla="*/ 26906 h 153587"/>
                <a:gd name="connsiteX10" fmla="*/ 89111 w 167212"/>
                <a:gd name="connsiteY10" fmla="*/ 16038 h 153587"/>
                <a:gd name="connsiteX11" fmla="*/ 59590 w 167212"/>
                <a:gd name="connsiteY11" fmla="*/ 32969 h 153587"/>
                <a:gd name="connsiteX12" fmla="*/ 54062 w 167212"/>
                <a:gd name="connsiteY12" fmla="*/ 75977 h 153587"/>
                <a:gd name="connsiteX13" fmla="*/ 54062 w 167212"/>
                <a:gd name="connsiteY13" fmla="*/ 116032 h 153587"/>
                <a:gd name="connsiteX14" fmla="*/ 58258 w 167212"/>
                <a:gd name="connsiteY14" fmla="*/ 137450 h 153587"/>
                <a:gd name="connsiteX15" fmla="*/ 73207 w 167212"/>
                <a:gd name="connsiteY15" fmla="*/ 143961 h 153587"/>
                <a:gd name="connsiteX16" fmla="*/ 73207 w 167212"/>
                <a:gd name="connsiteY16" fmla="*/ 153585 h 153587"/>
                <a:gd name="connsiteX17" fmla="*/ -2 w 167212"/>
                <a:gd name="connsiteY17" fmla="*/ 153585 h 153587"/>
                <a:gd name="connsiteX18" fmla="*/ -2 w 167212"/>
                <a:gd name="connsiteY18" fmla="*/ 144034 h 153587"/>
                <a:gd name="connsiteX19" fmla="*/ 12747 w 167212"/>
                <a:gd name="connsiteY19" fmla="*/ 141892 h 153587"/>
                <a:gd name="connsiteX20" fmla="*/ 21285 w 167212"/>
                <a:gd name="connsiteY20" fmla="*/ 132153 h 153587"/>
                <a:gd name="connsiteX21" fmla="*/ 23065 w 167212"/>
                <a:gd name="connsiteY21" fmla="*/ 114354 h 153587"/>
                <a:gd name="connsiteX22" fmla="*/ 23065 w 167212"/>
                <a:gd name="connsiteY22" fmla="*/ 9714 h 153587"/>
                <a:gd name="connsiteX23" fmla="*/ -2 w 167212"/>
                <a:gd name="connsiteY23" fmla="*/ 9714 h 153587"/>
                <a:gd name="connsiteX24" fmla="*/ -2 w 167212"/>
                <a:gd name="connsiteY24" fmla="*/ 1784 h 153587"/>
                <a:gd name="connsiteX25" fmla="*/ 46160 w 167212"/>
                <a:gd name="connsiteY25" fmla="*/ 1784 h 153587"/>
                <a:gd name="connsiteX26" fmla="*/ 51356 w 167212"/>
                <a:gd name="connsiteY26" fmla="*/ 29279 h 153587"/>
                <a:gd name="connsiteX27" fmla="*/ 53729 w 167212"/>
                <a:gd name="connsiteY27" fmla="*/ 29279 h 153587"/>
                <a:gd name="connsiteX28" fmla="*/ 102294 w 167212"/>
                <a:gd name="connsiteY28" fmla="*/ 4 h 153587"/>
                <a:gd name="connsiteX29" fmla="*/ 124695 w 167212"/>
                <a:gd name="connsiteY29" fmla="*/ 5025 h 153587"/>
                <a:gd name="connsiteX30" fmla="*/ 140005 w 167212"/>
                <a:gd name="connsiteY30" fmla="*/ 20365 h 153587"/>
                <a:gd name="connsiteX31" fmla="*/ 144925 w 167212"/>
                <a:gd name="connsiteY31" fmla="*/ 45761 h 153587"/>
                <a:gd name="connsiteX32" fmla="*/ 144925 w 167212"/>
                <a:gd name="connsiteY32" fmla="*/ 114556 h 153587"/>
                <a:gd name="connsiteX33" fmla="*/ 149266 w 167212"/>
                <a:gd name="connsiteY33" fmla="*/ 137218 h 15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212" h="153587">
                  <a:moveTo>
                    <a:pt x="149324" y="137117"/>
                  </a:moveTo>
                  <a:cubicBezTo>
                    <a:pt x="152928" y="141863"/>
                    <a:pt x="158239" y="143426"/>
                    <a:pt x="167211" y="144034"/>
                  </a:cubicBezTo>
                  <a:lnTo>
                    <a:pt x="167211" y="153585"/>
                  </a:lnTo>
                  <a:lnTo>
                    <a:pt x="96650" y="153585"/>
                  </a:lnTo>
                  <a:lnTo>
                    <a:pt x="96650" y="144063"/>
                  </a:lnTo>
                  <a:cubicBezTo>
                    <a:pt x="101816" y="143701"/>
                    <a:pt x="105825" y="142543"/>
                    <a:pt x="108357" y="140749"/>
                  </a:cubicBezTo>
                  <a:cubicBezTo>
                    <a:pt x="111888" y="138361"/>
                    <a:pt x="112915" y="134613"/>
                    <a:pt x="113784" y="130069"/>
                  </a:cubicBezTo>
                  <a:cubicBezTo>
                    <a:pt x="114461" y="124041"/>
                    <a:pt x="114727" y="117973"/>
                    <a:pt x="114579" y="111908"/>
                  </a:cubicBezTo>
                  <a:lnTo>
                    <a:pt x="114579" y="62287"/>
                  </a:lnTo>
                  <a:cubicBezTo>
                    <a:pt x="114579" y="50233"/>
                    <a:pt x="113784" y="35053"/>
                    <a:pt x="109819" y="26906"/>
                  </a:cubicBezTo>
                  <a:cubicBezTo>
                    <a:pt x="106259" y="19670"/>
                    <a:pt x="100268" y="16038"/>
                    <a:pt x="89111" y="16038"/>
                  </a:cubicBezTo>
                  <a:cubicBezTo>
                    <a:pt x="76890" y="15760"/>
                    <a:pt x="65521" y="22280"/>
                    <a:pt x="59590" y="32969"/>
                  </a:cubicBezTo>
                  <a:cubicBezTo>
                    <a:pt x="53960" y="42983"/>
                    <a:pt x="54062" y="59161"/>
                    <a:pt x="54062" y="75977"/>
                  </a:cubicBezTo>
                  <a:lnTo>
                    <a:pt x="54062" y="116032"/>
                  </a:lnTo>
                  <a:cubicBezTo>
                    <a:pt x="54062" y="126321"/>
                    <a:pt x="55364" y="133398"/>
                    <a:pt x="58258" y="137450"/>
                  </a:cubicBezTo>
                  <a:cubicBezTo>
                    <a:pt x="60849" y="141313"/>
                    <a:pt x="65856" y="143354"/>
                    <a:pt x="73207" y="143961"/>
                  </a:cubicBezTo>
                  <a:lnTo>
                    <a:pt x="73207" y="153585"/>
                  </a:lnTo>
                  <a:lnTo>
                    <a:pt x="-2" y="153585"/>
                  </a:lnTo>
                  <a:lnTo>
                    <a:pt x="-2" y="144034"/>
                  </a:lnTo>
                  <a:cubicBezTo>
                    <a:pt x="4336" y="144032"/>
                    <a:pt x="8646" y="143309"/>
                    <a:pt x="12747" y="141892"/>
                  </a:cubicBezTo>
                  <a:cubicBezTo>
                    <a:pt x="16993" y="140206"/>
                    <a:pt x="20169" y="136583"/>
                    <a:pt x="21285" y="132153"/>
                  </a:cubicBezTo>
                  <a:cubicBezTo>
                    <a:pt x="22428" y="128275"/>
                    <a:pt x="23065" y="122443"/>
                    <a:pt x="23065" y="114354"/>
                  </a:cubicBezTo>
                  <a:lnTo>
                    <a:pt x="23065" y="9714"/>
                  </a:lnTo>
                  <a:lnTo>
                    <a:pt x="-2" y="9714"/>
                  </a:lnTo>
                  <a:lnTo>
                    <a:pt x="-2" y="1784"/>
                  </a:lnTo>
                  <a:lnTo>
                    <a:pt x="46160" y="1784"/>
                  </a:lnTo>
                  <a:lnTo>
                    <a:pt x="51356" y="29279"/>
                  </a:lnTo>
                  <a:lnTo>
                    <a:pt x="53729" y="29279"/>
                  </a:lnTo>
                  <a:cubicBezTo>
                    <a:pt x="59647" y="17485"/>
                    <a:pt x="72541" y="4"/>
                    <a:pt x="102294" y="4"/>
                  </a:cubicBezTo>
                  <a:cubicBezTo>
                    <a:pt x="110053" y="-126"/>
                    <a:pt x="117733" y="1595"/>
                    <a:pt x="124695" y="5025"/>
                  </a:cubicBezTo>
                  <a:cubicBezTo>
                    <a:pt x="131225" y="8482"/>
                    <a:pt x="136561" y="13828"/>
                    <a:pt x="140005" y="20365"/>
                  </a:cubicBezTo>
                  <a:cubicBezTo>
                    <a:pt x="143695" y="27340"/>
                    <a:pt x="144925" y="35849"/>
                    <a:pt x="144925" y="45761"/>
                  </a:cubicBezTo>
                  <a:lnTo>
                    <a:pt x="144925" y="114556"/>
                  </a:lnTo>
                  <a:cubicBezTo>
                    <a:pt x="144925" y="122298"/>
                    <a:pt x="145678" y="132486"/>
                    <a:pt x="149266" y="137218"/>
                  </a:cubicBezTo>
                </a:path>
              </a:pathLst>
            </a:custGeom>
            <a:grpFill/>
            <a:ln w="1444" cap="flat">
              <a:noFill/>
              <a:prstDash val="solid"/>
              <a:miter/>
            </a:ln>
          </p:spPr>
          <p:txBody>
            <a:bodyPr rtlCol="0" anchor="ctr"/>
            <a:lstStyle/>
            <a:p>
              <a:endParaRPr lang="en-US" sz="1755"/>
            </a:p>
          </p:txBody>
        </p:sp>
        <p:sp>
          <p:nvSpPr>
            <p:cNvPr id="35" name="Freeform: Shape 58">
              <a:extLst>
                <a:ext uri="{FF2B5EF4-FFF2-40B4-BE49-F238E27FC236}">
                  <a16:creationId xmlns:a16="http://schemas.microsoft.com/office/drawing/2014/main" id="{639C9A26-DF75-424F-B088-30B548F6E6AA}"/>
                </a:ext>
              </a:extLst>
            </p:cNvPr>
            <p:cNvSpPr/>
            <p:nvPr/>
          </p:nvSpPr>
          <p:spPr>
            <a:xfrm>
              <a:off x="9956653" y="6904420"/>
              <a:ext cx="157127" cy="252568"/>
            </a:xfrm>
            <a:custGeom>
              <a:avLst/>
              <a:gdLst>
                <a:gd name="connsiteX0" fmla="*/ 67028 w 157127"/>
                <a:gd name="connsiteY0" fmla="*/ 111638 h 252568"/>
                <a:gd name="connsiteX1" fmla="*/ 36725 w 157127"/>
                <a:gd name="connsiteY1" fmla="*/ 64491 h 252568"/>
                <a:gd name="connsiteX2" fmla="*/ 67028 w 157127"/>
                <a:gd name="connsiteY2" fmla="*/ 15290 h 252568"/>
                <a:gd name="connsiteX3" fmla="*/ 98083 w 157127"/>
                <a:gd name="connsiteY3" fmla="*/ 63854 h 252568"/>
                <a:gd name="connsiteX4" fmla="*/ 67028 w 157127"/>
                <a:gd name="connsiteY4" fmla="*/ 111609 h 252568"/>
                <a:gd name="connsiteX5" fmla="*/ 139889 w 157127"/>
                <a:gd name="connsiteY5" fmla="*/ 1065 h 252568"/>
                <a:gd name="connsiteX6" fmla="*/ 131062 w 157127"/>
                <a:gd name="connsiteY6" fmla="*/ 13148 h 252568"/>
                <a:gd name="connsiteX7" fmla="*/ 124579 w 157127"/>
                <a:gd name="connsiteY7" fmla="*/ 23900 h 252568"/>
                <a:gd name="connsiteX8" fmla="*/ 114030 w 157127"/>
                <a:gd name="connsiteY8" fmla="*/ 23133 h 252568"/>
                <a:gd name="connsiteX9" fmla="*/ 66275 w 157127"/>
                <a:gd name="connsiteY9" fmla="*/ 7215 h 252568"/>
                <a:gd name="connsiteX10" fmla="*/ 6886 w 157127"/>
                <a:gd name="connsiteY10" fmla="*/ 64491 h 252568"/>
                <a:gd name="connsiteX11" fmla="*/ 45509 w 157127"/>
                <a:gd name="connsiteY11" fmla="*/ 117715 h 252568"/>
                <a:gd name="connsiteX12" fmla="*/ 46721 w 157127"/>
                <a:gd name="connsiteY12" fmla="*/ 119048 h 252568"/>
                <a:gd name="connsiteX13" fmla="*/ 45712 w 157127"/>
                <a:gd name="connsiteY13" fmla="*/ 120233 h 252568"/>
                <a:gd name="connsiteX14" fmla="*/ 2994 w 157127"/>
                <a:gd name="connsiteY14" fmla="*/ 153517 h 252568"/>
                <a:gd name="connsiteX15" fmla="*/ 19939 w 157127"/>
                <a:gd name="connsiteY15" fmla="*/ 177973 h 252568"/>
                <a:gd name="connsiteX16" fmla="*/ 63844 w 157127"/>
                <a:gd name="connsiteY16" fmla="*/ 184933 h 252568"/>
                <a:gd name="connsiteX17" fmla="*/ 99038 w 157127"/>
                <a:gd name="connsiteY17" fmla="*/ 186641 h 252568"/>
                <a:gd name="connsiteX18" fmla="*/ 118284 w 157127"/>
                <a:gd name="connsiteY18" fmla="*/ 193428 h 252568"/>
                <a:gd name="connsiteX19" fmla="*/ 125708 w 157127"/>
                <a:gd name="connsiteY19" fmla="*/ 210388 h 252568"/>
                <a:gd name="connsiteX20" fmla="*/ 109790 w 157127"/>
                <a:gd name="connsiteY20" fmla="*/ 234742 h 252568"/>
                <a:gd name="connsiteX21" fmla="*/ 69633 w 157127"/>
                <a:gd name="connsiteY21" fmla="*/ 243251 h 252568"/>
                <a:gd name="connsiteX22" fmla="*/ 32804 w 157127"/>
                <a:gd name="connsiteY22" fmla="*/ 234945 h 252568"/>
                <a:gd name="connsiteX23" fmla="*/ 25076 w 157127"/>
                <a:gd name="connsiteY23" fmla="*/ 213123 h 252568"/>
                <a:gd name="connsiteX24" fmla="*/ 15931 w 157127"/>
                <a:gd name="connsiteY24" fmla="*/ 197132 h 252568"/>
                <a:gd name="connsiteX25" fmla="*/ 3283 w 157127"/>
                <a:gd name="connsiteY25" fmla="*/ 202921 h 252568"/>
                <a:gd name="connsiteX26" fmla="*/ -2 w 157127"/>
                <a:gd name="connsiteY26" fmla="*/ 216741 h 252568"/>
                <a:gd name="connsiteX27" fmla="*/ 24107 w 157127"/>
                <a:gd name="connsiteY27" fmla="*/ 246377 h 252568"/>
                <a:gd name="connsiteX28" fmla="*/ 65291 w 157127"/>
                <a:gd name="connsiteY28" fmla="*/ 252542 h 252568"/>
                <a:gd name="connsiteX29" fmla="*/ 111772 w 157127"/>
                <a:gd name="connsiteY29" fmla="*/ 243642 h 252568"/>
                <a:gd name="connsiteX30" fmla="*/ 135099 w 157127"/>
                <a:gd name="connsiteY30" fmla="*/ 222572 h 252568"/>
                <a:gd name="connsiteX31" fmla="*/ 141626 w 157127"/>
                <a:gd name="connsiteY31" fmla="*/ 197885 h 252568"/>
                <a:gd name="connsiteX32" fmla="*/ 134723 w 157127"/>
                <a:gd name="connsiteY32" fmla="*/ 171504 h 252568"/>
                <a:gd name="connsiteX33" fmla="*/ 51992 w 157127"/>
                <a:gd name="connsiteY33" fmla="*/ 151245 h 252568"/>
                <a:gd name="connsiteX34" fmla="*/ 24975 w 157127"/>
                <a:gd name="connsiteY34" fmla="*/ 139986 h 252568"/>
                <a:gd name="connsiteX35" fmla="*/ 66131 w 157127"/>
                <a:gd name="connsiteY35" fmla="*/ 120320 h 252568"/>
                <a:gd name="connsiteX36" fmla="*/ 128443 w 157127"/>
                <a:gd name="connsiteY36" fmla="*/ 63030 h 252568"/>
                <a:gd name="connsiteX37" fmla="*/ 122654 w 157127"/>
                <a:gd name="connsiteY37" fmla="*/ 34608 h 252568"/>
                <a:gd name="connsiteX38" fmla="*/ 141206 w 157127"/>
                <a:gd name="connsiteY38" fmla="*/ 34218 h 252568"/>
                <a:gd name="connsiteX39" fmla="*/ 154389 w 157127"/>
                <a:gd name="connsiteY39" fmla="*/ 24160 h 252568"/>
                <a:gd name="connsiteX40" fmla="*/ 156763 w 157127"/>
                <a:gd name="connsiteY40" fmla="*/ 9689 h 252568"/>
                <a:gd name="connsiteX41" fmla="*/ 140020 w 157127"/>
                <a:gd name="connsiteY41" fmla="*/ 1007 h 25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127" h="252568">
                  <a:moveTo>
                    <a:pt x="67028" y="111638"/>
                  </a:moveTo>
                  <a:cubicBezTo>
                    <a:pt x="47752" y="111638"/>
                    <a:pt x="36725" y="104402"/>
                    <a:pt x="36725" y="64491"/>
                  </a:cubicBezTo>
                  <a:cubicBezTo>
                    <a:pt x="36725" y="36302"/>
                    <a:pt x="46378" y="15290"/>
                    <a:pt x="67028" y="15290"/>
                  </a:cubicBezTo>
                  <a:cubicBezTo>
                    <a:pt x="91079" y="15290"/>
                    <a:pt x="98083" y="34362"/>
                    <a:pt x="98083" y="63854"/>
                  </a:cubicBezTo>
                  <a:cubicBezTo>
                    <a:pt x="98083" y="106066"/>
                    <a:pt x="85059" y="111609"/>
                    <a:pt x="67028" y="111609"/>
                  </a:cubicBezTo>
                  <a:moveTo>
                    <a:pt x="139889" y="1065"/>
                  </a:moveTo>
                  <a:cubicBezTo>
                    <a:pt x="135548" y="2512"/>
                    <a:pt x="132654" y="6462"/>
                    <a:pt x="131062" y="13148"/>
                  </a:cubicBezTo>
                  <a:cubicBezTo>
                    <a:pt x="129919" y="19313"/>
                    <a:pt x="127603" y="22872"/>
                    <a:pt x="124579" y="23900"/>
                  </a:cubicBezTo>
                  <a:cubicBezTo>
                    <a:pt x="121555" y="24927"/>
                    <a:pt x="116302" y="24942"/>
                    <a:pt x="114030" y="23133"/>
                  </a:cubicBezTo>
                  <a:cubicBezTo>
                    <a:pt x="106432" y="15897"/>
                    <a:pt x="91846" y="7215"/>
                    <a:pt x="66275" y="7215"/>
                  </a:cubicBezTo>
                  <a:cubicBezTo>
                    <a:pt x="24989" y="7157"/>
                    <a:pt x="6886" y="37242"/>
                    <a:pt x="6886" y="64491"/>
                  </a:cubicBezTo>
                  <a:cubicBezTo>
                    <a:pt x="6886" y="96530"/>
                    <a:pt x="18941" y="112072"/>
                    <a:pt x="45509" y="117715"/>
                  </a:cubicBezTo>
                  <a:cubicBezTo>
                    <a:pt x="46211" y="117749"/>
                    <a:pt x="46754" y="118345"/>
                    <a:pt x="46721" y="119048"/>
                  </a:cubicBezTo>
                  <a:cubicBezTo>
                    <a:pt x="46693" y="119627"/>
                    <a:pt x="46279" y="120113"/>
                    <a:pt x="45712" y="120233"/>
                  </a:cubicBezTo>
                  <a:cubicBezTo>
                    <a:pt x="23065" y="124893"/>
                    <a:pt x="2994" y="131651"/>
                    <a:pt x="2994" y="153517"/>
                  </a:cubicBezTo>
                  <a:cubicBezTo>
                    <a:pt x="2994" y="166743"/>
                    <a:pt x="10417" y="174022"/>
                    <a:pt x="19939" y="177973"/>
                  </a:cubicBezTo>
                  <a:cubicBezTo>
                    <a:pt x="30474" y="182314"/>
                    <a:pt x="45278" y="184600"/>
                    <a:pt x="63844" y="184933"/>
                  </a:cubicBezTo>
                  <a:cubicBezTo>
                    <a:pt x="75597" y="184888"/>
                    <a:pt x="87344" y="185459"/>
                    <a:pt x="99038" y="186641"/>
                  </a:cubicBezTo>
                  <a:cubicBezTo>
                    <a:pt x="107127" y="187567"/>
                    <a:pt x="113509" y="189911"/>
                    <a:pt x="118284" y="193428"/>
                  </a:cubicBezTo>
                  <a:cubicBezTo>
                    <a:pt x="123146" y="197277"/>
                    <a:pt x="125708" y="202964"/>
                    <a:pt x="125708" y="210388"/>
                  </a:cubicBezTo>
                  <a:cubicBezTo>
                    <a:pt x="125708" y="220517"/>
                    <a:pt x="120426" y="228694"/>
                    <a:pt x="109790" y="234742"/>
                  </a:cubicBezTo>
                  <a:cubicBezTo>
                    <a:pt x="99920" y="240328"/>
                    <a:pt x="86404" y="243251"/>
                    <a:pt x="69633" y="243251"/>
                  </a:cubicBezTo>
                  <a:cubicBezTo>
                    <a:pt x="55292" y="243251"/>
                    <a:pt x="43469" y="241717"/>
                    <a:pt x="32804" y="234945"/>
                  </a:cubicBezTo>
                  <a:cubicBezTo>
                    <a:pt x="24975" y="229953"/>
                    <a:pt x="23427" y="220214"/>
                    <a:pt x="25076" y="213123"/>
                  </a:cubicBezTo>
                  <a:cubicBezTo>
                    <a:pt x="26726" y="206032"/>
                    <a:pt x="24049" y="198507"/>
                    <a:pt x="15931" y="197132"/>
                  </a:cubicBezTo>
                  <a:cubicBezTo>
                    <a:pt x="10963" y="196538"/>
                    <a:pt x="6080" y="198772"/>
                    <a:pt x="3283" y="202921"/>
                  </a:cubicBezTo>
                  <a:cubicBezTo>
                    <a:pt x="881" y="206712"/>
                    <a:pt x="-2" y="211299"/>
                    <a:pt x="-2" y="216741"/>
                  </a:cubicBezTo>
                  <a:cubicBezTo>
                    <a:pt x="-2" y="234786"/>
                    <a:pt x="13688" y="243208"/>
                    <a:pt x="24107" y="246377"/>
                  </a:cubicBezTo>
                  <a:cubicBezTo>
                    <a:pt x="37391" y="250733"/>
                    <a:pt x="51314" y="252817"/>
                    <a:pt x="65291" y="252542"/>
                  </a:cubicBezTo>
                  <a:cubicBezTo>
                    <a:pt x="84682" y="252542"/>
                    <a:pt x="100499" y="249488"/>
                    <a:pt x="111772" y="243642"/>
                  </a:cubicBezTo>
                  <a:cubicBezTo>
                    <a:pt x="123045" y="237796"/>
                    <a:pt x="130888" y="230734"/>
                    <a:pt x="135099" y="222572"/>
                  </a:cubicBezTo>
                  <a:cubicBezTo>
                    <a:pt x="139283" y="215010"/>
                    <a:pt x="141526" y="206527"/>
                    <a:pt x="141626" y="197885"/>
                  </a:cubicBezTo>
                  <a:cubicBezTo>
                    <a:pt x="141626" y="186945"/>
                    <a:pt x="139267" y="178045"/>
                    <a:pt x="134723" y="171504"/>
                  </a:cubicBezTo>
                  <a:cubicBezTo>
                    <a:pt x="119977" y="150869"/>
                    <a:pt x="99052" y="153473"/>
                    <a:pt x="51992" y="151245"/>
                  </a:cubicBezTo>
                  <a:cubicBezTo>
                    <a:pt x="29331" y="151245"/>
                    <a:pt x="24975" y="147106"/>
                    <a:pt x="24975" y="139986"/>
                  </a:cubicBezTo>
                  <a:cubicBezTo>
                    <a:pt x="24975" y="129553"/>
                    <a:pt x="33383" y="125515"/>
                    <a:pt x="66131" y="120320"/>
                  </a:cubicBezTo>
                  <a:cubicBezTo>
                    <a:pt x="98300" y="115299"/>
                    <a:pt x="128443" y="103187"/>
                    <a:pt x="128443" y="63030"/>
                  </a:cubicBezTo>
                  <a:cubicBezTo>
                    <a:pt x="128535" y="53254"/>
                    <a:pt x="126563" y="43569"/>
                    <a:pt x="122654" y="34608"/>
                  </a:cubicBezTo>
                  <a:cubicBezTo>
                    <a:pt x="128758" y="36172"/>
                    <a:pt x="135173" y="36037"/>
                    <a:pt x="141206" y="34218"/>
                  </a:cubicBezTo>
                  <a:cubicBezTo>
                    <a:pt x="147718" y="32163"/>
                    <a:pt x="151958" y="28806"/>
                    <a:pt x="154389" y="24160"/>
                  </a:cubicBezTo>
                  <a:cubicBezTo>
                    <a:pt x="156842" y="19760"/>
                    <a:pt x="157681" y="14642"/>
                    <a:pt x="156763" y="9689"/>
                  </a:cubicBezTo>
                  <a:cubicBezTo>
                    <a:pt x="154679" y="428"/>
                    <a:pt x="147979" y="-1511"/>
                    <a:pt x="140020" y="1007"/>
                  </a:cubicBezTo>
                </a:path>
              </a:pathLst>
            </a:custGeom>
            <a:grpFill/>
            <a:ln w="1444" cap="flat">
              <a:noFill/>
              <a:prstDash val="solid"/>
              <a:miter/>
            </a:ln>
          </p:spPr>
          <p:txBody>
            <a:bodyPr rtlCol="0" anchor="ctr"/>
            <a:lstStyle/>
            <a:p>
              <a:endParaRPr lang="en-US" sz="1755"/>
            </a:p>
          </p:txBody>
        </p:sp>
        <p:sp>
          <p:nvSpPr>
            <p:cNvPr id="36" name="Freeform: Shape 59">
              <a:extLst>
                <a:ext uri="{FF2B5EF4-FFF2-40B4-BE49-F238E27FC236}">
                  <a16:creationId xmlns:a16="http://schemas.microsoft.com/office/drawing/2014/main" id="{1351645A-8713-BA43-AC99-2F625E3FBAC0}"/>
                </a:ext>
              </a:extLst>
            </p:cNvPr>
            <p:cNvSpPr/>
            <p:nvPr/>
          </p:nvSpPr>
          <p:spPr>
            <a:xfrm>
              <a:off x="9008251"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61 w 83830"/>
                <a:gd name="connsiteY8" fmla="*/ 73611 h 105768"/>
                <a:gd name="connsiteX9" fmla="*/ 45336 w 83830"/>
                <a:gd name="connsiteY9" fmla="*/ 33468 h 105768"/>
                <a:gd name="connsiteX10" fmla="*/ 41429 w 83830"/>
                <a:gd name="connsiteY10" fmla="*/ 12457 h 105768"/>
                <a:gd name="connsiteX11" fmla="*/ 36725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61" y="73611"/>
                  </a:moveTo>
                  <a:lnTo>
                    <a:pt x="45336" y="33468"/>
                  </a:lnTo>
                  <a:lnTo>
                    <a:pt x="41429" y="12457"/>
                  </a:lnTo>
                  <a:lnTo>
                    <a:pt x="36725" y="33411"/>
                  </a:lnTo>
                  <a:lnTo>
                    <a:pt x="24208" y="73553"/>
                  </a:lnTo>
                  <a:close/>
                </a:path>
              </a:pathLst>
            </a:custGeom>
            <a:grpFill/>
            <a:ln w="1444" cap="flat">
              <a:noFill/>
              <a:prstDash val="solid"/>
              <a:miter/>
            </a:ln>
          </p:spPr>
          <p:txBody>
            <a:bodyPr rtlCol="0" anchor="ctr"/>
            <a:lstStyle/>
            <a:p>
              <a:endParaRPr lang="en-US" sz="1755"/>
            </a:p>
          </p:txBody>
        </p:sp>
        <p:sp>
          <p:nvSpPr>
            <p:cNvPr id="37" name="Freeform: Shape 60">
              <a:extLst>
                <a:ext uri="{FF2B5EF4-FFF2-40B4-BE49-F238E27FC236}">
                  <a16:creationId xmlns:a16="http://schemas.microsoft.com/office/drawing/2014/main" id="{7E54694C-5110-8343-A68F-ADBE2B5C32DC}"/>
                </a:ext>
              </a:extLst>
            </p:cNvPr>
            <p:cNvSpPr/>
            <p:nvPr/>
          </p:nvSpPr>
          <p:spPr>
            <a:xfrm>
              <a:off x="9108854" y="7219508"/>
              <a:ext cx="65524" cy="109979"/>
            </a:xfrm>
            <a:custGeom>
              <a:avLst/>
              <a:gdLst>
                <a:gd name="connsiteX0" fmla="*/ 31516 w 65524"/>
                <a:gd name="connsiteY0" fmla="*/ 109977 h 109979"/>
                <a:gd name="connsiteX1" fmla="*/ -2 w 65524"/>
                <a:gd name="connsiteY1" fmla="*/ 102495 h 109979"/>
                <a:gd name="connsiteX2" fmla="*/ 2892 w 65524"/>
                <a:gd name="connsiteY2" fmla="*/ 90918 h 109979"/>
                <a:gd name="connsiteX3" fmla="*/ 29215 w 65524"/>
                <a:gd name="connsiteY3" fmla="*/ 97575 h 109979"/>
                <a:gd name="connsiteX4" fmla="*/ 49691 w 65524"/>
                <a:gd name="connsiteY4" fmla="*/ 80355 h 109979"/>
                <a:gd name="connsiteX5" fmla="*/ 29866 w 65524"/>
                <a:gd name="connsiteY5" fmla="*/ 61832 h 109979"/>
                <a:gd name="connsiteX6" fmla="*/ 779 w 65524"/>
                <a:gd name="connsiteY6" fmla="*/ 29822 h 109979"/>
                <a:gd name="connsiteX7" fmla="*/ 33469 w 65524"/>
                <a:gd name="connsiteY7" fmla="*/ -3 h 109979"/>
                <a:gd name="connsiteX8" fmla="*/ 60964 w 65524"/>
                <a:gd name="connsiteY8" fmla="*/ 5207 h 109979"/>
                <a:gd name="connsiteX9" fmla="*/ 58692 w 65524"/>
                <a:gd name="connsiteY9" fmla="*/ 17550 h 109979"/>
                <a:gd name="connsiteX10" fmla="*/ 34005 w 65524"/>
                <a:gd name="connsiteY10" fmla="*/ 13209 h 109979"/>
                <a:gd name="connsiteX11" fmla="*/ 15960 w 65524"/>
                <a:gd name="connsiteY11" fmla="*/ 28476 h 109979"/>
                <a:gd name="connsiteX12" fmla="*/ 35466 w 65524"/>
                <a:gd name="connsiteY12" fmla="*/ 46521 h 109979"/>
                <a:gd name="connsiteX13" fmla="*/ 65523 w 65524"/>
                <a:gd name="connsiteY13" fmla="*/ 78531 h 109979"/>
                <a:gd name="connsiteX14" fmla="*/ 31516 w 65524"/>
                <a:gd name="connsiteY14" fmla="*/ 109977 h 10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524" h="109979">
                  <a:moveTo>
                    <a:pt x="31516" y="109977"/>
                  </a:moveTo>
                  <a:cubicBezTo>
                    <a:pt x="15916" y="109977"/>
                    <a:pt x="6915" y="106402"/>
                    <a:pt x="-2" y="102495"/>
                  </a:cubicBezTo>
                  <a:lnTo>
                    <a:pt x="2892" y="90918"/>
                  </a:lnTo>
                  <a:cubicBezTo>
                    <a:pt x="11821" y="94811"/>
                    <a:pt x="19143" y="97575"/>
                    <a:pt x="29215" y="97575"/>
                  </a:cubicBezTo>
                  <a:cubicBezTo>
                    <a:pt x="43180" y="97575"/>
                    <a:pt x="49691" y="93841"/>
                    <a:pt x="49691" y="80355"/>
                  </a:cubicBezTo>
                  <a:cubicBezTo>
                    <a:pt x="49691" y="69791"/>
                    <a:pt x="45799" y="66057"/>
                    <a:pt x="29866" y="61832"/>
                  </a:cubicBezTo>
                  <a:cubicBezTo>
                    <a:pt x="10851" y="56637"/>
                    <a:pt x="779" y="50790"/>
                    <a:pt x="779" y="29822"/>
                  </a:cubicBezTo>
                  <a:cubicBezTo>
                    <a:pt x="808" y="10546"/>
                    <a:pt x="12472" y="-3"/>
                    <a:pt x="33469" y="-3"/>
                  </a:cubicBezTo>
                  <a:cubicBezTo>
                    <a:pt x="46493" y="-3"/>
                    <a:pt x="54105" y="2283"/>
                    <a:pt x="60964" y="5207"/>
                  </a:cubicBezTo>
                  <a:lnTo>
                    <a:pt x="58692" y="17550"/>
                  </a:lnTo>
                  <a:cubicBezTo>
                    <a:pt x="50241" y="14786"/>
                    <a:pt x="45046" y="13209"/>
                    <a:pt x="34005" y="13209"/>
                  </a:cubicBezTo>
                  <a:cubicBezTo>
                    <a:pt x="21328" y="13209"/>
                    <a:pt x="15960" y="17102"/>
                    <a:pt x="15960" y="28476"/>
                  </a:cubicBezTo>
                  <a:cubicBezTo>
                    <a:pt x="15960" y="39199"/>
                    <a:pt x="18854" y="42122"/>
                    <a:pt x="35466" y="46521"/>
                  </a:cubicBezTo>
                  <a:cubicBezTo>
                    <a:pt x="53989" y="51557"/>
                    <a:pt x="65523" y="58098"/>
                    <a:pt x="65523" y="78531"/>
                  </a:cubicBezTo>
                  <a:cubicBezTo>
                    <a:pt x="65523" y="98964"/>
                    <a:pt x="53613" y="109977"/>
                    <a:pt x="31516" y="109977"/>
                  </a:cubicBezTo>
                  <a:close/>
                </a:path>
              </a:pathLst>
            </a:custGeom>
            <a:grpFill/>
            <a:ln w="1444" cap="flat">
              <a:noFill/>
              <a:prstDash val="solid"/>
              <a:miter/>
            </a:ln>
          </p:spPr>
          <p:txBody>
            <a:bodyPr rtlCol="0" anchor="ctr"/>
            <a:lstStyle/>
            <a:p>
              <a:endParaRPr lang="en-US" sz="1755"/>
            </a:p>
          </p:txBody>
        </p:sp>
        <p:sp>
          <p:nvSpPr>
            <p:cNvPr id="38" name="Freeform: Shape 61">
              <a:extLst>
                <a:ext uri="{FF2B5EF4-FFF2-40B4-BE49-F238E27FC236}">
                  <a16:creationId xmlns:a16="http://schemas.microsoft.com/office/drawing/2014/main" id="{07175A21-A240-7B42-BA8F-D9F909BFB23F}"/>
                </a:ext>
              </a:extLst>
            </p:cNvPr>
            <p:cNvSpPr/>
            <p:nvPr/>
          </p:nvSpPr>
          <p:spPr>
            <a:xfrm>
              <a:off x="9190977" y="7219436"/>
              <a:ext cx="65495" cy="110052"/>
            </a:xfrm>
            <a:custGeom>
              <a:avLst/>
              <a:gdLst>
                <a:gd name="connsiteX0" fmla="*/ 31530 w 65495"/>
                <a:gd name="connsiteY0" fmla="*/ 110049 h 110052"/>
                <a:gd name="connsiteX1" fmla="*/ -2 w 65495"/>
                <a:gd name="connsiteY1" fmla="*/ 102567 h 110052"/>
                <a:gd name="connsiteX2" fmla="*/ 2892 w 65495"/>
                <a:gd name="connsiteY2" fmla="*/ 90991 h 110052"/>
                <a:gd name="connsiteX3" fmla="*/ 29215 w 65495"/>
                <a:gd name="connsiteY3" fmla="*/ 97647 h 110052"/>
                <a:gd name="connsiteX4" fmla="*/ 49691 w 65495"/>
                <a:gd name="connsiteY4" fmla="*/ 80427 h 110052"/>
                <a:gd name="connsiteX5" fmla="*/ 29866 w 65495"/>
                <a:gd name="connsiteY5" fmla="*/ 61904 h 110052"/>
                <a:gd name="connsiteX6" fmla="*/ 794 w 65495"/>
                <a:gd name="connsiteY6" fmla="*/ 29894 h 110052"/>
                <a:gd name="connsiteX7" fmla="*/ 33441 w 65495"/>
                <a:gd name="connsiteY7" fmla="*/ -3 h 110052"/>
                <a:gd name="connsiteX8" fmla="*/ 60935 w 65495"/>
                <a:gd name="connsiteY8" fmla="*/ 5207 h 110052"/>
                <a:gd name="connsiteX9" fmla="*/ 58678 w 65495"/>
                <a:gd name="connsiteY9" fmla="*/ 17550 h 110052"/>
                <a:gd name="connsiteX10" fmla="*/ 33976 w 65495"/>
                <a:gd name="connsiteY10" fmla="*/ 13209 h 110052"/>
                <a:gd name="connsiteX11" fmla="*/ 15931 w 65495"/>
                <a:gd name="connsiteY11" fmla="*/ 28476 h 110052"/>
                <a:gd name="connsiteX12" fmla="*/ 35438 w 65495"/>
                <a:gd name="connsiteY12" fmla="*/ 46521 h 110052"/>
                <a:gd name="connsiteX13" fmla="*/ 65494 w 65495"/>
                <a:gd name="connsiteY13" fmla="*/ 78531 h 110052"/>
                <a:gd name="connsiteX14" fmla="*/ 31530 w 65495"/>
                <a:gd name="connsiteY14" fmla="*/ 110049 h 11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495" h="110052">
                  <a:moveTo>
                    <a:pt x="31530" y="110049"/>
                  </a:moveTo>
                  <a:cubicBezTo>
                    <a:pt x="15916" y="110049"/>
                    <a:pt x="6930" y="106475"/>
                    <a:pt x="-2" y="102567"/>
                  </a:cubicBezTo>
                  <a:lnTo>
                    <a:pt x="2892" y="90991"/>
                  </a:lnTo>
                  <a:cubicBezTo>
                    <a:pt x="11835" y="94883"/>
                    <a:pt x="19143" y="97647"/>
                    <a:pt x="29215" y="97647"/>
                  </a:cubicBezTo>
                  <a:cubicBezTo>
                    <a:pt x="43194" y="97647"/>
                    <a:pt x="49691" y="93914"/>
                    <a:pt x="49691" y="80427"/>
                  </a:cubicBezTo>
                  <a:cubicBezTo>
                    <a:pt x="49691" y="69863"/>
                    <a:pt x="45799" y="66130"/>
                    <a:pt x="29866" y="61904"/>
                  </a:cubicBezTo>
                  <a:cubicBezTo>
                    <a:pt x="10866" y="56709"/>
                    <a:pt x="794" y="50863"/>
                    <a:pt x="794" y="29894"/>
                  </a:cubicBezTo>
                  <a:cubicBezTo>
                    <a:pt x="794" y="10561"/>
                    <a:pt x="12486" y="-3"/>
                    <a:pt x="33441" y="-3"/>
                  </a:cubicBezTo>
                  <a:cubicBezTo>
                    <a:pt x="46464" y="-3"/>
                    <a:pt x="54076" y="2283"/>
                    <a:pt x="60935" y="5207"/>
                  </a:cubicBezTo>
                  <a:lnTo>
                    <a:pt x="58678" y="17550"/>
                  </a:lnTo>
                  <a:cubicBezTo>
                    <a:pt x="50212" y="14786"/>
                    <a:pt x="45017" y="13209"/>
                    <a:pt x="33976" y="13209"/>
                  </a:cubicBezTo>
                  <a:cubicBezTo>
                    <a:pt x="21299" y="13209"/>
                    <a:pt x="15931" y="17102"/>
                    <a:pt x="15931" y="28476"/>
                  </a:cubicBezTo>
                  <a:cubicBezTo>
                    <a:pt x="15931" y="39199"/>
                    <a:pt x="18825" y="42122"/>
                    <a:pt x="35438" y="46521"/>
                  </a:cubicBezTo>
                  <a:cubicBezTo>
                    <a:pt x="53960" y="51557"/>
                    <a:pt x="65494" y="58098"/>
                    <a:pt x="65494" y="78531"/>
                  </a:cubicBezTo>
                  <a:cubicBezTo>
                    <a:pt x="65494" y="98964"/>
                    <a:pt x="53613" y="110049"/>
                    <a:pt x="31530" y="110049"/>
                  </a:cubicBezTo>
                  <a:close/>
                </a:path>
              </a:pathLst>
            </a:custGeom>
            <a:grpFill/>
            <a:ln w="1444" cap="flat">
              <a:noFill/>
              <a:prstDash val="solid"/>
              <a:miter/>
            </a:ln>
          </p:spPr>
          <p:txBody>
            <a:bodyPr rtlCol="0" anchor="ctr"/>
            <a:lstStyle/>
            <a:p>
              <a:endParaRPr lang="en-US" sz="1755"/>
            </a:p>
          </p:txBody>
        </p:sp>
        <p:sp>
          <p:nvSpPr>
            <p:cNvPr id="39" name="Freeform: Shape 62">
              <a:extLst>
                <a:ext uri="{FF2B5EF4-FFF2-40B4-BE49-F238E27FC236}">
                  <a16:creationId xmlns:a16="http://schemas.microsoft.com/office/drawing/2014/main" id="{C0E2D5BF-615E-E94C-A28F-B4E0B5613FA7}"/>
                </a:ext>
              </a:extLst>
            </p:cNvPr>
            <p:cNvSpPr/>
            <p:nvPr/>
          </p:nvSpPr>
          <p:spPr>
            <a:xfrm>
              <a:off x="9278555"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49 w 61747"/>
                <a:gd name="connsiteY4" fmla="*/ 13166 h 105768"/>
                <a:gd name="connsiteX5" fmla="*/ 16249 w 61747"/>
                <a:gd name="connsiteY5" fmla="*/ 45494 h 105768"/>
                <a:gd name="connsiteX6" fmla="*/ 52803 w 61747"/>
                <a:gd name="connsiteY6" fmla="*/ 45494 h 105768"/>
                <a:gd name="connsiteX7" fmla="*/ 52803 w 61747"/>
                <a:gd name="connsiteY7" fmla="*/ 57678 h 105768"/>
                <a:gd name="connsiteX8" fmla="*/ 16249 w 61747"/>
                <a:gd name="connsiteY8" fmla="*/ 57678 h 105768"/>
                <a:gd name="connsiteX9" fmla="*/ 16249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49" y="13166"/>
                  </a:lnTo>
                  <a:lnTo>
                    <a:pt x="16249" y="45494"/>
                  </a:lnTo>
                  <a:lnTo>
                    <a:pt x="52803" y="45494"/>
                  </a:lnTo>
                  <a:lnTo>
                    <a:pt x="52803" y="57678"/>
                  </a:lnTo>
                  <a:lnTo>
                    <a:pt x="16249" y="57678"/>
                  </a:lnTo>
                  <a:lnTo>
                    <a:pt x="16249"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40" name="Freeform: Shape 63">
              <a:extLst>
                <a:ext uri="{FF2B5EF4-FFF2-40B4-BE49-F238E27FC236}">
                  <a16:creationId xmlns:a16="http://schemas.microsoft.com/office/drawing/2014/main" id="{1EDE6CB2-0338-A946-A623-2DEDACB94793}"/>
                </a:ext>
              </a:extLst>
            </p:cNvPr>
            <p:cNvSpPr/>
            <p:nvPr/>
          </p:nvSpPr>
          <p:spPr>
            <a:xfrm>
              <a:off x="9355758" y="7221447"/>
              <a:ext cx="70907" cy="105783"/>
            </a:xfrm>
            <a:custGeom>
              <a:avLst/>
              <a:gdLst>
                <a:gd name="connsiteX0" fmla="*/ 27305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305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305" y="13166"/>
                  </a:moveTo>
                  <a:lnTo>
                    <a:pt x="-2" y="13166"/>
                  </a:lnTo>
                  <a:lnTo>
                    <a:pt x="-2" y="-3"/>
                  </a:lnTo>
                  <a:lnTo>
                    <a:pt x="70906" y="-3"/>
                  </a:lnTo>
                  <a:lnTo>
                    <a:pt x="70906" y="13166"/>
                  </a:lnTo>
                  <a:lnTo>
                    <a:pt x="43541" y="13166"/>
                  </a:lnTo>
                  <a:lnTo>
                    <a:pt x="43541" y="105780"/>
                  </a:lnTo>
                  <a:lnTo>
                    <a:pt x="27305" y="105780"/>
                  </a:lnTo>
                  <a:close/>
                </a:path>
              </a:pathLst>
            </a:custGeom>
            <a:grpFill/>
            <a:ln w="1444" cap="flat">
              <a:noFill/>
              <a:prstDash val="solid"/>
              <a:miter/>
            </a:ln>
          </p:spPr>
          <p:txBody>
            <a:bodyPr rtlCol="0" anchor="ctr"/>
            <a:lstStyle/>
            <a:p>
              <a:endParaRPr lang="en-US" sz="1755"/>
            </a:p>
          </p:txBody>
        </p:sp>
        <p:sp>
          <p:nvSpPr>
            <p:cNvPr id="41" name="Freeform: Shape 64">
              <a:extLst>
                <a:ext uri="{FF2B5EF4-FFF2-40B4-BE49-F238E27FC236}">
                  <a16:creationId xmlns:a16="http://schemas.microsoft.com/office/drawing/2014/main" id="{20766E1C-D5EE-9949-A3D9-E4E5F638EB87}"/>
                </a:ext>
              </a:extLst>
            </p:cNvPr>
            <p:cNvSpPr/>
            <p:nvPr/>
          </p:nvSpPr>
          <p:spPr>
            <a:xfrm>
              <a:off x="9489528" y="7221447"/>
              <a:ext cx="92527" cy="105768"/>
            </a:xfrm>
            <a:custGeom>
              <a:avLst/>
              <a:gdLst>
                <a:gd name="connsiteX0" fmla="*/ -2 w 92527"/>
                <a:gd name="connsiteY0" fmla="*/ 105766 h 105768"/>
                <a:gd name="connsiteX1" fmla="*/ -2 w 92527"/>
                <a:gd name="connsiteY1" fmla="*/ -3 h 105768"/>
                <a:gd name="connsiteX2" fmla="*/ 21444 w 92527"/>
                <a:gd name="connsiteY2" fmla="*/ -3 h 105768"/>
                <a:gd name="connsiteX3" fmla="*/ 40937 w 92527"/>
                <a:gd name="connsiteY3" fmla="*/ 70196 h 105768"/>
                <a:gd name="connsiteX4" fmla="*/ 45480 w 92527"/>
                <a:gd name="connsiteY4" fmla="*/ 99442 h 105768"/>
                <a:gd name="connsiteX5" fmla="*/ 50010 w 92527"/>
                <a:gd name="connsiteY5" fmla="*/ 70196 h 105768"/>
                <a:gd name="connsiteX6" fmla="*/ 70269 w 92527"/>
                <a:gd name="connsiteY6" fmla="*/ -3 h 105768"/>
                <a:gd name="connsiteX7" fmla="*/ 92526 w 92527"/>
                <a:gd name="connsiteY7" fmla="*/ -3 h 105768"/>
                <a:gd name="connsiteX8" fmla="*/ 92526 w 92527"/>
                <a:gd name="connsiteY8" fmla="*/ 105766 h 105768"/>
                <a:gd name="connsiteX9" fmla="*/ 76608 w 92527"/>
                <a:gd name="connsiteY9" fmla="*/ 105766 h 105768"/>
                <a:gd name="connsiteX10" fmla="*/ 76608 w 92527"/>
                <a:gd name="connsiteY10" fmla="*/ 53135 h 105768"/>
                <a:gd name="connsiteX11" fmla="*/ 79502 w 92527"/>
                <a:gd name="connsiteY11" fmla="*/ 6335 h 105768"/>
                <a:gd name="connsiteX12" fmla="*/ 72035 w 92527"/>
                <a:gd name="connsiteY12" fmla="*/ 40299 h 105768"/>
                <a:gd name="connsiteX13" fmla="*/ 53020 w 92527"/>
                <a:gd name="connsiteY13" fmla="*/ 105766 h 105768"/>
                <a:gd name="connsiteX14" fmla="*/ 36060 w 92527"/>
                <a:gd name="connsiteY14" fmla="*/ 105766 h 105768"/>
                <a:gd name="connsiteX15" fmla="*/ 17870 w 92527"/>
                <a:gd name="connsiteY15" fmla="*/ 41268 h 105768"/>
                <a:gd name="connsiteX16" fmla="*/ 10938 w 92527"/>
                <a:gd name="connsiteY16" fmla="*/ 6335 h 105768"/>
                <a:gd name="connsiteX17" fmla="*/ 13702 w 92527"/>
                <a:gd name="connsiteY17" fmla="*/ 53294 h 105768"/>
                <a:gd name="connsiteX18" fmla="*/ 13702 w 92527"/>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27" h="105768">
                  <a:moveTo>
                    <a:pt x="-2" y="105766"/>
                  </a:moveTo>
                  <a:lnTo>
                    <a:pt x="-2" y="-3"/>
                  </a:lnTo>
                  <a:lnTo>
                    <a:pt x="21444" y="-3"/>
                  </a:lnTo>
                  <a:lnTo>
                    <a:pt x="40937" y="70196"/>
                  </a:lnTo>
                  <a:lnTo>
                    <a:pt x="45480" y="99442"/>
                  </a:lnTo>
                  <a:lnTo>
                    <a:pt x="50010" y="70196"/>
                  </a:lnTo>
                  <a:lnTo>
                    <a:pt x="70269" y="-3"/>
                  </a:lnTo>
                  <a:lnTo>
                    <a:pt x="92526" y="-3"/>
                  </a:lnTo>
                  <a:lnTo>
                    <a:pt x="92526" y="105766"/>
                  </a:lnTo>
                  <a:lnTo>
                    <a:pt x="76608" y="105766"/>
                  </a:lnTo>
                  <a:lnTo>
                    <a:pt x="76608" y="53135"/>
                  </a:lnTo>
                  <a:lnTo>
                    <a:pt x="79502" y="6335"/>
                  </a:lnTo>
                  <a:lnTo>
                    <a:pt x="72035" y="40299"/>
                  </a:lnTo>
                  <a:lnTo>
                    <a:pt x="53020" y="105766"/>
                  </a:lnTo>
                  <a:lnTo>
                    <a:pt x="36060" y="105766"/>
                  </a:lnTo>
                  <a:lnTo>
                    <a:pt x="17870" y="41268"/>
                  </a:lnTo>
                  <a:lnTo>
                    <a:pt x="10938" y="6335"/>
                  </a:lnTo>
                  <a:lnTo>
                    <a:pt x="13702" y="53294"/>
                  </a:lnTo>
                  <a:lnTo>
                    <a:pt x="13702" y="105766"/>
                  </a:lnTo>
                  <a:close/>
                </a:path>
              </a:pathLst>
            </a:custGeom>
            <a:grpFill/>
            <a:ln w="1444" cap="flat">
              <a:noFill/>
              <a:prstDash val="solid"/>
              <a:miter/>
            </a:ln>
          </p:spPr>
          <p:txBody>
            <a:bodyPr rtlCol="0" anchor="ctr"/>
            <a:lstStyle/>
            <a:p>
              <a:endParaRPr lang="en-US" sz="1755"/>
            </a:p>
          </p:txBody>
        </p:sp>
        <p:sp>
          <p:nvSpPr>
            <p:cNvPr id="42" name="Freeform: Shape 65">
              <a:extLst>
                <a:ext uri="{FF2B5EF4-FFF2-40B4-BE49-F238E27FC236}">
                  <a16:creationId xmlns:a16="http://schemas.microsoft.com/office/drawing/2014/main" id="{605BF189-2C09-554E-8072-F1EB834ECF5F}"/>
                </a:ext>
              </a:extLst>
            </p:cNvPr>
            <p:cNvSpPr/>
            <p:nvPr/>
          </p:nvSpPr>
          <p:spPr>
            <a:xfrm>
              <a:off x="9602446" y="7221520"/>
              <a:ext cx="83830" cy="105768"/>
            </a:xfrm>
            <a:custGeom>
              <a:avLst/>
              <a:gdLst>
                <a:gd name="connsiteX0" fmla="*/ 20634 w 83830"/>
                <a:gd name="connsiteY0" fmla="*/ 84812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41 w 83830"/>
                <a:gd name="connsiteY6" fmla="*/ 105766 h 105768"/>
                <a:gd name="connsiteX7" fmla="*/ 60762 w 83830"/>
                <a:gd name="connsiteY7" fmla="*/ 84812 h 105768"/>
                <a:gd name="connsiteX8" fmla="*/ 57347 w 83830"/>
                <a:gd name="connsiteY8" fmla="*/ 73611 h 105768"/>
                <a:gd name="connsiteX9" fmla="*/ 45336 w 83830"/>
                <a:gd name="connsiteY9" fmla="*/ 33468 h 105768"/>
                <a:gd name="connsiteX10" fmla="*/ 41429 w 83830"/>
                <a:gd name="connsiteY10" fmla="*/ 12457 h 105768"/>
                <a:gd name="connsiteX11" fmla="*/ 36711 w 83830"/>
                <a:gd name="connsiteY11" fmla="*/ 33411 h 105768"/>
                <a:gd name="connsiteX12" fmla="*/ 24208 w 83830"/>
                <a:gd name="connsiteY12" fmla="*/ 73553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34" y="84812"/>
                  </a:moveTo>
                  <a:lnTo>
                    <a:pt x="14136" y="105766"/>
                  </a:lnTo>
                  <a:lnTo>
                    <a:pt x="-2" y="105766"/>
                  </a:lnTo>
                  <a:lnTo>
                    <a:pt x="34280" y="-3"/>
                  </a:lnTo>
                  <a:lnTo>
                    <a:pt x="50198" y="-3"/>
                  </a:lnTo>
                  <a:lnTo>
                    <a:pt x="83829" y="105766"/>
                  </a:lnTo>
                  <a:lnTo>
                    <a:pt x="66941" y="105766"/>
                  </a:lnTo>
                  <a:lnTo>
                    <a:pt x="60762" y="84812"/>
                  </a:lnTo>
                  <a:close/>
                  <a:moveTo>
                    <a:pt x="57347" y="73611"/>
                  </a:moveTo>
                  <a:lnTo>
                    <a:pt x="45336" y="33468"/>
                  </a:lnTo>
                  <a:lnTo>
                    <a:pt x="41429" y="12457"/>
                  </a:lnTo>
                  <a:lnTo>
                    <a:pt x="36711" y="33411"/>
                  </a:lnTo>
                  <a:lnTo>
                    <a:pt x="24208" y="73553"/>
                  </a:lnTo>
                  <a:close/>
                </a:path>
              </a:pathLst>
            </a:custGeom>
            <a:grpFill/>
            <a:ln w="1444" cap="flat">
              <a:noFill/>
              <a:prstDash val="solid"/>
              <a:miter/>
            </a:ln>
          </p:spPr>
          <p:txBody>
            <a:bodyPr rtlCol="0" anchor="ctr"/>
            <a:lstStyle/>
            <a:p>
              <a:endParaRPr lang="en-US" sz="1755"/>
            </a:p>
          </p:txBody>
        </p:sp>
        <p:sp>
          <p:nvSpPr>
            <p:cNvPr id="43" name="Freeform: Shape 66">
              <a:extLst>
                <a:ext uri="{FF2B5EF4-FFF2-40B4-BE49-F238E27FC236}">
                  <a16:creationId xmlns:a16="http://schemas.microsoft.com/office/drawing/2014/main" id="{A93762F7-671B-6343-B1FE-41FA9F814A13}"/>
                </a:ext>
              </a:extLst>
            </p:cNvPr>
            <p:cNvSpPr/>
            <p:nvPr/>
          </p:nvSpPr>
          <p:spPr>
            <a:xfrm>
              <a:off x="9706420" y="7221447"/>
              <a:ext cx="72326" cy="105826"/>
            </a:xfrm>
            <a:custGeom>
              <a:avLst/>
              <a:gdLst>
                <a:gd name="connsiteX0" fmla="*/ -2 w 72326"/>
                <a:gd name="connsiteY0" fmla="*/ 105766 h 105826"/>
                <a:gd name="connsiteX1" fmla="*/ -2 w 72326"/>
                <a:gd name="connsiteY1" fmla="*/ -3 h 105826"/>
                <a:gd name="connsiteX2" fmla="*/ 17884 w 72326"/>
                <a:gd name="connsiteY2" fmla="*/ -3 h 105826"/>
                <a:gd name="connsiteX3" fmla="*/ 50545 w 72326"/>
                <a:gd name="connsiteY3" fmla="*/ 63177 h 105826"/>
                <a:gd name="connsiteX4" fmla="*/ 61760 w 72326"/>
                <a:gd name="connsiteY4" fmla="*/ 93914 h 105826"/>
                <a:gd name="connsiteX5" fmla="*/ 57853 w 72326"/>
                <a:gd name="connsiteY5" fmla="*/ 58170 h 105826"/>
                <a:gd name="connsiteX6" fmla="*/ 57853 w 72326"/>
                <a:gd name="connsiteY6" fmla="*/ -3 h 105826"/>
                <a:gd name="connsiteX7" fmla="*/ 72324 w 72326"/>
                <a:gd name="connsiteY7" fmla="*/ -3 h 105826"/>
                <a:gd name="connsiteX8" fmla="*/ 72324 w 72326"/>
                <a:gd name="connsiteY8" fmla="*/ 105766 h 105826"/>
                <a:gd name="connsiteX9" fmla="*/ 55104 w 72326"/>
                <a:gd name="connsiteY9" fmla="*/ 105766 h 105826"/>
                <a:gd name="connsiteX10" fmla="*/ 20807 w 72326"/>
                <a:gd name="connsiteY10" fmla="*/ 40024 h 105826"/>
                <a:gd name="connsiteX11" fmla="*/ 10678 w 72326"/>
                <a:gd name="connsiteY11" fmla="*/ 10952 h 105826"/>
                <a:gd name="connsiteX12" fmla="*/ 14266 w 72326"/>
                <a:gd name="connsiteY12" fmla="*/ 44741 h 105826"/>
                <a:gd name="connsiteX13" fmla="*/ 14266 w 72326"/>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26" h="105826">
                  <a:moveTo>
                    <a:pt x="-2" y="105766"/>
                  </a:moveTo>
                  <a:lnTo>
                    <a:pt x="-2" y="-3"/>
                  </a:lnTo>
                  <a:lnTo>
                    <a:pt x="17884" y="-3"/>
                  </a:lnTo>
                  <a:lnTo>
                    <a:pt x="50545" y="63177"/>
                  </a:lnTo>
                  <a:lnTo>
                    <a:pt x="61760" y="93914"/>
                  </a:lnTo>
                  <a:lnTo>
                    <a:pt x="57853" y="58170"/>
                  </a:lnTo>
                  <a:lnTo>
                    <a:pt x="57853" y="-3"/>
                  </a:lnTo>
                  <a:lnTo>
                    <a:pt x="72324" y="-3"/>
                  </a:lnTo>
                  <a:lnTo>
                    <a:pt x="72324" y="105766"/>
                  </a:lnTo>
                  <a:lnTo>
                    <a:pt x="55104" y="105766"/>
                  </a:lnTo>
                  <a:lnTo>
                    <a:pt x="20807" y="40024"/>
                  </a:lnTo>
                  <a:lnTo>
                    <a:pt x="10678" y="10952"/>
                  </a:lnTo>
                  <a:lnTo>
                    <a:pt x="14266" y="44741"/>
                  </a:lnTo>
                  <a:lnTo>
                    <a:pt x="14266" y="105823"/>
                  </a:lnTo>
                  <a:close/>
                </a:path>
              </a:pathLst>
            </a:custGeom>
            <a:grpFill/>
            <a:ln w="1444" cap="flat">
              <a:noFill/>
              <a:prstDash val="solid"/>
              <a:miter/>
            </a:ln>
          </p:spPr>
          <p:txBody>
            <a:bodyPr rtlCol="0" anchor="ctr"/>
            <a:lstStyle/>
            <a:p>
              <a:endParaRPr lang="en-US" sz="1755"/>
            </a:p>
          </p:txBody>
        </p:sp>
        <p:sp>
          <p:nvSpPr>
            <p:cNvPr id="44" name="Freeform: Shape 67">
              <a:extLst>
                <a:ext uri="{FF2B5EF4-FFF2-40B4-BE49-F238E27FC236}">
                  <a16:creationId xmlns:a16="http://schemas.microsoft.com/office/drawing/2014/main" id="{FAA292B9-9E73-DF43-A1B1-459971EA2534}"/>
                </a:ext>
              </a:extLst>
            </p:cNvPr>
            <p:cNvSpPr/>
            <p:nvPr/>
          </p:nvSpPr>
          <p:spPr>
            <a:xfrm>
              <a:off x="9798904" y="7221447"/>
              <a:ext cx="83830" cy="105768"/>
            </a:xfrm>
            <a:custGeom>
              <a:avLst/>
              <a:gdLst>
                <a:gd name="connsiteX0" fmla="*/ 20605 w 83830"/>
                <a:gd name="connsiteY0" fmla="*/ 84884 h 105768"/>
                <a:gd name="connsiteX1" fmla="*/ 14136 w 83830"/>
                <a:gd name="connsiteY1" fmla="*/ 105766 h 105768"/>
                <a:gd name="connsiteX2" fmla="*/ -2 w 83830"/>
                <a:gd name="connsiteY2" fmla="*/ 105766 h 105768"/>
                <a:gd name="connsiteX3" fmla="*/ 34280 w 83830"/>
                <a:gd name="connsiteY3" fmla="*/ -3 h 105768"/>
                <a:gd name="connsiteX4" fmla="*/ 50198 w 83830"/>
                <a:gd name="connsiteY4" fmla="*/ -3 h 105768"/>
                <a:gd name="connsiteX5" fmla="*/ 83829 w 83830"/>
                <a:gd name="connsiteY5" fmla="*/ 105766 h 105768"/>
                <a:gd name="connsiteX6" fmla="*/ 66912 w 83830"/>
                <a:gd name="connsiteY6" fmla="*/ 105766 h 105768"/>
                <a:gd name="connsiteX7" fmla="*/ 60733 w 83830"/>
                <a:gd name="connsiteY7" fmla="*/ 84884 h 105768"/>
                <a:gd name="connsiteX8" fmla="*/ 57332 w 83830"/>
                <a:gd name="connsiteY8" fmla="*/ 73683 h 105768"/>
                <a:gd name="connsiteX9" fmla="*/ 45307 w 83830"/>
                <a:gd name="connsiteY9" fmla="*/ 33541 h 105768"/>
                <a:gd name="connsiteX10" fmla="*/ 41400 w 83830"/>
                <a:gd name="connsiteY10" fmla="*/ 12529 h 105768"/>
                <a:gd name="connsiteX11" fmla="*/ 36697 w 83830"/>
                <a:gd name="connsiteY11" fmla="*/ 33483 h 105768"/>
                <a:gd name="connsiteX12" fmla="*/ 24179 w 83830"/>
                <a:gd name="connsiteY12" fmla="*/ 73625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830" h="105768">
                  <a:moveTo>
                    <a:pt x="20605" y="84884"/>
                  </a:moveTo>
                  <a:lnTo>
                    <a:pt x="14136" y="105766"/>
                  </a:lnTo>
                  <a:lnTo>
                    <a:pt x="-2" y="105766"/>
                  </a:lnTo>
                  <a:lnTo>
                    <a:pt x="34280" y="-3"/>
                  </a:lnTo>
                  <a:lnTo>
                    <a:pt x="50198" y="-3"/>
                  </a:lnTo>
                  <a:lnTo>
                    <a:pt x="83829" y="105766"/>
                  </a:lnTo>
                  <a:lnTo>
                    <a:pt x="66912" y="105766"/>
                  </a:lnTo>
                  <a:lnTo>
                    <a:pt x="60733" y="84884"/>
                  </a:lnTo>
                  <a:close/>
                  <a:moveTo>
                    <a:pt x="57332" y="73683"/>
                  </a:moveTo>
                  <a:lnTo>
                    <a:pt x="45307" y="33541"/>
                  </a:lnTo>
                  <a:lnTo>
                    <a:pt x="41400" y="12529"/>
                  </a:lnTo>
                  <a:lnTo>
                    <a:pt x="36697" y="33483"/>
                  </a:lnTo>
                  <a:lnTo>
                    <a:pt x="24179" y="73625"/>
                  </a:lnTo>
                  <a:close/>
                </a:path>
              </a:pathLst>
            </a:custGeom>
            <a:grpFill/>
            <a:ln w="1444" cap="flat">
              <a:noFill/>
              <a:prstDash val="solid"/>
              <a:miter/>
            </a:ln>
          </p:spPr>
          <p:txBody>
            <a:bodyPr rtlCol="0" anchor="ctr"/>
            <a:lstStyle/>
            <a:p>
              <a:endParaRPr lang="en-US" sz="1755"/>
            </a:p>
          </p:txBody>
        </p:sp>
        <p:sp>
          <p:nvSpPr>
            <p:cNvPr id="45" name="Freeform: Shape 68">
              <a:extLst>
                <a:ext uri="{FF2B5EF4-FFF2-40B4-BE49-F238E27FC236}">
                  <a16:creationId xmlns:a16="http://schemas.microsoft.com/office/drawing/2014/main" id="{D6DC1C5A-8145-FE48-AFFF-D77941C0B782}"/>
                </a:ext>
              </a:extLst>
            </p:cNvPr>
            <p:cNvSpPr/>
            <p:nvPr/>
          </p:nvSpPr>
          <p:spPr>
            <a:xfrm>
              <a:off x="9894543" y="7219490"/>
              <a:ext cx="74786" cy="110012"/>
            </a:xfrm>
            <a:custGeom>
              <a:avLst/>
              <a:gdLst>
                <a:gd name="connsiteX0" fmla="*/ 64654 w 74786"/>
                <a:gd name="connsiteY0" fmla="*/ 99446 h 110012"/>
                <a:gd name="connsiteX1" fmla="*/ 55234 w 74786"/>
                <a:gd name="connsiteY1" fmla="*/ 108708 h 110012"/>
                <a:gd name="connsiteX2" fmla="*/ 42080 w 74786"/>
                <a:gd name="connsiteY2" fmla="*/ 110010 h 110012"/>
                <a:gd name="connsiteX3" fmla="*/ -2 w 74786"/>
                <a:gd name="connsiteY3" fmla="*/ 54600 h 110012"/>
                <a:gd name="connsiteX4" fmla="*/ 43541 w 74786"/>
                <a:gd name="connsiteY4" fmla="*/ 1 h 110012"/>
                <a:gd name="connsiteX5" fmla="*/ 71485 w 74786"/>
                <a:gd name="connsiteY5" fmla="*/ 5370 h 110012"/>
                <a:gd name="connsiteX6" fmla="*/ 69531 w 74786"/>
                <a:gd name="connsiteY6" fmla="*/ 18394 h 110012"/>
                <a:gd name="connsiteX7" fmla="*/ 42731 w 74786"/>
                <a:gd name="connsiteY7" fmla="*/ 13517 h 110012"/>
                <a:gd name="connsiteX8" fmla="*/ 17059 w 74786"/>
                <a:gd name="connsiteY8" fmla="*/ 51388 h 110012"/>
                <a:gd name="connsiteX9" fmla="*/ 17059 w 74786"/>
                <a:gd name="connsiteY9" fmla="*/ 56583 h 110012"/>
                <a:gd name="connsiteX10" fmla="*/ 41920 w 74786"/>
                <a:gd name="connsiteY10" fmla="*/ 97521 h 110012"/>
                <a:gd name="connsiteX11" fmla="*/ 59633 w 74786"/>
                <a:gd name="connsiteY11" fmla="*/ 94077 h 110012"/>
                <a:gd name="connsiteX12" fmla="*/ 59633 w 74786"/>
                <a:gd name="connsiteY12" fmla="*/ 63862 h 110012"/>
                <a:gd name="connsiteX13" fmla="*/ 43368 w 74786"/>
                <a:gd name="connsiteY13" fmla="*/ 63862 h 110012"/>
                <a:gd name="connsiteX14" fmla="*/ 43368 w 74786"/>
                <a:gd name="connsiteY14" fmla="*/ 52285 h 110012"/>
                <a:gd name="connsiteX15" fmla="*/ 74784 w 74786"/>
                <a:gd name="connsiteY15" fmla="*/ 52285 h 110012"/>
                <a:gd name="connsiteX16" fmla="*/ 74784 w 74786"/>
                <a:gd name="connsiteY16" fmla="*/ 108982 h 110012"/>
                <a:gd name="connsiteX17" fmla="*/ 69430 w 74786"/>
                <a:gd name="connsiteY17" fmla="*/ 108982 h 1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786" h="110012">
                  <a:moveTo>
                    <a:pt x="64654" y="99446"/>
                  </a:moveTo>
                  <a:lnTo>
                    <a:pt x="55234" y="108708"/>
                  </a:lnTo>
                  <a:cubicBezTo>
                    <a:pt x="50903" y="109574"/>
                    <a:pt x="46496" y="110010"/>
                    <a:pt x="42080" y="110010"/>
                  </a:cubicBezTo>
                  <a:cubicBezTo>
                    <a:pt x="11213" y="110010"/>
                    <a:pt x="-2" y="86610"/>
                    <a:pt x="-2" y="54600"/>
                  </a:cubicBezTo>
                  <a:cubicBezTo>
                    <a:pt x="-2" y="23575"/>
                    <a:pt x="12675" y="1"/>
                    <a:pt x="43541" y="1"/>
                  </a:cubicBezTo>
                  <a:cubicBezTo>
                    <a:pt x="53121" y="-104"/>
                    <a:pt x="62626" y="1722"/>
                    <a:pt x="71485" y="5370"/>
                  </a:cubicBezTo>
                  <a:lnTo>
                    <a:pt x="69531" y="18394"/>
                  </a:lnTo>
                  <a:cubicBezTo>
                    <a:pt x="59633" y="15500"/>
                    <a:pt x="52311" y="13517"/>
                    <a:pt x="42731" y="13517"/>
                  </a:cubicBezTo>
                  <a:cubicBezTo>
                    <a:pt x="27942" y="13517"/>
                    <a:pt x="17059" y="21317"/>
                    <a:pt x="17059" y="51388"/>
                  </a:cubicBezTo>
                  <a:lnTo>
                    <a:pt x="17059" y="56583"/>
                  </a:lnTo>
                  <a:cubicBezTo>
                    <a:pt x="17059" y="87609"/>
                    <a:pt x="26480" y="97521"/>
                    <a:pt x="41920" y="97521"/>
                  </a:cubicBezTo>
                  <a:cubicBezTo>
                    <a:pt x="48003" y="97647"/>
                    <a:pt x="54041" y="96472"/>
                    <a:pt x="59633" y="94077"/>
                  </a:cubicBezTo>
                  <a:lnTo>
                    <a:pt x="59633" y="63862"/>
                  </a:lnTo>
                  <a:lnTo>
                    <a:pt x="43368" y="63862"/>
                  </a:lnTo>
                  <a:lnTo>
                    <a:pt x="43368" y="52285"/>
                  </a:lnTo>
                  <a:lnTo>
                    <a:pt x="74784" y="52285"/>
                  </a:lnTo>
                  <a:lnTo>
                    <a:pt x="74784" y="108982"/>
                  </a:lnTo>
                  <a:lnTo>
                    <a:pt x="69430" y="108982"/>
                  </a:lnTo>
                  <a:close/>
                </a:path>
              </a:pathLst>
            </a:custGeom>
            <a:grpFill/>
            <a:ln w="1444" cap="flat">
              <a:noFill/>
              <a:prstDash val="solid"/>
              <a:miter/>
            </a:ln>
          </p:spPr>
          <p:txBody>
            <a:bodyPr rtlCol="0" anchor="ctr"/>
            <a:lstStyle/>
            <a:p>
              <a:endParaRPr lang="en-US" sz="1755"/>
            </a:p>
          </p:txBody>
        </p:sp>
        <p:sp>
          <p:nvSpPr>
            <p:cNvPr id="46" name="Freeform: Shape 69">
              <a:extLst>
                <a:ext uri="{FF2B5EF4-FFF2-40B4-BE49-F238E27FC236}">
                  <a16:creationId xmlns:a16="http://schemas.microsoft.com/office/drawing/2014/main" id="{31F5ECEB-A17C-FC4D-80A1-AD6CBEA164F3}"/>
                </a:ext>
              </a:extLst>
            </p:cNvPr>
            <p:cNvSpPr/>
            <p:nvPr/>
          </p:nvSpPr>
          <p:spPr>
            <a:xfrm>
              <a:off x="9994972" y="7221447"/>
              <a:ext cx="61805" cy="105768"/>
            </a:xfrm>
            <a:custGeom>
              <a:avLst/>
              <a:gdLst>
                <a:gd name="connsiteX0" fmla="*/ -2 w 61805"/>
                <a:gd name="connsiteY0" fmla="*/ 105766 h 105768"/>
                <a:gd name="connsiteX1" fmla="*/ -2 w 61805"/>
                <a:gd name="connsiteY1" fmla="*/ -3 h 105768"/>
                <a:gd name="connsiteX2" fmla="*/ 58823 w 61805"/>
                <a:gd name="connsiteY2" fmla="*/ -3 h 105768"/>
                <a:gd name="connsiteX3" fmla="*/ 58823 w 61805"/>
                <a:gd name="connsiteY3" fmla="*/ 13166 h 105768"/>
                <a:gd name="connsiteX4" fmla="*/ 16321 w 61805"/>
                <a:gd name="connsiteY4" fmla="*/ 13166 h 105768"/>
                <a:gd name="connsiteX5" fmla="*/ 16321 w 61805"/>
                <a:gd name="connsiteY5" fmla="*/ 45494 h 105768"/>
                <a:gd name="connsiteX6" fmla="*/ 52875 w 61805"/>
                <a:gd name="connsiteY6" fmla="*/ 45494 h 105768"/>
                <a:gd name="connsiteX7" fmla="*/ 52875 w 61805"/>
                <a:gd name="connsiteY7" fmla="*/ 57678 h 105768"/>
                <a:gd name="connsiteX8" fmla="*/ 16321 w 61805"/>
                <a:gd name="connsiteY8" fmla="*/ 57678 h 105768"/>
                <a:gd name="connsiteX9" fmla="*/ 16321 w 61805"/>
                <a:gd name="connsiteY9" fmla="*/ 92930 h 105768"/>
                <a:gd name="connsiteX10" fmla="*/ 61804 w 61805"/>
                <a:gd name="connsiteY10" fmla="*/ 92930 h 105768"/>
                <a:gd name="connsiteX11" fmla="*/ 61804 w 61805"/>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805" h="105768">
                  <a:moveTo>
                    <a:pt x="-2" y="105766"/>
                  </a:moveTo>
                  <a:lnTo>
                    <a:pt x="-2" y="-3"/>
                  </a:lnTo>
                  <a:lnTo>
                    <a:pt x="58823" y="-3"/>
                  </a:lnTo>
                  <a:lnTo>
                    <a:pt x="58823" y="13166"/>
                  </a:lnTo>
                  <a:lnTo>
                    <a:pt x="16321" y="13166"/>
                  </a:lnTo>
                  <a:lnTo>
                    <a:pt x="16321" y="45494"/>
                  </a:lnTo>
                  <a:lnTo>
                    <a:pt x="52875" y="45494"/>
                  </a:lnTo>
                  <a:lnTo>
                    <a:pt x="52875" y="57678"/>
                  </a:lnTo>
                  <a:lnTo>
                    <a:pt x="16321" y="57678"/>
                  </a:lnTo>
                  <a:lnTo>
                    <a:pt x="16321" y="92930"/>
                  </a:lnTo>
                  <a:lnTo>
                    <a:pt x="61804" y="92930"/>
                  </a:lnTo>
                  <a:lnTo>
                    <a:pt x="61804" y="105766"/>
                  </a:lnTo>
                  <a:close/>
                </a:path>
              </a:pathLst>
            </a:custGeom>
            <a:grpFill/>
            <a:ln w="1444" cap="flat">
              <a:noFill/>
              <a:prstDash val="solid"/>
              <a:miter/>
            </a:ln>
          </p:spPr>
          <p:txBody>
            <a:bodyPr rtlCol="0" anchor="ctr"/>
            <a:lstStyle/>
            <a:p>
              <a:endParaRPr lang="en-US" sz="1755"/>
            </a:p>
          </p:txBody>
        </p:sp>
        <p:sp>
          <p:nvSpPr>
            <p:cNvPr id="47" name="Freeform: Shape 70">
              <a:extLst>
                <a:ext uri="{FF2B5EF4-FFF2-40B4-BE49-F238E27FC236}">
                  <a16:creationId xmlns:a16="http://schemas.microsoft.com/office/drawing/2014/main" id="{7DBF2AE5-43A5-4544-9FCE-52FB7460B709}"/>
                </a:ext>
              </a:extLst>
            </p:cNvPr>
            <p:cNvSpPr/>
            <p:nvPr/>
          </p:nvSpPr>
          <p:spPr>
            <a:xfrm>
              <a:off x="10078137" y="7221447"/>
              <a:ext cx="92542" cy="105768"/>
            </a:xfrm>
            <a:custGeom>
              <a:avLst/>
              <a:gdLst>
                <a:gd name="connsiteX0" fmla="*/ -2 w 92542"/>
                <a:gd name="connsiteY0" fmla="*/ 105766 h 105768"/>
                <a:gd name="connsiteX1" fmla="*/ -2 w 92542"/>
                <a:gd name="connsiteY1" fmla="*/ -3 h 105768"/>
                <a:gd name="connsiteX2" fmla="*/ 21430 w 92542"/>
                <a:gd name="connsiteY2" fmla="*/ -3 h 105768"/>
                <a:gd name="connsiteX3" fmla="*/ 40922 w 92542"/>
                <a:gd name="connsiteY3" fmla="*/ 70196 h 105768"/>
                <a:gd name="connsiteX4" fmla="*/ 45466 w 92542"/>
                <a:gd name="connsiteY4" fmla="*/ 99442 h 105768"/>
                <a:gd name="connsiteX5" fmla="*/ 50024 w 92542"/>
                <a:gd name="connsiteY5" fmla="*/ 70196 h 105768"/>
                <a:gd name="connsiteX6" fmla="*/ 70284 w 92542"/>
                <a:gd name="connsiteY6" fmla="*/ -3 h 105768"/>
                <a:gd name="connsiteX7" fmla="*/ 92540 w 92542"/>
                <a:gd name="connsiteY7" fmla="*/ -3 h 105768"/>
                <a:gd name="connsiteX8" fmla="*/ 92540 w 92542"/>
                <a:gd name="connsiteY8" fmla="*/ 105766 h 105768"/>
                <a:gd name="connsiteX9" fmla="*/ 76622 w 92542"/>
                <a:gd name="connsiteY9" fmla="*/ 105766 h 105768"/>
                <a:gd name="connsiteX10" fmla="*/ 76622 w 92542"/>
                <a:gd name="connsiteY10" fmla="*/ 53135 h 105768"/>
                <a:gd name="connsiteX11" fmla="*/ 79516 w 92542"/>
                <a:gd name="connsiteY11" fmla="*/ 6335 h 105768"/>
                <a:gd name="connsiteX12" fmla="*/ 72078 w 92542"/>
                <a:gd name="connsiteY12" fmla="*/ 40299 h 105768"/>
                <a:gd name="connsiteX13" fmla="*/ 53078 w 92542"/>
                <a:gd name="connsiteY13" fmla="*/ 105766 h 105768"/>
                <a:gd name="connsiteX14" fmla="*/ 36074 w 92542"/>
                <a:gd name="connsiteY14" fmla="*/ 105766 h 105768"/>
                <a:gd name="connsiteX15" fmla="*/ 17870 w 92542"/>
                <a:gd name="connsiteY15" fmla="*/ 41268 h 105768"/>
                <a:gd name="connsiteX16" fmla="*/ 10895 w 92542"/>
                <a:gd name="connsiteY16" fmla="*/ 6335 h 105768"/>
                <a:gd name="connsiteX17" fmla="*/ 13644 w 92542"/>
                <a:gd name="connsiteY17" fmla="*/ 53294 h 105768"/>
                <a:gd name="connsiteX18" fmla="*/ 13644 w 92542"/>
                <a:gd name="connsiteY18"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542" h="105768">
                  <a:moveTo>
                    <a:pt x="-2" y="105766"/>
                  </a:moveTo>
                  <a:lnTo>
                    <a:pt x="-2" y="-3"/>
                  </a:lnTo>
                  <a:lnTo>
                    <a:pt x="21430" y="-3"/>
                  </a:lnTo>
                  <a:lnTo>
                    <a:pt x="40922" y="70196"/>
                  </a:lnTo>
                  <a:lnTo>
                    <a:pt x="45466" y="99442"/>
                  </a:lnTo>
                  <a:lnTo>
                    <a:pt x="50024" y="70196"/>
                  </a:lnTo>
                  <a:lnTo>
                    <a:pt x="70284" y="-3"/>
                  </a:lnTo>
                  <a:lnTo>
                    <a:pt x="92540" y="-3"/>
                  </a:lnTo>
                  <a:lnTo>
                    <a:pt x="92540" y="105766"/>
                  </a:lnTo>
                  <a:lnTo>
                    <a:pt x="76622" y="105766"/>
                  </a:lnTo>
                  <a:lnTo>
                    <a:pt x="76622" y="53135"/>
                  </a:lnTo>
                  <a:lnTo>
                    <a:pt x="79516" y="6335"/>
                  </a:lnTo>
                  <a:lnTo>
                    <a:pt x="72078" y="40299"/>
                  </a:lnTo>
                  <a:lnTo>
                    <a:pt x="53078" y="105766"/>
                  </a:lnTo>
                  <a:lnTo>
                    <a:pt x="36074" y="105766"/>
                  </a:lnTo>
                  <a:lnTo>
                    <a:pt x="17870" y="41268"/>
                  </a:lnTo>
                  <a:lnTo>
                    <a:pt x="10895" y="6335"/>
                  </a:lnTo>
                  <a:lnTo>
                    <a:pt x="13644" y="53294"/>
                  </a:lnTo>
                  <a:lnTo>
                    <a:pt x="13644" y="105766"/>
                  </a:lnTo>
                  <a:close/>
                </a:path>
              </a:pathLst>
            </a:custGeom>
            <a:grpFill/>
            <a:ln w="1444" cap="flat">
              <a:noFill/>
              <a:prstDash val="solid"/>
              <a:miter/>
            </a:ln>
          </p:spPr>
          <p:txBody>
            <a:bodyPr rtlCol="0" anchor="ctr"/>
            <a:lstStyle/>
            <a:p>
              <a:endParaRPr lang="en-US" sz="1755"/>
            </a:p>
          </p:txBody>
        </p:sp>
        <p:sp>
          <p:nvSpPr>
            <p:cNvPr id="48" name="Freeform: Shape 71">
              <a:extLst>
                <a:ext uri="{FF2B5EF4-FFF2-40B4-BE49-F238E27FC236}">
                  <a16:creationId xmlns:a16="http://schemas.microsoft.com/office/drawing/2014/main" id="{F8A5A011-926C-4042-A554-2EE9BBB0E717}"/>
                </a:ext>
              </a:extLst>
            </p:cNvPr>
            <p:cNvSpPr/>
            <p:nvPr/>
          </p:nvSpPr>
          <p:spPr>
            <a:xfrm>
              <a:off x="10199216" y="7221447"/>
              <a:ext cx="61747" cy="105768"/>
            </a:xfrm>
            <a:custGeom>
              <a:avLst/>
              <a:gdLst>
                <a:gd name="connsiteX0" fmla="*/ -2 w 61747"/>
                <a:gd name="connsiteY0" fmla="*/ 105766 h 105768"/>
                <a:gd name="connsiteX1" fmla="*/ -2 w 61747"/>
                <a:gd name="connsiteY1" fmla="*/ -3 h 105768"/>
                <a:gd name="connsiteX2" fmla="*/ 58823 w 61747"/>
                <a:gd name="connsiteY2" fmla="*/ -3 h 105768"/>
                <a:gd name="connsiteX3" fmla="*/ 58823 w 61747"/>
                <a:gd name="connsiteY3" fmla="*/ 13166 h 105768"/>
                <a:gd name="connsiteX4" fmla="*/ 16263 w 61747"/>
                <a:gd name="connsiteY4" fmla="*/ 13166 h 105768"/>
                <a:gd name="connsiteX5" fmla="*/ 16263 w 61747"/>
                <a:gd name="connsiteY5" fmla="*/ 45494 h 105768"/>
                <a:gd name="connsiteX6" fmla="*/ 52817 w 61747"/>
                <a:gd name="connsiteY6" fmla="*/ 45494 h 105768"/>
                <a:gd name="connsiteX7" fmla="*/ 52817 w 61747"/>
                <a:gd name="connsiteY7" fmla="*/ 57678 h 105768"/>
                <a:gd name="connsiteX8" fmla="*/ 16263 w 61747"/>
                <a:gd name="connsiteY8" fmla="*/ 57678 h 105768"/>
                <a:gd name="connsiteX9" fmla="*/ 16263 w 61747"/>
                <a:gd name="connsiteY9" fmla="*/ 92930 h 105768"/>
                <a:gd name="connsiteX10" fmla="*/ 61746 w 61747"/>
                <a:gd name="connsiteY10" fmla="*/ 92930 h 105768"/>
                <a:gd name="connsiteX11" fmla="*/ 61746 w 61747"/>
                <a:gd name="connsiteY11" fmla="*/ 105766 h 1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7" h="105768">
                  <a:moveTo>
                    <a:pt x="-2" y="105766"/>
                  </a:moveTo>
                  <a:lnTo>
                    <a:pt x="-2" y="-3"/>
                  </a:lnTo>
                  <a:lnTo>
                    <a:pt x="58823" y="-3"/>
                  </a:lnTo>
                  <a:lnTo>
                    <a:pt x="58823" y="13166"/>
                  </a:lnTo>
                  <a:lnTo>
                    <a:pt x="16263" y="13166"/>
                  </a:lnTo>
                  <a:lnTo>
                    <a:pt x="16263" y="45494"/>
                  </a:lnTo>
                  <a:lnTo>
                    <a:pt x="52817" y="45494"/>
                  </a:lnTo>
                  <a:lnTo>
                    <a:pt x="52817" y="57678"/>
                  </a:lnTo>
                  <a:lnTo>
                    <a:pt x="16263" y="57678"/>
                  </a:lnTo>
                  <a:lnTo>
                    <a:pt x="16263" y="92930"/>
                  </a:lnTo>
                  <a:lnTo>
                    <a:pt x="61746" y="92930"/>
                  </a:lnTo>
                  <a:lnTo>
                    <a:pt x="61746" y="105766"/>
                  </a:lnTo>
                  <a:close/>
                </a:path>
              </a:pathLst>
            </a:custGeom>
            <a:grpFill/>
            <a:ln w="1444" cap="flat">
              <a:noFill/>
              <a:prstDash val="solid"/>
              <a:miter/>
            </a:ln>
          </p:spPr>
          <p:txBody>
            <a:bodyPr rtlCol="0" anchor="ctr"/>
            <a:lstStyle/>
            <a:p>
              <a:endParaRPr lang="en-US" sz="1755"/>
            </a:p>
          </p:txBody>
        </p:sp>
        <p:sp>
          <p:nvSpPr>
            <p:cNvPr id="49" name="Freeform: Shape 72">
              <a:extLst>
                <a:ext uri="{FF2B5EF4-FFF2-40B4-BE49-F238E27FC236}">
                  <a16:creationId xmlns:a16="http://schemas.microsoft.com/office/drawing/2014/main" id="{1491604F-2FAC-AF45-A344-727AC9198B76}"/>
                </a:ext>
              </a:extLst>
            </p:cNvPr>
            <p:cNvSpPr/>
            <p:nvPr/>
          </p:nvSpPr>
          <p:spPr>
            <a:xfrm>
              <a:off x="10282381" y="7221447"/>
              <a:ext cx="72311" cy="105826"/>
            </a:xfrm>
            <a:custGeom>
              <a:avLst/>
              <a:gdLst>
                <a:gd name="connsiteX0" fmla="*/ -2 w 72311"/>
                <a:gd name="connsiteY0" fmla="*/ 105766 h 105826"/>
                <a:gd name="connsiteX1" fmla="*/ -2 w 72311"/>
                <a:gd name="connsiteY1" fmla="*/ -3 h 105826"/>
                <a:gd name="connsiteX2" fmla="*/ 17870 w 72311"/>
                <a:gd name="connsiteY2" fmla="*/ -3 h 105826"/>
                <a:gd name="connsiteX3" fmla="*/ 50531 w 72311"/>
                <a:gd name="connsiteY3" fmla="*/ 63177 h 105826"/>
                <a:gd name="connsiteX4" fmla="*/ 61746 w 72311"/>
                <a:gd name="connsiteY4" fmla="*/ 93914 h 105826"/>
                <a:gd name="connsiteX5" fmla="*/ 57839 w 72311"/>
                <a:gd name="connsiteY5" fmla="*/ 58170 h 105826"/>
                <a:gd name="connsiteX6" fmla="*/ 57839 w 72311"/>
                <a:gd name="connsiteY6" fmla="*/ -3 h 105826"/>
                <a:gd name="connsiteX7" fmla="*/ 72310 w 72311"/>
                <a:gd name="connsiteY7" fmla="*/ -3 h 105826"/>
                <a:gd name="connsiteX8" fmla="*/ 72310 w 72311"/>
                <a:gd name="connsiteY8" fmla="*/ 105766 h 105826"/>
                <a:gd name="connsiteX9" fmla="*/ 55089 w 72311"/>
                <a:gd name="connsiteY9" fmla="*/ 105766 h 105826"/>
                <a:gd name="connsiteX10" fmla="*/ 20793 w 72311"/>
                <a:gd name="connsiteY10" fmla="*/ 40024 h 105826"/>
                <a:gd name="connsiteX11" fmla="*/ 10663 w 72311"/>
                <a:gd name="connsiteY11" fmla="*/ 10952 h 105826"/>
                <a:gd name="connsiteX12" fmla="*/ 14237 w 72311"/>
                <a:gd name="connsiteY12" fmla="*/ 44741 h 105826"/>
                <a:gd name="connsiteX13" fmla="*/ 14237 w 72311"/>
                <a:gd name="connsiteY13" fmla="*/ 105823 h 1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11" h="105826">
                  <a:moveTo>
                    <a:pt x="-2" y="105766"/>
                  </a:moveTo>
                  <a:lnTo>
                    <a:pt x="-2" y="-3"/>
                  </a:lnTo>
                  <a:lnTo>
                    <a:pt x="17870" y="-3"/>
                  </a:lnTo>
                  <a:lnTo>
                    <a:pt x="50531" y="63177"/>
                  </a:lnTo>
                  <a:lnTo>
                    <a:pt x="61746" y="93914"/>
                  </a:lnTo>
                  <a:lnTo>
                    <a:pt x="57839" y="58170"/>
                  </a:lnTo>
                  <a:lnTo>
                    <a:pt x="57839" y="-3"/>
                  </a:lnTo>
                  <a:lnTo>
                    <a:pt x="72310" y="-3"/>
                  </a:lnTo>
                  <a:lnTo>
                    <a:pt x="72310" y="105766"/>
                  </a:lnTo>
                  <a:lnTo>
                    <a:pt x="55089" y="105766"/>
                  </a:lnTo>
                  <a:lnTo>
                    <a:pt x="20793" y="40024"/>
                  </a:lnTo>
                  <a:lnTo>
                    <a:pt x="10663" y="10952"/>
                  </a:lnTo>
                  <a:lnTo>
                    <a:pt x="14237" y="44741"/>
                  </a:lnTo>
                  <a:lnTo>
                    <a:pt x="14237" y="105823"/>
                  </a:lnTo>
                  <a:close/>
                </a:path>
              </a:pathLst>
            </a:custGeom>
            <a:grpFill/>
            <a:ln w="1444" cap="flat">
              <a:noFill/>
              <a:prstDash val="solid"/>
              <a:miter/>
            </a:ln>
          </p:spPr>
          <p:txBody>
            <a:bodyPr rtlCol="0" anchor="ctr"/>
            <a:lstStyle/>
            <a:p>
              <a:endParaRPr lang="en-US" sz="1755"/>
            </a:p>
          </p:txBody>
        </p:sp>
        <p:sp>
          <p:nvSpPr>
            <p:cNvPr id="50" name="Freeform: Shape 73">
              <a:extLst>
                <a:ext uri="{FF2B5EF4-FFF2-40B4-BE49-F238E27FC236}">
                  <a16:creationId xmlns:a16="http://schemas.microsoft.com/office/drawing/2014/main" id="{7AA226F2-171F-9F4C-8DFD-013114FC6D25}"/>
                </a:ext>
              </a:extLst>
            </p:cNvPr>
            <p:cNvSpPr/>
            <p:nvPr/>
          </p:nvSpPr>
          <p:spPr>
            <a:xfrm>
              <a:off x="10374590" y="7221447"/>
              <a:ext cx="70907" cy="105783"/>
            </a:xfrm>
            <a:custGeom>
              <a:avLst/>
              <a:gdLst>
                <a:gd name="connsiteX0" fmla="*/ 27290 w 70907"/>
                <a:gd name="connsiteY0" fmla="*/ 13166 h 105783"/>
                <a:gd name="connsiteX1" fmla="*/ -2 w 70907"/>
                <a:gd name="connsiteY1" fmla="*/ 13166 h 105783"/>
                <a:gd name="connsiteX2" fmla="*/ -2 w 70907"/>
                <a:gd name="connsiteY2" fmla="*/ -3 h 105783"/>
                <a:gd name="connsiteX3" fmla="*/ 70906 w 70907"/>
                <a:gd name="connsiteY3" fmla="*/ -3 h 105783"/>
                <a:gd name="connsiteX4" fmla="*/ 70906 w 70907"/>
                <a:gd name="connsiteY4" fmla="*/ 13166 h 105783"/>
                <a:gd name="connsiteX5" fmla="*/ 43541 w 70907"/>
                <a:gd name="connsiteY5" fmla="*/ 13166 h 105783"/>
                <a:gd name="connsiteX6" fmla="*/ 43541 w 70907"/>
                <a:gd name="connsiteY6" fmla="*/ 105780 h 105783"/>
                <a:gd name="connsiteX7" fmla="*/ 27290 w 70907"/>
                <a:gd name="connsiteY7" fmla="*/ 105780 h 10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07" h="105783">
                  <a:moveTo>
                    <a:pt x="27290" y="13166"/>
                  </a:moveTo>
                  <a:lnTo>
                    <a:pt x="-2" y="13166"/>
                  </a:lnTo>
                  <a:lnTo>
                    <a:pt x="-2" y="-3"/>
                  </a:lnTo>
                  <a:lnTo>
                    <a:pt x="70906" y="-3"/>
                  </a:lnTo>
                  <a:lnTo>
                    <a:pt x="70906" y="13166"/>
                  </a:lnTo>
                  <a:lnTo>
                    <a:pt x="43541" y="13166"/>
                  </a:lnTo>
                  <a:lnTo>
                    <a:pt x="43541" y="105780"/>
                  </a:lnTo>
                  <a:lnTo>
                    <a:pt x="27290" y="105780"/>
                  </a:lnTo>
                  <a:close/>
                </a:path>
              </a:pathLst>
            </a:custGeom>
            <a:grpFill/>
            <a:ln w="1444" cap="flat">
              <a:noFill/>
              <a:prstDash val="solid"/>
              <a:miter/>
            </a:ln>
          </p:spPr>
          <p:txBody>
            <a:bodyPr rtlCol="0" anchor="ctr"/>
            <a:lstStyle/>
            <a:p>
              <a:endParaRPr lang="en-US" sz="1755"/>
            </a:p>
          </p:txBody>
        </p:sp>
      </p:grpSp>
    </p:spTree>
    <p:extLst>
      <p:ext uri="{BB962C8B-B14F-4D97-AF65-F5344CB8AC3E}">
        <p14:creationId xmlns:p14="http://schemas.microsoft.com/office/powerpoint/2010/main" val="3197028867"/>
      </p:ext>
    </p:extLst>
  </p:cSld>
  <p:clrMap bg1="lt1" tx1="dk1" bg2="lt2" tx2="dk2" accent1="accent1" accent2="accent2" accent3="accent3" accent4="accent4" accent5="accent5" accent6="accent6" hlink="hlink" folHlink="folHlink"/>
  <p:sldLayoutIdLst>
    <p:sldLayoutId id="2147484613" r:id="rId1"/>
    <p:sldLayoutId id="2147484614" r:id="rId2"/>
    <p:sldLayoutId id="2147484615" r:id="rId3"/>
    <p:sldLayoutId id="2147484616" r:id="rId4"/>
    <p:sldLayoutId id="2147484617" r:id="rId5"/>
    <p:sldLayoutId id="2147484618" r:id="rId6"/>
    <p:sldLayoutId id="2147484619" r:id="rId7"/>
    <p:sldLayoutId id="2147484620" r:id="rId8"/>
    <p:sldLayoutId id="2147484621" r:id="rId9"/>
    <p:sldLayoutId id="2147484622" r:id="rId10"/>
    <p:sldLayoutId id="2147484623" r:id="rId11"/>
    <p:sldLayoutId id="2147484624" r:id="rId12"/>
    <p:sldLayoutId id="2147484625" r:id="rId13"/>
    <p:sldLayoutId id="2147484626" r:id="rId14"/>
    <p:sldLayoutId id="2147484627" r:id="rId15"/>
    <p:sldLayoutId id="2147484628" r:id="rId16"/>
    <p:sldLayoutId id="2147484629" r:id="rId17"/>
    <p:sldLayoutId id="2147484630" r:id="rId18"/>
    <p:sldLayoutId id="2147484631" r:id="rId19"/>
    <p:sldLayoutId id="2147484632" r:id="rId20"/>
    <p:sldLayoutId id="2147484642" r:id="rId21"/>
    <p:sldLayoutId id="2147484643" r:id="rId22"/>
    <p:sldLayoutId id="2147484644" r:id="rId23"/>
    <p:sldLayoutId id="2147484645" r:id="rId24"/>
    <p:sldLayoutId id="2147484646" r:id="rId25"/>
    <p:sldLayoutId id="2147484647" r:id="rId26"/>
    <p:sldLayoutId id="2147484648" r:id="rId27"/>
    <p:sldLayoutId id="2147484649" r:id="rId28"/>
  </p:sldLayoutIdLst>
  <p:hf sldNum="0" hdr="0"/>
  <p:txStyles>
    <p:titleStyle>
      <a:lvl1pPr algn="l" defTabSz="646508"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0" indent="0" algn="l" defTabSz="646508" rtl="0" eaLnBrk="1" latinLnBrk="0" hangingPunct="1">
        <a:lnSpc>
          <a:spcPct val="100000"/>
        </a:lnSpc>
        <a:spcBef>
          <a:spcPts val="848"/>
        </a:spcBef>
        <a:buClrTx/>
        <a:buFont typeface="Arial" panose="020B0604020202020204" pitchFamily="34" charset="0"/>
        <a:buNone/>
        <a:defRPr sz="1200" b="1" kern="1200">
          <a:solidFill>
            <a:schemeClr val="tx1"/>
          </a:solidFill>
          <a:latin typeface="+mj-lt"/>
          <a:ea typeface="+mn-ea"/>
          <a:cs typeface="+mn-cs"/>
        </a:defRPr>
      </a:lvl1pPr>
      <a:lvl2pPr marL="0" indent="0" algn="l" defTabSz="646508" rtl="0" eaLnBrk="1" latinLnBrk="0" hangingPunct="1">
        <a:lnSpc>
          <a:spcPct val="100000"/>
        </a:lnSpc>
        <a:spcBef>
          <a:spcPts val="283"/>
        </a:spcBef>
        <a:buClrTx/>
        <a:buFont typeface="Arial" panose="020B0604020202020204" pitchFamily="34" charset="0"/>
        <a:buNone/>
        <a:defRPr sz="1100" kern="1200">
          <a:solidFill>
            <a:schemeClr val="tx1"/>
          </a:solidFill>
          <a:latin typeface="+mn-lt"/>
          <a:ea typeface="+mn-ea"/>
          <a:cs typeface="+mn-cs"/>
        </a:defRPr>
      </a:lvl2pPr>
      <a:lvl3pPr marL="169110" indent="-169110" algn="l" defTabSz="646508" rtl="0" eaLnBrk="1" latinLnBrk="0" hangingPunct="1">
        <a:lnSpc>
          <a:spcPct val="100000"/>
        </a:lnSpc>
        <a:spcBef>
          <a:spcPts val="283"/>
        </a:spcBef>
        <a:buClrTx/>
        <a:buFont typeface="Arial" panose="020B0604020202020204" pitchFamily="34" charset="0"/>
        <a:buChar char="–"/>
        <a:defRPr sz="943" kern="1200">
          <a:solidFill>
            <a:schemeClr val="tx1"/>
          </a:solidFill>
          <a:latin typeface="+mn-lt"/>
          <a:ea typeface="+mn-ea"/>
          <a:cs typeface="+mn-cs"/>
        </a:defRPr>
      </a:lvl3pPr>
      <a:lvl4pPr marL="338220" indent="-169110" algn="l" defTabSz="646508" rtl="0" eaLnBrk="1" latinLnBrk="0" hangingPunct="1">
        <a:lnSpc>
          <a:spcPct val="100000"/>
        </a:lnSpc>
        <a:spcBef>
          <a:spcPts val="283"/>
        </a:spcBef>
        <a:buClrTx/>
        <a:buFont typeface="Arial" panose="020B0604020202020204" pitchFamily="34" charset="0"/>
        <a:buChar char="–"/>
        <a:defRPr sz="943" kern="1200">
          <a:solidFill>
            <a:schemeClr val="tx1"/>
          </a:solidFill>
          <a:latin typeface="+mn-lt"/>
          <a:ea typeface="+mn-ea"/>
          <a:cs typeface="+mn-cs"/>
        </a:defRPr>
      </a:lvl4pPr>
      <a:lvl5pPr marL="507330" indent="-169110" algn="l" defTabSz="646508" rtl="0" eaLnBrk="1" latinLnBrk="0" hangingPunct="1">
        <a:lnSpc>
          <a:spcPct val="100000"/>
        </a:lnSpc>
        <a:spcBef>
          <a:spcPts val="283"/>
        </a:spcBef>
        <a:buClrTx/>
        <a:buFont typeface="Arial" panose="020B0604020202020204" pitchFamily="34" charset="0"/>
        <a:buChar char="–"/>
        <a:defRPr sz="943" kern="1200">
          <a:solidFill>
            <a:schemeClr val="tx1"/>
          </a:solidFill>
          <a:latin typeface="+mn-lt"/>
          <a:ea typeface="+mn-ea"/>
          <a:cs typeface="+mn-cs"/>
        </a:defRPr>
      </a:lvl5pPr>
      <a:lvl6pPr marL="0" indent="0" algn="l" defTabSz="646508" rtl="0" eaLnBrk="1" latinLnBrk="0" hangingPunct="1">
        <a:lnSpc>
          <a:spcPct val="100000"/>
        </a:lnSpc>
        <a:spcBef>
          <a:spcPts val="283"/>
        </a:spcBef>
        <a:buClrTx/>
        <a:buFont typeface="Arial" panose="020B0604020202020204" pitchFamily="34" charset="0"/>
        <a:buNone/>
        <a:defRPr sz="769" kern="1200">
          <a:solidFill>
            <a:schemeClr val="tx1"/>
          </a:solidFill>
          <a:latin typeface="+mj-lt"/>
          <a:ea typeface="+mn-ea"/>
          <a:cs typeface="+mn-cs"/>
        </a:defRPr>
      </a:lvl6pPr>
      <a:lvl7pPr marL="0" indent="0" algn="l" defTabSz="646508" rtl="0" eaLnBrk="1" latinLnBrk="0" hangingPunct="1">
        <a:lnSpc>
          <a:spcPct val="100000"/>
        </a:lnSpc>
        <a:spcBef>
          <a:spcPts val="283"/>
        </a:spcBef>
        <a:buClrTx/>
        <a:buFont typeface="Arial" panose="020B0604020202020204" pitchFamily="34" charset="0"/>
        <a:buNone/>
        <a:defRPr sz="769" kern="1200">
          <a:solidFill>
            <a:schemeClr val="tx1"/>
          </a:solidFill>
          <a:latin typeface="+mn-lt"/>
          <a:ea typeface="+mn-ea"/>
          <a:cs typeface="+mn-cs"/>
        </a:defRPr>
      </a:lvl7pPr>
      <a:lvl8pPr marL="169110" indent="-169110" algn="l" defTabSz="646508" rtl="0" eaLnBrk="1" latinLnBrk="0" hangingPunct="1">
        <a:lnSpc>
          <a:spcPct val="100000"/>
        </a:lnSpc>
        <a:spcBef>
          <a:spcPts val="283"/>
        </a:spcBef>
        <a:buClrTx/>
        <a:buFont typeface="Arial" panose="020B0604020202020204" pitchFamily="34" charset="0"/>
        <a:buChar char="–"/>
        <a:defRPr sz="769" kern="1200">
          <a:solidFill>
            <a:schemeClr val="tx1"/>
          </a:solidFill>
          <a:latin typeface="+mn-lt"/>
          <a:ea typeface="+mn-ea"/>
          <a:cs typeface="+mn-cs"/>
        </a:defRPr>
      </a:lvl8pPr>
      <a:lvl9pPr marL="338220" indent="-169110" algn="l" defTabSz="646508" rtl="0" eaLnBrk="1" latinLnBrk="0" hangingPunct="1">
        <a:lnSpc>
          <a:spcPct val="100000"/>
        </a:lnSpc>
        <a:spcBef>
          <a:spcPts val="283"/>
        </a:spcBef>
        <a:buClrTx/>
        <a:buFont typeface="Arial" panose="020B0604020202020204" pitchFamily="34" charset="0"/>
        <a:buChar char="–"/>
        <a:defRPr sz="769" kern="1200">
          <a:solidFill>
            <a:schemeClr val="tx1"/>
          </a:solidFill>
          <a:latin typeface="+mn-lt"/>
          <a:ea typeface="+mn-ea"/>
          <a:cs typeface="+mn-cs"/>
        </a:defRPr>
      </a:lvl9pPr>
    </p:bodyStyle>
    <p:otherStyle>
      <a:defPPr>
        <a:defRPr lang="en-US"/>
      </a:defPPr>
      <a:lvl1pPr marL="0" algn="l" defTabSz="646508" rtl="0" eaLnBrk="1" latinLnBrk="0" hangingPunct="1">
        <a:defRPr sz="943" kern="1200">
          <a:solidFill>
            <a:schemeClr val="tx1"/>
          </a:solidFill>
          <a:latin typeface="+mn-lt"/>
          <a:ea typeface="+mn-ea"/>
          <a:cs typeface="+mn-cs"/>
        </a:defRPr>
      </a:lvl1pPr>
      <a:lvl2pPr marL="323254" algn="l" defTabSz="646508" rtl="0" eaLnBrk="1" latinLnBrk="0" hangingPunct="1">
        <a:defRPr sz="943" kern="1200">
          <a:solidFill>
            <a:schemeClr val="tx1"/>
          </a:solidFill>
          <a:latin typeface="+mn-lt"/>
          <a:ea typeface="+mn-ea"/>
          <a:cs typeface="+mn-cs"/>
        </a:defRPr>
      </a:lvl2pPr>
      <a:lvl3pPr marL="646508" algn="l" defTabSz="646508" rtl="0" eaLnBrk="1" latinLnBrk="0" hangingPunct="1">
        <a:defRPr sz="943" kern="1200">
          <a:solidFill>
            <a:schemeClr val="tx1"/>
          </a:solidFill>
          <a:latin typeface="+mn-lt"/>
          <a:ea typeface="+mn-ea"/>
          <a:cs typeface="+mn-cs"/>
        </a:defRPr>
      </a:lvl3pPr>
      <a:lvl4pPr marL="969761" algn="l" defTabSz="646508" rtl="0" eaLnBrk="1" latinLnBrk="0" hangingPunct="1">
        <a:defRPr sz="943" kern="1200">
          <a:solidFill>
            <a:schemeClr val="tx1"/>
          </a:solidFill>
          <a:latin typeface="+mn-lt"/>
          <a:ea typeface="+mn-ea"/>
          <a:cs typeface="+mn-cs"/>
        </a:defRPr>
      </a:lvl4pPr>
      <a:lvl5pPr marL="1293016" algn="l" defTabSz="646508" rtl="0" eaLnBrk="1" latinLnBrk="0" hangingPunct="1">
        <a:defRPr sz="943" kern="1200">
          <a:solidFill>
            <a:schemeClr val="tx1"/>
          </a:solidFill>
          <a:latin typeface="+mn-lt"/>
          <a:ea typeface="+mn-ea"/>
          <a:cs typeface="+mn-cs"/>
        </a:defRPr>
      </a:lvl5pPr>
      <a:lvl6pPr marL="1616269" algn="l" defTabSz="646508" rtl="0" eaLnBrk="1" latinLnBrk="0" hangingPunct="1">
        <a:defRPr sz="943" kern="1200">
          <a:solidFill>
            <a:schemeClr val="tx1"/>
          </a:solidFill>
          <a:latin typeface="+mn-lt"/>
          <a:ea typeface="+mn-ea"/>
          <a:cs typeface="+mn-cs"/>
        </a:defRPr>
      </a:lvl6pPr>
      <a:lvl7pPr marL="1939524" algn="l" defTabSz="646508" rtl="0" eaLnBrk="1" latinLnBrk="0" hangingPunct="1">
        <a:defRPr sz="943" kern="1200">
          <a:solidFill>
            <a:schemeClr val="tx1"/>
          </a:solidFill>
          <a:latin typeface="+mn-lt"/>
          <a:ea typeface="+mn-ea"/>
          <a:cs typeface="+mn-cs"/>
        </a:defRPr>
      </a:lvl7pPr>
      <a:lvl8pPr marL="2262778" algn="l" defTabSz="646508" rtl="0" eaLnBrk="1" latinLnBrk="0" hangingPunct="1">
        <a:defRPr sz="943" kern="1200">
          <a:solidFill>
            <a:schemeClr val="tx1"/>
          </a:solidFill>
          <a:latin typeface="+mn-lt"/>
          <a:ea typeface="+mn-ea"/>
          <a:cs typeface="+mn-cs"/>
        </a:defRPr>
      </a:lvl8pPr>
      <a:lvl9pPr marL="2586032" algn="l" defTabSz="646508" rtl="0" eaLnBrk="1" latinLnBrk="0" hangingPunct="1">
        <a:defRPr sz="94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1">
          <p15:clr>
            <a:srgbClr val="F26B43"/>
          </p15:clr>
        </p15:guide>
        <p15:guide id="2" pos="5624">
          <p15:clr>
            <a:srgbClr val="F26B43"/>
          </p15:clr>
        </p15:guide>
        <p15:guide id="4" orient="horz" pos="3917">
          <p15:clr>
            <a:srgbClr val="F26B43"/>
          </p15:clr>
        </p15:guide>
        <p15:guide id="5" orient="horz" pos="527">
          <p15:clr>
            <a:srgbClr val="F26B43"/>
          </p15:clr>
        </p15:guide>
        <p15:guide id="6" orient="horz" pos="4197">
          <p15:clr>
            <a:srgbClr val="F26B43"/>
          </p15:clr>
        </p15:guide>
        <p15:guide id="7" pos="480">
          <p15:clr>
            <a:srgbClr val="F26B43"/>
          </p15:clr>
        </p15:guide>
        <p15:guide id="12" orient="horz" pos="3634">
          <p15:clr>
            <a:srgbClr val="F26B43"/>
          </p15:clr>
        </p15:guide>
        <p15:guide id="13" orient="horz" pos="686">
          <p15:clr>
            <a:srgbClr val="F26B43"/>
          </p15:clr>
        </p15:guide>
        <p15:guide id="15" orient="horz" pos="436">
          <p15:clr>
            <a:srgbClr val="F26B43"/>
          </p15:clr>
        </p15:guide>
        <p15:guide id="16" orient="horz" pos="1049">
          <p15:clr>
            <a:srgbClr val="F26B43"/>
          </p15:clr>
        </p15:guide>
        <p15:guide id="19" pos="3002">
          <p15:clr>
            <a:srgbClr val="F26B43"/>
          </p15:clr>
        </p15:guide>
        <p15:guide id="20" pos="3099">
          <p15:clr>
            <a:srgbClr val="F26B43"/>
          </p15:clr>
        </p15:guide>
        <p15:guide id="31" orient="horz" pos="347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4033168"/>
      </p:ext>
    </p:extLst>
  </p:cSld>
  <p:clrMap bg1="lt1" tx1="dk1" bg2="lt2" tx2="dk2" accent1="accent1" accent2="accent2" accent3="accent3" accent4="accent4" accent5="accent5" accent6="accent6" hlink="hlink" folHlink="folHlink"/>
  <p:sldLayoutIdLst>
    <p:sldLayoutId id="2147484652" r:id="rId1"/>
  </p:sldLayoutIdLst>
  <p:txStyles>
    <p:titleStyle>
      <a:lvl1pPr>
        <a:defRPr>
          <a:latin typeface="+mj-lt"/>
          <a:ea typeface="+mj-ea"/>
          <a:cs typeface="+mj-cs"/>
        </a:defRPr>
      </a:lvl1pPr>
    </p:titleStyle>
    <p:body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bodyStyle>
    <p:other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image" Target="../media/image13.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16.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2.xml"/><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tags" Target="../tags/tag24.xml"/><Relationship Id="rId4" Type="http://schemas.openxmlformats.org/officeDocument/2006/relationships/image" Target="../media/image19.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tags" Target="../tags/tag26.xml"/><Relationship Id="rId4" Type="http://schemas.openxmlformats.org/officeDocument/2006/relationships/image" Target="../media/image21.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image" Target="../media/image22.e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tags" Target="../tags/tag28.xml"/><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9.xml"/><Relationship Id="rId4" Type="http://schemas.openxmlformats.org/officeDocument/2006/relationships/image" Target="../media/image24.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tags" Target="../tags/tag30.xml"/><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7.xml"/><Relationship Id="rId1" Type="http://schemas.openxmlformats.org/officeDocument/2006/relationships/tags" Target="../tags/tag31.xml"/><Relationship Id="rId4" Type="http://schemas.openxmlformats.org/officeDocument/2006/relationships/image" Target="../media/image26.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32.xml"/><Relationship Id="rId4" Type="http://schemas.openxmlformats.org/officeDocument/2006/relationships/image" Target="../media/image27.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tags" Target="../tags/tag12.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13.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5.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16.xml"/><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7.xml"/><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15C1-B412-CC11-E0F4-D80B616C8B21}"/>
              </a:ext>
            </a:extLst>
          </p:cNvPr>
          <p:cNvSpPr>
            <a:spLocks noGrp="1"/>
          </p:cNvSpPr>
          <p:nvPr>
            <p:ph type="title"/>
          </p:nvPr>
        </p:nvSpPr>
        <p:spPr>
          <a:xfrm>
            <a:off x="424853" y="2756647"/>
            <a:ext cx="5290147" cy="977644"/>
          </a:xfrm>
        </p:spPr>
        <p:txBody>
          <a:bodyPr/>
          <a:lstStyle/>
          <a:p>
            <a:pPr>
              <a:lnSpc>
                <a:spcPts val="4200"/>
              </a:lnSpc>
            </a:pPr>
            <a:r>
              <a:rPr lang="en-US" sz="4400" b="1" dirty="0">
                <a:latin typeface="JPM AM Pro" panose="020B0503040102020003" pitchFamily="34" charset="0"/>
                <a:cs typeface="Arial" panose="020B0604020202020204" pitchFamily="34" charset="0"/>
              </a:rPr>
              <a:t>Investing in a </a:t>
            </a:r>
            <a:br>
              <a:rPr lang="en-US" sz="4400" b="1" dirty="0">
                <a:latin typeface="JPM AM Pro" panose="020B0503040102020003" pitchFamily="34" charset="0"/>
                <a:cs typeface="Arial" panose="020B0604020202020204" pitchFamily="34" charset="0"/>
              </a:rPr>
            </a:br>
            <a:r>
              <a:rPr lang="en-US" sz="4400" b="1" dirty="0">
                <a:latin typeface="JPM AM Pro" panose="020B0503040102020003" pitchFamily="34" charset="0"/>
                <a:cs typeface="Arial" panose="020B0604020202020204" pitchFamily="34" charset="0"/>
              </a:rPr>
              <a:t>K-shaped expansion</a:t>
            </a:r>
            <a:endParaRPr lang="en-US" sz="4400" b="1" baseline="30000" dirty="0">
              <a:latin typeface="JPM AM Pro" panose="020B0503040102020003" pitchFamily="34" charset="0"/>
              <a:cs typeface="Arial" panose="020B0604020202020204" pitchFamily="34" charset="0"/>
            </a:endParaRPr>
          </a:p>
        </p:txBody>
      </p:sp>
      <p:sp>
        <p:nvSpPr>
          <p:cNvPr id="3" name="Subtitle 2">
            <a:extLst>
              <a:ext uri="{FF2B5EF4-FFF2-40B4-BE49-F238E27FC236}">
                <a16:creationId xmlns:a16="http://schemas.microsoft.com/office/drawing/2014/main" id="{18FF92AA-35E5-B864-8A0C-80B82205D8FB}"/>
              </a:ext>
            </a:extLst>
          </p:cNvPr>
          <p:cNvSpPr>
            <a:spLocks noGrp="1"/>
          </p:cNvSpPr>
          <p:nvPr>
            <p:ph type="body" sz="quarter" idx="10"/>
          </p:nvPr>
        </p:nvSpPr>
        <p:spPr>
          <a:xfrm>
            <a:off x="459440" y="5513294"/>
            <a:ext cx="3982857" cy="1344706"/>
          </a:xfrm>
        </p:spPr>
        <p:txBody>
          <a:bodyPr lIns="0" tIns="0" rIns="0" bIns="0" anchor="ctr" anchorCtr="0"/>
          <a:lstStyle/>
          <a:p>
            <a:pPr>
              <a:lnSpc>
                <a:spcPct val="120000"/>
              </a:lnSpc>
            </a:pPr>
            <a:r>
              <a:rPr lang="en-US" sz="1588" dirty="0">
                <a:latin typeface="JPM AM Pro" panose="020B0503040102020003" pitchFamily="34" charset="0"/>
                <a:cs typeface="Arial" panose="020B0604020202020204" pitchFamily="34" charset="0"/>
              </a:rPr>
              <a:t>Dr. David Kelly, Chief Global Strategist</a:t>
            </a:r>
          </a:p>
          <a:p>
            <a:pPr>
              <a:lnSpc>
                <a:spcPct val="120000"/>
              </a:lnSpc>
            </a:pPr>
            <a:r>
              <a:rPr lang="en-US" sz="1588" dirty="0">
                <a:latin typeface="JPM AM Pro" panose="020B0503040102020003" pitchFamily="34" charset="0"/>
                <a:cs typeface="Arial" panose="020B0604020202020204" pitchFamily="34" charset="0"/>
              </a:rPr>
              <a:t>J.P. Morgan Asset Management</a:t>
            </a:r>
          </a:p>
          <a:p>
            <a:pPr>
              <a:lnSpc>
                <a:spcPct val="120000"/>
              </a:lnSpc>
            </a:pPr>
            <a:r>
              <a:rPr lang="en-US" sz="1588" dirty="0">
                <a:latin typeface="JPM AM Pro" panose="020B0503040102020003" pitchFamily="34" charset="0"/>
                <a:cs typeface="Arial" panose="020B0604020202020204" pitchFamily="34" charset="0"/>
              </a:rPr>
              <a:t>3Q 2026</a:t>
            </a:r>
          </a:p>
        </p:txBody>
      </p:sp>
    </p:spTree>
    <p:extLst>
      <p:ext uri="{BB962C8B-B14F-4D97-AF65-F5344CB8AC3E}">
        <p14:creationId xmlns:p14="http://schemas.microsoft.com/office/powerpoint/2010/main" val="1478437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131A40D-D9CD-07FC-FC0C-99C83780ABFB}"/>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7" name="Slide_title">
            <a:extLst>
              <a:ext uri="{FF2B5EF4-FFF2-40B4-BE49-F238E27FC236}">
                <a16:creationId xmlns:a16="http://schemas.microsoft.com/office/drawing/2014/main" id="{11480851-705C-5700-0703-537333859ADC}"/>
              </a:ext>
            </a:extLst>
          </p:cNvPr>
          <p:cNvSpPr>
            <a:spLocks noGrp="1"/>
          </p:cNvSpPr>
          <p:nvPr>
            <p:ph type="title"/>
          </p:nvPr>
        </p:nvSpPr>
        <p:spPr/>
        <p:txBody>
          <a:bodyPr/>
          <a:lstStyle/>
          <a:p>
            <a:r>
              <a:rPr lang="en-US" dirty="0"/>
              <a:t>Meanwhile, investment is being supported by AI capital spending.</a:t>
            </a:r>
          </a:p>
        </p:txBody>
      </p:sp>
      <p:sp>
        <p:nvSpPr>
          <p:cNvPr id="17" name="Source">
            <a:extLst>
              <a:ext uri="{FF2B5EF4-FFF2-40B4-BE49-F238E27FC236}">
                <a16:creationId xmlns:a16="http://schemas.microsoft.com/office/drawing/2014/main" id="{14D624C6-7B2F-439C-B83B-38C5C9B7E1B3}"/>
              </a:ext>
            </a:extLst>
          </p:cNvPr>
          <p:cNvSpPr>
            <a:spLocks noGrp="1"/>
          </p:cNvSpPr>
          <p:nvPr>
            <p:ph type="body" sz="quarter" idx="25"/>
          </p:nvPr>
        </p:nvSpPr>
        <p:spPr>
          <a:xfrm>
            <a:off x="762000" y="5977847"/>
            <a:ext cx="6784975" cy="572593"/>
          </a:xfrm>
        </p:spPr>
        <p:txBody>
          <a:bodyPr/>
          <a:lstStyle/>
          <a:p>
            <a:r>
              <a:rPr lang="en-US" sz="800" dirty="0"/>
              <a:t>Source: Bloomber</a:t>
            </a:r>
            <a:r>
              <a:rPr lang="en-US" dirty="0"/>
              <a:t>g, </a:t>
            </a:r>
            <a:r>
              <a:rPr lang="en-US" sz="800" dirty="0"/>
              <a:t>J.P. Morgan Asset Management.</a:t>
            </a:r>
          </a:p>
          <a:p>
            <a:r>
              <a:rPr lang="en-US" sz="800" dirty="0"/>
              <a:t>Data for 2026, 2027 and 2028 reflect consensus estimates. Capex shown is company total. *</a:t>
            </a:r>
            <a:r>
              <a:rPr lang="en-US" sz="800" dirty="0" err="1"/>
              <a:t>Hyperscalers</a:t>
            </a:r>
            <a:r>
              <a:rPr lang="en-US" sz="800" dirty="0"/>
              <a:t> are the large cloud computing companies that own and operate data centers with horizontally linked servers that, along with cooling and data storage capabilities, enable them to house and operate AI workloads.</a:t>
            </a:r>
          </a:p>
          <a:p>
            <a:r>
              <a:rPr lang="en-US" sz="800" i="1" dirty="0">
                <a:solidFill>
                  <a:srgbClr val="000000"/>
                </a:solidFill>
                <a:latin typeface="JPM AM Pro Light" panose="020B0303040103020003" pitchFamily="34" charset="0"/>
              </a:rPr>
              <a:t>Guide to the Markets – U.S.</a:t>
            </a:r>
            <a:r>
              <a:rPr lang="en-US" sz="800" dirty="0">
                <a:solidFill>
                  <a:srgbClr val="000000"/>
                </a:solidFill>
                <a:latin typeface="JPM AM Pro Light" panose="020B0303040103020003" pitchFamily="34" charset="0"/>
              </a:rPr>
              <a:t> Data are as of July 31, 2026.</a:t>
            </a:r>
            <a:endParaRPr lang="en-US" dirty="0"/>
          </a:p>
        </p:txBody>
      </p:sp>
      <p:sp>
        <p:nvSpPr>
          <p:cNvPr id="4" name="Date Placeholder 3">
            <a:extLst>
              <a:ext uri="{FF2B5EF4-FFF2-40B4-BE49-F238E27FC236}">
                <a16:creationId xmlns:a16="http://schemas.microsoft.com/office/drawing/2014/main" id="{D1CD76C8-5F64-82E3-7229-2911D5282E61}"/>
              </a:ext>
            </a:extLst>
          </p:cNvPr>
          <p:cNvSpPr>
            <a:spLocks noGrp="1"/>
          </p:cNvSpPr>
          <p:nvPr>
            <p:ph type="dt" sz="half" idx="30"/>
          </p:nvPr>
        </p:nvSpPr>
        <p:spPr>
          <a:prstGeom prst="rect">
            <a:avLst/>
          </a:prstGeom>
        </p:spPr>
        <p:txBody>
          <a:bodyPr vert="horz" lIns="0" tIns="0" rIns="0" bIns="0" rtlCol="0" anchor="ctr"/>
          <a:lstStyle>
            <a:defPPr>
              <a:defRPr lang="en-US"/>
            </a:defPPr>
            <a:lvl1pPr marL="0" algn="ctr" defTabSz="946094" rtl="0" eaLnBrk="1" latinLnBrk="0" hangingPunct="1">
              <a:defRPr sz="1200" kern="1200" cap="all" spc="-28" baseline="0">
                <a:solidFill>
                  <a:schemeClr val="tx1"/>
                </a:solidFill>
                <a:latin typeface="JPM AM Pro" panose="020B0503040102020003" pitchFamily="34" charset="0"/>
                <a:ea typeface="+mn-ea"/>
                <a:cs typeface="+mn-cs"/>
              </a:defRPr>
            </a:lvl1pPr>
            <a:lvl2pPr marL="473048" algn="l" defTabSz="946094" rtl="0" eaLnBrk="1" latinLnBrk="0" hangingPunct="1">
              <a:defRPr sz="1862" kern="1200">
                <a:solidFill>
                  <a:schemeClr val="tx1"/>
                </a:solidFill>
                <a:latin typeface="+mn-lt"/>
                <a:ea typeface="+mn-ea"/>
                <a:cs typeface="+mn-cs"/>
              </a:defRPr>
            </a:lvl2pPr>
            <a:lvl3pPr marL="946094" algn="l" defTabSz="946094" rtl="0" eaLnBrk="1" latinLnBrk="0" hangingPunct="1">
              <a:defRPr sz="1862" kern="1200">
                <a:solidFill>
                  <a:schemeClr val="tx1"/>
                </a:solidFill>
                <a:latin typeface="+mn-lt"/>
                <a:ea typeface="+mn-ea"/>
                <a:cs typeface="+mn-cs"/>
              </a:defRPr>
            </a:lvl3pPr>
            <a:lvl4pPr marL="1419142" algn="l" defTabSz="946094" rtl="0" eaLnBrk="1" latinLnBrk="0" hangingPunct="1">
              <a:defRPr sz="1862" kern="1200">
                <a:solidFill>
                  <a:schemeClr val="tx1"/>
                </a:solidFill>
                <a:latin typeface="+mn-lt"/>
                <a:ea typeface="+mn-ea"/>
                <a:cs typeface="+mn-cs"/>
              </a:defRPr>
            </a:lvl4pPr>
            <a:lvl5pPr marL="1892189" algn="l" defTabSz="946094" rtl="0" eaLnBrk="1" latinLnBrk="0" hangingPunct="1">
              <a:defRPr sz="1862" kern="1200">
                <a:solidFill>
                  <a:schemeClr val="tx1"/>
                </a:solidFill>
                <a:latin typeface="+mn-lt"/>
                <a:ea typeface="+mn-ea"/>
                <a:cs typeface="+mn-cs"/>
              </a:defRPr>
            </a:lvl5pPr>
            <a:lvl6pPr marL="2365236" algn="l" defTabSz="946094" rtl="0" eaLnBrk="1" latinLnBrk="0" hangingPunct="1">
              <a:defRPr sz="1862" kern="1200">
                <a:solidFill>
                  <a:schemeClr val="tx1"/>
                </a:solidFill>
                <a:latin typeface="+mn-lt"/>
                <a:ea typeface="+mn-ea"/>
                <a:cs typeface="+mn-cs"/>
              </a:defRPr>
            </a:lvl6pPr>
            <a:lvl7pPr marL="2838284" algn="l" defTabSz="946094" rtl="0" eaLnBrk="1" latinLnBrk="0" hangingPunct="1">
              <a:defRPr sz="1862" kern="1200">
                <a:solidFill>
                  <a:schemeClr val="tx1"/>
                </a:solidFill>
                <a:latin typeface="+mn-lt"/>
                <a:ea typeface="+mn-ea"/>
                <a:cs typeface="+mn-cs"/>
              </a:defRPr>
            </a:lvl7pPr>
            <a:lvl8pPr marL="3311331" algn="l" defTabSz="946094" rtl="0" eaLnBrk="1" latinLnBrk="0" hangingPunct="1">
              <a:defRPr sz="1862" kern="1200">
                <a:solidFill>
                  <a:schemeClr val="tx1"/>
                </a:solidFill>
                <a:latin typeface="+mn-lt"/>
                <a:ea typeface="+mn-ea"/>
                <a:cs typeface="+mn-cs"/>
              </a:defRPr>
            </a:lvl8pPr>
            <a:lvl9pPr marL="3784378" algn="l" defTabSz="946094" rtl="0" eaLnBrk="1" latinLnBrk="0" hangingPunct="1">
              <a:defRPr sz="1862" kern="1200">
                <a:solidFill>
                  <a:schemeClr val="tx1"/>
                </a:solidFill>
                <a:latin typeface="+mn-lt"/>
                <a:ea typeface="+mn-ea"/>
                <a:cs typeface="+mn-cs"/>
              </a:defRPr>
            </a:lvl9p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a:extLst>
              <a:ext uri="{FF2B5EF4-FFF2-40B4-BE49-F238E27FC236}">
                <a16:creationId xmlns:a16="http://schemas.microsoft.com/office/drawing/2014/main" id="{1076AB0E-32B3-4C15-2B11-C61CFC8F0873}"/>
              </a:ext>
            </a:extLst>
          </p:cNvPr>
          <p:cNvSpPr>
            <a:spLocks noGrp="1"/>
          </p:cNvSpPr>
          <p:nvPr>
            <p:ph type="ftr" sz="quarter" idx="31"/>
          </p:nvPr>
        </p:nvSpPr>
        <p:spPr>
          <a:prstGeom prst="rect">
            <a:avLst/>
          </a:prstGeom>
        </p:spPr>
        <p:txBody>
          <a:bodyPr vert="horz" lIns="0" tIns="0" rIns="0" bIns="0" rtlCol="0" anchor="ctr"/>
          <a:lstStyle>
            <a:defPPr>
              <a:defRPr lang="en-US"/>
            </a:defPPr>
            <a:lvl1pPr marL="0" algn="ctr" defTabSz="946094" rtl="0" eaLnBrk="1" latinLnBrk="0" hangingPunct="1">
              <a:defRPr sz="1200" kern="1200" cap="all" spc="-28" baseline="0">
                <a:solidFill>
                  <a:schemeClr val="tx1"/>
                </a:solidFill>
                <a:latin typeface="JPM AM Pro" panose="020B0503040102020003" pitchFamily="34" charset="0"/>
                <a:ea typeface="+mn-ea"/>
                <a:cs typeface="+mn-cs"/>
              </a:defRPr>
            </a:lvl1pPr>
            <a:lvl2pPr marL="473048" algn="l" defTabSz="946094" rtl="0" eaLnBrk="1" latinLnBrk="0" hangingPunct="1">
              <a:defRPr sz="1862" kern="1200">
                <a:solidFill>
                  <a:schemeClr val="tx1"/>
                </a:solidFill>
                <a:latin typeface="+mn-lt"/>
                <a:ea typeface="+mn-ea"/>
                <a:cs typeface="+mn-cs"/>
              </a:defRPr>
            </a:lvl2pPr>
            <a:lvl3pPr marL="946094" algn="l" defTabSz="946094" rtl="0" eaLnBrk="1" latinLnBrk="0" hangingPunct="1">
              <a:defRPr sz="1862" kern="1200">
                <a:solidFill>
                  <a:schemeClr val="tx1"/>
                </a:solidFill>
                <a:latin typeface="+mn-lt"/>
                <a:ea typeface="+mn-ea"/>
                <a:cs typeface="+mn-cs"/>
              </a:defRPr>
            </a:lvl3pPr>
            <a:lvl4pPr marL="1419142" algn="l" defTabSz="946094" rtl="0" eaLnBrk="1" latinLnBrk="0" hangingPunct="1">
              <a:defRPr sz="1862" kern="1200">
                <a:solidFill>
                  <a:schemeClr val="tx1"/>
                </a:solidFill>
                <a:latin typeface="+mn-lt"/>
                <a:ea typeface="+mn-ea"/>
                <a:cs typeface="+mn-cs"/>
              </a:defRPr>
            </a:lvl4pPr>
            <a:lvl5pPr marL="1892189" algn="l" defTabSz="946094" rtl="0" eaLnBrk="1" latinLnBrk="0" hangingPunct="1">
              <a:defRPr sz="1862" kern="1200">
                <a:solidFill>
                  <a:schemeClr val="tx1"/>
                </a:solidFill>
                <a:latin typeface="+mn-lt"/>
                <a:ea typeface="+mn-ea"/>
                <a:cs typeface="+mn-cs"/>
              </a:defRPr>
            </a:lvl5pPr>
            <a:lvl6pPr marL="2365236" algn="l" defTabSz="946094" rtl="0" eaLnBrk="1" latinLnBrk="0" hangingPunct="1">
              <a:defRPr sz="1862" kern="1200">
                <a:solidFill>
                  <a:schemeClr val="tx1"/>
                </a:solidFill>
                <a:latin typeface="+mn-lt"/>
                <a:ea typeface="+mn-ea"/>
                <a:cs typeface="+mn-cs"/>
              </a:defRPr>
            </a:lvl6pPr>
            <a:lvl7pPr marL="2838284" algn="l" defTabSz="946094" rtl="0" eaLnBrk="1" latinLnBrk="0" hangingPunct="1">
              <a:defRPr sz="1862" kern="1200">
                <a:solidFill>
                  <a:schemeClr val="tx1"/>
                </a:solidFill>
                <a:latin typeface="+mn-lt"/>
                <a:ea typeface="+mn-ea"/>
                <a:cs typeface="+mn-cs"/>
              </a:defRPr>
            </a:lvl7pPr>
            <a:lvl8pPr marL="3311331" algn="l" defTabSz="946094" rtl="0" eaLnBrk="1" latinLnBrk="0" hangingPunct="1">
              <a:defRPr sz="1862" kern="1200">
                <a:solidFill>
                  <a:schemeClr val="tx1"/>
                </a:solidFill>
                <a:latin typeface="+mn-lt"/>
                <a:ea typeface="+mn-ea"/>
                <a:cs typeface="+mn-cs"/>
              </a:defRPr>
            </a:lvl8pPr>
            <a:lvl9pPr marL="3784378" algn="l" defTabSz="946094" rtl="0" eaLnBrk="1" latinLnBrk="0" hangingPunct="1">
              <a:defRPr sz="1862" kern="1200">
                <a:solidFill>
                  <a:schemeClr val="tx1"/>
                </a:solidFill>
                <a:latin typeface="+mn-lt"/>
                <a:ea typeface="+mn-ea"/>
                <a:cs typeface="+mn-cs"/>
              </a:defRPr>
            </a:lvl9p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8" name="Footer Placeholder 3">
            <a:extLst>
              <a:ext uri="{FF2B5EF4-FFF2-40B4-BE49-F238E27FC236}">
                <a16:creationId xmlns:a16="http://schemas.microsoft.com/office/drawing/2014/main" id="{1350D0BB-C2E7-A162-4708-07378CE74377}"/>
              </a:ext>
            </a:extLst>
          </p:cNvPr>
          <p:cNvSpPr txBox="1">
            <a:spLocks/>
          </p:cNvSpPr>
          <p:nvPr/>
        </p:nvSpPr>
        <p:spPr>
          <a:xfrm>
            <a:off x="8500513" y="661934"/>
            <a:ext cx="421629" cy="334011"/>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24</a:t>
            </a:r>
          </a:p>
        </p:txBody>
      </p:sp>
      <p:sp>
        <p:nvSpPr>
          <p:cNvPr id="3" name="Rectangle: Rounded Corners 16">
            <a:extLst>
              <a:ext uri="{FF2B5EF4-FFF2-40B4-BE49-F238E27FC236}">
                <a16:creationId xmlns:a16="http://schemas.microsoft.com/office/drawing/2014/main" id="{DBD2998C-36EC-2883-5EC1-A04BEBB3089D}"/>
              </a:ext>
            </a:extLst>
          </p:cNvPr>
          <p:cNvSpPr/>
          <p:nvPr/>
        </p:nvSpPr>
        <p:spPr>
          <a:xfrm rot="16200000">
            <a:off x="-300586" y="2372729"/>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pic>
        <p:nvPicPr>
          <p:cNvPr id="6" name="Picture 5">
            <a:extLst>
              <a:ext uri="{FF2B5EF4-FFF2-40B4-BE49-F238E27FC236}">
                <a16:creationId xmlns:a16="http://schemas.microsoft.com/office/drawing/2014/main" id="{4B17D109-2A00-0314-BC4F-8D8B254005BB}"/>
              </a:ext>
            </a:extLst>
          </p:cNvPr>
          <p:cNvPicPr>
            <a:picLocks noChangeAspect="1"/>
          </p:cNvPicPr>
          <p:nvPr/>
        </p:nvPicPr>
        <p:blipFill>
          <a:blip r:embed="rId4"/>
          <a:stretch>
            <a:fillRect/>
          </a:stretch>
        </p:blipFill>
        <p:spPr>
          <a:xfrm>
            <a:off x="762000" y="1206500"/>
            <a:ext cx="8229600" cy="4646167"/>
          </a:xfrm>
          <a:prstGeom prst="rect">
            <a:avLst/>
          </a:prstGeom>
        </p:spPr>
      </p:pic>
    </p:spTree>
    <p:custDataLst>
      <p:tags r:id="rId1"/>
    </p:custDataLst>
    <p:extLst>
      <p:ext uri="{BB962C8B-B14F-4D97-AF65-F5344CB8AC3E}">
        <p14:creationId xmlns:p14="http://schemas.microsoft.com/office/powerpoint/2010/main" val="3033993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0C9F8-AD55-F0FF-09CB-F1E4071B1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91192D-8A0A-FD3E-6789-061BE157485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216C2743-0500-4035-17AD-C68D9511C908}"/>
              </a:ext>
            </a:extLst>
          </p:cNvPr>
          <p:cNvSpPr>
            <a:spLocks noGrp="1"/>
          </p:cNvSpPr>
          <p:nvPr>
            <p:ph idx="1"/>
          </p:nvPr>
        </p:nvSpPr>
        <p:spPr/>
        <p:txBody>
          <a:bodyPr/>
          <a:lstStyle/>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Sentiment and the market</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JPM AM Pro" panose="020B0503040102020003"/>
                <a:ea typeface="+mn-ea"/>
                <a:cs typeface="+mn-cs"/>
              </a:rPr>
              <a:t>Headwinds and tailwinds</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dirty="0">
                <a:solidFill>
                  <a:srgbClr val="000000"/>
                </a:solidFill>
                <a:latin typeface="JPM AM Pro" panose="020B0503040102020003"/>
              </a:rPr>
              <a:t>The economic outlook</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Asset allocation</a:t>
            </a:r>
            <a:endParaRPr lang="en-US" b="0" dirty="0"/>
          </a:p>
        </p:txBody>
      </p:sp>
      <p:sp>
        <p:nvSpPr>
          <p:cNvPr id="4" name="Date Placeholder 3">
            <a:extLst>
              <a:ext uri="{FF2B5EF4-FFF2-40B4-BE49-F238E27FC236}">
                <a16:creationId xmlns:a16="http://schemas.microsoft.com/office/drawing/2014/main" id="{605ADDEF-281E-1C55-97B4-1B2E1A155557}"/>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a:extLst>
              <a:ext uri="{FF2B5EF4-FFF2-40B4-BE49-F238E27FC236}">
                <a16:creationId xmlns:a16="http://schemas.microsoft.com/office/drawing/2014/main" id="{E517A9D6-2B7C-AC8A-A478-492F1A570F1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6" name="Text Placeholder 5">
            <a:extLst>
              <a:ext uri="{FF2B5EF4-FFF2-40B4-BE49-F238E27FC236}">
                <a16:creationId xmlns:a16="http://schemas.microsoft.com/office/drawing/2014/main" id="{34FD0E8B-3A5C-EF21-8973-2F8FB6CE8F99}"/>
              </a:ext>
            </a:extLst>
          </p:cNvPr>
          <p:cNvSpPr>
            <a:spLocks noGrp="1"/>
          </p:cNvSpPr>
          <p:nvPr>
            <p:ph type="body" sz="quarter" idx="25"/>
          </p:nvPr>
        </p:nvSpPr>
        <p:spPr/>
        <p:txBody>
          <a:bodyPr/>
          <a:lstStyle/>
          <a:p>
            <a:endParaRPr lang="en-US"/>
          </a:p>
        </p:txBody>
      </p:sp>
      <p:sp>
        <p:nvSpPr>
          <p:cNvPr id="7" name="Rectangle 6">
            <a:extLst>
              <a:ext uri="{FF2B5EF4-FFF2-40B4-BE49-F238E27FC236}">
                <a16:creationId xmlns:a16="http://schemas.microsoft.com/office/drawing/2014/main" id="{E3707A12-6767-EA40-A7FE-90730BAEBBDE}"/>
              </a:ext>
            </a:extLst>
          </p:cNvPr>
          <p:cNvSpPr/>
          <p:nvPr/>
        </p:nvSpPr>
        <p:spPr>
          <a:xfrm>
            <a:off x="7306236" y="519545"/>
            <a:ext cx="1699219" cy="477982"/>
          </a:xfrm>
          <a:prstGeom prst="rect">
            <a:avLst/>
          </a:prstGeom>
          <a:solidFill>
            <a:schemeClr val="bg1"/>
          </a:solidFill>
          <a:ln w="12700" cap="sq">
            <a:miter lim="800000"/>
          </a:ln>
        </p:spPr>
        <p:style>
          <a:lnRef idx="0">
            <a:schemeClr val="accent1"/>
          </a:lnRef>
          <a:fillRef idx="1">
            <a:schemeClr val="accent1"/>
          </a:fillRef>
          <a:effectRef idx="0">
            <a:srgbClr val="000000"/>
          </a:effectRef>
          <a:fontRef idx="minor">
            <a:schemeClr val="bg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881783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Cyclical sectors still suggest no boom and no bust.</a:t>
            </a:r>
            <a:endParaRPr lang="en-US" dirty="0">
              <a:latin typeface="JPM AM Pro" panose="020B0503040102020003" pitchFamily="34" charset="0"/>
            </a:endParaRPr>
          </a:p>
        </p:txBody>
      </p:sp>
      <p:sp>
        <p:nvSpPr>
          <p:cNvPr id="9" name="Source"/>
          <p:cNvSpPr>
            <a:spLocks noGrp="1"/>
          </p:cNvSpPr>
          <p:nvPr>
            <p:ph type="body" sz="quarter" idx="25"/>
          </p:nvPr>
        </p:nvSpPr>
        <p:spPr>
          <a:xfrm>
            <a:off x="762000" y="6013645"/>
            <a:ext cx="6784975" cy="343556"/>
          </a:xfrm>
        </p:spPr>
        <p:txBody>
          <a:bodyPr/>
          <a:lstStyle/>
          <a:p>
            <a:r>
              <a:rPr lang="en-US" dirty="0"/>
              <a:t>Source: BEA, Census Bureau, FactSet, J.P. Morgan Asset Management. </a:t>
            </a:r>
          </a:p>
          <a:p>
            <a:r>
              <a:rPr lang="en-US" dirty="0"/>
              <a:t>Data for light vehicle sales is quarterly apart from the latest monthly data point. </a:t>
            </a:r>
          </a:p>
          <a:p>
            <a:r>
              <a:rPr lang="en-US" i="1" dirty="0">
                <a:solidFill>
                  <a:srgbClr val="000000"/>
                </a:solidFill>
              </a:rPr>
              <a:t>Guide to the Markets – U.S.</a:t>
            </a:r>
            <a:r>
              <a:rPr lang="en-US" dirty="0">
                <a:solidFill>
                  <a:srgbClr val="000000"/>
                </a:solidFill>
              </a:rPr>
              <a:t> </a:t>
            </a:r>
            <a:r>
              <a:rPr lang="en-US" dirty="0"/>
              <a:t>Data are as of July 31, 2026.</a:t>
            </a:r>
            <a:endParaRPr lang="en-US" dirty="0">
              <a:latin typeface="JPM AM Pro Light" panose="020B0303040103020003" pitchFamily="34" charset="0"/>
            </a:endParaRPr>
          </a:p>
        </p:txBody>
      </p:sp>
      <p:sp>
        <p:nvSpPr>
          <p:cNvPr id="6" name="Date Placeholder 5"/>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7" name="Footer Placeholder 6"/>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3" name="Rectangle: Rounded Corners 16">
            <a:extLst>
              <a:ext uri="{FF2B5EF4-FFF2-40B4-BE49-F238E27FC236}">
                <a16:creationId xmlns:a16="http://schemas.microsoft.com/office/drawing/2014/main" id="{7A20B264-D4D1-420F-A619-29B6BCF475A3}"/>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sp>
        <p:nvSpPr>
          <p:cNvPr id="3" name="Footer Placeholder 3">
            <a:extLst>
              <a:ext uri="{FF2B5EF4-FFF2-40B4-BE49-F238E27FC236}">
                <a16:creationId xmlns:a16="http://schemas.microsoft.com/office/drawing/2014/main" id="{FB919D56-28A8-A6AE-C956-1701CBE296FB}"/>
              </a:ext>
            </a:extLst>
          </p:cNvPr>
          <p:cNvSpPr txBox="1">
            <a:spLocks/>
          </p:cNvSpPr>
          <p:nvPr/>
        </p:nvSpPr>
        <p:spPr>
          <a:xfrm>
            <a:off x="8497699" y="670075"/>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OTB</a:t>
            </a:r>
          </a:p>
        </p:txBody>
      </p:sp>
      <p:pic>
        <p:nvPicPr>
          <p:cNvPr id="2" name="Picture 1">
            <a:extLst>
              <a:ext uri="{FF2B5EF4-FFF2-40B4-BE49-F238E27FC236}">
                <a16:creationId xmlns:a16="http://schemas.microsoft.com/office/drawing/2014/main" id="{E4B75227-AB09-736E-6389-300F15483860}"/>
              </a:ext>
            </a:extLst>
          </p:cNvPr>
          <p:cNvPicPr>
            <a:picLocks noChangeAspect="1"/>
          </p:cNvPicPr>
          <p:nvPr/>
        </p:nvPicPr>
        <p:blipFill>
          <a:blip r:embed="rId4"/>
          <a:stretch>
            <a:fillRect/>
          </a:stretch>
        </p:blipFill>
        <p:spPr>
          <a:xfrm>
            <a:off x="762000" y="1187045"/>
            <a:ext cx="8229600" cy="4706655"/>
          </a:xfrm>
          <a:prstGeom prst="rect">
            <a:avLst/>
          </a:prstGeom>
        </p:spPr>
      </p:pic>
    </p:spTree>
    <p:custDataLst>
      <p:tags r:id="rId1"/>
    </p:custDataLst>
    <p:extLst>
      <p:ext uri="{BB962C8B-B14F-4D97-AF65-F5344CB8AC3E}">
        <p14:creationId xmlns:p14="http://schemas.microsoft.com/office/powerpoint/2010/main" val="2318329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5038F-BE1F-483D-8FC2-D5C55579149A}"/>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BB05394-A178-885A-7567-8DFC2B7BABA5}"/>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10" name="Slide_title">
            <a:extLst>
              <a:ext uri="{FF2B5EF4-FFF2-40B4-BE49-F238E27FC236}">
                <a16:creationId xmlns:a16="http://schemas.microsoft.com/office/drawing/2014/main" id="{3DE05F39-B928-B893-8A2E-9AB062AE4A8B}"/>
              </a:ext>
            </a:extLst>
          </p:cNvPr>
          <p:cNvSpPr>
            <a:spLocks noGrp="1"/>
          </p:cNvSpPr>
          <p:nvPr>
            <p:ph type="title"/>
          </p:nvPr>
        </p:nvSpPr>
        <p:spPr/>
        <p:txBody>
          <a:bodyPr/>
          <a:lstStyle/>
          <a:p>
            <a:r>
              <a:rPr lang="en-US" dirty="0">
                <a:latin typeface="JPM AM Pro" panose="020B0503040102020003" pitchFamily="34" charset="0"/>
              </a:rPr>
              <a:t>GDP growth should cool later this year.</a:t>
            </a:r>
          </a:p>
        </p:txBody>
      </p:sp>
      <p:sp>
        <p:nvSpPr>
          <p:cNvPr id="6" name="Date Placeholder 5">
            <a:extLst>
              <a:ext uri="{FF2B5EF4-FFF2-40B4-BE49-F238E27FC236}">
                <a16:creationId xmlns:a16="http://schemas.microsoft.com/office/drawing/2014/main" id="{C8E8CC85-0184-80EA-ACE0-4C50D0712EFD}"/>
              </a:ext>
            </a:extLst>
          </p:cNvPr>
          <p:cNvSpPr>
            <a:spLocks noGrp="1"/>
          </p:cNvSpPr>
          <p:nvPr>
            <p:ph type="dt" sz="half" idx="10"/>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7" name="Footer Placeholder 6">
            <a:extLst>
              <a:ext uri="{FF2B5EF4-FFF2-40B4-BE49-F238E27FC236}">
                <a16:creationId xmlns:a16="http://schemas.microsoft.com/office/drawing/2014/main" id="{7AA60205-4CFC-E8FE-F317-0E27E2F3FD9A}"/>
              </a:ext>
            </a:extLst>
          </p:cNvPr>
          <p:cNvSpPr>
            <a:spLocks noGrp="1"/>
          </p:cNvSpPr>
          <p:nvPr>
            <p:ph type="ftr" sz="quarter" idx="11"/>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3" name="Source">
            <a:extLst>
              <a:ext uri="{FF2B5EF4-FFF2-40B4-BE49-F238E27FC236}">
                <a16:creationId xmlns:a16="http://schemas.microsoft.com/office/drawing/2014/main" id="{E4F51B45-5295-5807-967A-FC2878DBA42C}"/>
              </a:ext>
            </a:extLst>
          </p:cNvPr>
          <p:cNvSpPr>
            <a:spLocks noGrp="1"/>
          </p:cNvSpPr>
          <p:nvPr>
            <p:ph type="body" sz="quarter" idx="25"/>
          </p:nvPr>
        </p:nvSpPr>
        <p:spPr>
          <a:xfrm>
            <a:off x="762000" y="6040411"/>
            <a:ext cx="6784975" cy="229037"/>
          </a:xfrm>
        </p:spPr>
        <p:txBody>
          <a:bodyPr/>
          <a:lstStyle/>
          <a:p>
            <a:r>
              <a:rPr lang="en-US" dirty="0"/>
              <a:t>Source: BEA, FactSet, J.P. Morgan Asset Management. </a:t>
            </a:r>
          </a:p>
          <a:p>
            <a:r>
              <a:rPr lang="en-US" i="1" dirty="0">
                <a:solidFill>
                  <a:srgbClr val="000000"/>
                </a:solidFill>
              </a:rPr>
              <a:t>Guide to the Markets – U.S.</a:t>
            </a:r>
            <a:r>
              <a:rPr lang="en-US" dirty="0">
                <a:solidFill>
                  <a:srgbClr val="000000"/>
                </a:solidFill>
              </a:rPr>
              <a:t> Data are as of July 31, 2026.</a:t>
            </a:r>
            <a:endParaRPr lang="en-US" dirty="0"/>
          </a:p>
        </p:txBody>
      </p:sp>
      <p:sp>
        <p:nvSpPr>
          <p:cNvPr id="14" name="Rectangle: Rounded Corners 16">
            <a:extLst>
              <a:ext uri="{FF2B5EF4-FFF2-40B4-BE49-F238E27FC236}">
                <a16:creationId xmlns:a16="http://schemas.microsoft.com/office/drawing/2014/main" id="{73ABCD43-B385-975C-A5BB-46DB18B8DEB8}"/>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sp>
        <p:nvSpPr>
          <p:cNvPr id="4" name="Footer Placeholder 3">
            <a:extLst>
              <a:ext uri="{FF2B5EF4-FFF2-40B4-BE49-F238E27FC236}">
                <a16:creationId xmlns:a16="http://schemas.microsoft.com/office/drawing/2014/main" id="{3CFAB413-6A6D-78FE-CA9B-0E5E20D780C3}"/>
              </a:ext>
            </a:extLst>
          </p:cNvPr>
          <p:cNvSpPr txBox="1">
            <a:spLocks/>
          </p:cNvSpPr>
          <p:nvPr/>
        </p:nvSpPr>
        <p:spPr>
          <a:xfrm>
            <a:off x="8500513" y="661934"/>
            <a:ext cx="421629" cy="334011"/>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18</a:t>
            </a:r>
          </a:p>
        </p:txBody>
      </p:sp>
      <p:pic>
        <p:nvPicPr>
          <p:cNvPr id="5" name="Picture 4">
            <a:extLst>
              <a:ext uri="{FF2B5EF4-FFF2-40B4-BE49-F238E27FC236}">
                <a16:creationId xmlns:a16="http://schemas.microsoft.com/office/drawing/2014/main" id="{855E4B83-F72C-3BDF-49A3-AAC052E90E4F}"/>
              </a:ext>
            </a:extLst>
          </p:cNvPr>
          <p:cNvPicPr>
            <a:picLocks noChangeAspect="1"/>
          </p:cNvPicPr>
          <p:nvPr/>
        </p:nvPicPr>
        <p:blipFill>
          <a:blip r:embed="rId4"/>
          <a:stretch>
            <a:fillRect/>
          </a:stretch>
        </p:blipFill>
        <p:spPr>
          <a:xfrm>
            <a:off x="762000" y="1206500"/>
            <a:ext cx="8229600" cy="4575197"/>
          </a:xfrm>
          <a:prstGeom prst="rect">
            <a:avLst/>
          </a:prstGeom>
        </p:spPr>
      </p:pic>
    </p:spTree>
    <p:custDataLst>
      <p:tags r:id="rId1"/>
    </p:custDataLst>
    <p:extLst>
      <p:ext uri="{BB962C8B-B14F-4D97-AF65-F5344CB8AC3E}">
        <p14:creationId xmlns:p14="http://schemas.microsoft.com/office/powerpoint/2010/main" val="772196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B988EB2-5E82-EDCF-ECA1-B9F02CEAFE0C}"/>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3" name="Slide_title"/>
          <p:cNvSpPr>
            <a:spLocks noGrp="1"/>
          </p:cNvSpPr>
          <p:nvPr>
            <p:ph type="title"/>
          </p:nvPr>
        </p:nvSpPr>
        <p:spPr/>
        <p:txBody>
          <a:bodyPr/>
          <a:lstStyle/>
          <a:p>
            <a:r>
              <a:rPr lang="en-US" dirty="0">
                <a:latin typeface="JPM AM Pro" panose="020B0503040102020003" pitchFamily="34" charset="0"/>
              </a:rPr>
              <a:t>The labor market is tight, but not strong.</a:t>
            </a:r>
          </a:p>
        </p:txBody>
      </p:sp>
      <p:sp>
        <p:nvSpPr>
          <p:cNvPr id="5" name="Source"/>
          <p:cNvSpPr>
            <a:spLocks noGrp="1"/>
          </p:cNvSpPr>
          <p:nvPr>
            <p:ph type="body" sz="quarter" idx="25"/>
          </p:nvPr>
        </p:nvSpPr>
        <p:spPr>
          <a:xfrm>
            <a:off x="762001" y="6060291"/>
            <a:ext cx="6784975" cy="343556"/>
          </a:xfrm>
        </p:spPr>
        <p:txBody>
          <a:bodyPr/>
          <a:lstStyle/>
          <a:p>
            <a:r>
              <a:rPr lang="en-US" dirty="0">
                <a:latin typeface="JPM AM Pro Light" panose="020B0303040103020003" pitchFamily="34" charset="0"/>
              </a:rPr>
              <a:t>Source: BLS, FactSet, J.P. Morgan Asset Management.</a:t>
            </a:r>
          </a:p>
          <a:p>
            <a:r>
              <a:rPr lang="en-US" sz="800" dirty="0">
                <a:latin typeface="JPM AM Pro Light" panose="020B0303040103020003" pitchFamily="34" charset="0"/>
              </a:rPr>
              <a:t>Private production and non-supervisory jobs represent just over 80% of total private nonfarm jobs. </a:t>
            </a:r>
            <a:endParaRPr lang="en-US" strike="sngStrike" dirty="0">
              <a:latin typeface="JPM AM Pro Light" panose="020B0303040103020003" pitchFamily="34" charset="0"/>
            </a:endParaRPr>
          </a:p>
          <a:p>
            <a:r>
              <a:rPr lang="en-US" i="1" dirty="0">
                <a:solidFill>
                  <a:srgbClr val="000000"/>
                </a:solidFill>
                <a:latin typeface="JPM AM Pro Light" panose="020B0303040103020003" pitchFamily="34" charset="0"/>
              </a:rPr>
              <a:t>Guide to the Markets – U.S.</a:t>
            </a:r>
            <a:r>
              <a:rPr lang="en-US" dirty="0">
                <a:solidFill>
                  <a:srgbClr val="000000"/>
                </a:solidFill>
                <a:latin typeface="JPM AM Pro Light" panose="020B0303040103020003" pitchFamily="34" charset="0"/>
              </a:rPr>
              <a:t> Data are as of July 31, 2026.</a:t>
            </a:r>
            <a:r>
              <a:rPr lang="en-US" dirty="0">
                <a:latin typeface="JPM AM Pro Light" panose="020B0303040103020003" pitchFamily="34" charset="0"/>
              </a:rPr>
              <a:t> </a:t>
            </a:r>
          </a:p>
        </p:txBody>
      </p:sp>
      <p:sp>
        <p:nvSpPr>
          <p:cNvPr id="7" name="Date Placeholder 6"/>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8" name="Footer Placeholder 7"/>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0" name="Rectangle: Rounded Corners 16">
            <a:extLst>
              <a:ext uri="{FF2B5EF4-FFF2-40B4-BE49-F238E27FC236}">
                <a16:creationId xmlns:a16="http://schemas.microsoft.com/office/drawing/2014/main" id="{7A20B264-D4D1-420F-A619-29B6BCF475A3}"/>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sp>
        <p:nvSpPr>
          <p:cNvPr id="13" name="Footer Placeholder 3">
            <a:extLst>
              <a:ext uri="{FF2B5EF4-FFF2-40B4-BE49-F238E27FC236}">
                <a16:creationId xmlns:a16="http://schemas.microsoft.com/office/drawing/2014/main" id="{2036F4CE-EE8C-4B33-92FF-362B93DD728A}"/>
              </a:ext>
            </a:extLst>
          </p:cNvPr>
          <p:cNvSpPr txBox="1">
            <a:spLocks/>
          </p:cNvSpPr>
          <p:nvPr/>
        </p:nvSpPr>
        <p:spPr>
          <a:xfrm>
            <a:off x="8500513" y="661934"/>
            <a:ext cx="421629" cy="334011"/>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19</a:t>
            </a:r>
          </a:p>
        </p:txBody>
      </p:sp>
      <p:pic>
        <p:nvPicPr>
          <p:cNvPr id="6" name="Picture 5">
            <a:extLst>
              <a:ext uri="{FF2B5EF4-FFF2-40B4-BE49-F238E27FC236}">
                <a16:creationId xmlns:a16="http://schemas.microsoft.com/office/drawing/2014/main" id="{D244DF69-331C-D1D5-84C3-2186FB5A474D}"/>
              </a:ext>
            </a:extLst>
          </p:cNvPr>
          <p:cNvPicPr>
            <a:picLocks noChangeAspect="1"/>
          </p:cNvPicPr>
          <p:nvPr/>
        </p:nvPicPr>
        <p:blipFill>
          <a:blip r:embed="rId4"/>
          <a:stretch>
            <a:fillRect/>
          </a:stretch>
        </p:blipFill>
        <p:spPr>
          <a:xfrm>
            <a:off x="762000" y="1206500"/>
            <a:ext cx="8229600" cy="4642578"/>
          </a:xfrm>
          <a:prstGeom prst="rect">
            <a:avLst/>
          </a:prstGeom>
        </p:spPr>
      </p:pic>
    </p:spTree>
    <p:custDataLst>
      <p:tags r:id="rId1"/>
    </p:custDataLst>
    <p:extLst>
      <p:ext uri="{BB962C8B-B14F-4D97-AF65-F5344CB8AC3E}">
        <p14:creationId xmlns:p14="http://schemas.microsoft.com/office/powerpoint/2010/main" val="2482574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BEC5D24-6D14-039C-D847-1193FC605B91}"/>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4" name="Slide_title">
            <a:extLst>
              <a:ext uri="{FF2B5EF4-FFF2-40B4-BE49-F238E27FC236}">
                <a16:creationId xmlns:a16="http://schemas.microsoft.com/office/drawing/2014/main" id="{02B5080C-440B-4BCA-9EDC-81505FFBD922}"/>
              </a:ext>
            </a:extLst>
          </p:cNvPr>
          <p:cNvSpPr>
            <a:spLocks noGrp="1"/>
          </p:cNvSpPr>
          <p:nvPr>
            <p:ph type="title"/>
          </p:nvPr>
        </p:nvSpPr>
        <p:spPr/>
        <p:txBody>
          <a:bodyPr/>
          <a:lstStyle/>
          <a:p>
            <a:r>
              <a:rPr lang="en-US" dirty="0"/>
              <a:t>We should be past the peak in inflation but the pace of decline depends on the war with Iran.</a:t>
            </a:r>
          </a:p>
        </p:txBody>
      </p:sp>
      <p:sp>
        <p:nvSpPr>
          <p:cNvPr id="5" name="Date Placeholder 4">
            <a:extLst>
              <a:ext uri="{FF2B5EF4-FFF2-40B4-BE49-F238E27FC236}">
                <a16:creationId xmlns:a16="http://schemas.microsoft.com/office/drawing/2014/main" id="{51BA87C7-D871-4DAC-9F72-096EB91D4E66}"/>
              </a:ext>
            </a:extLst>
          </p:cNvPr>
          <p:cNvSpPr>
            <a:spLocks noGrp="1"/>
          </p:cNvSpPr>
          <p:nvPr>
            <p:ph type="dt" sz="half" idx="10"/>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6" name="Footer Placeholder 5">
            <a:extLst>
              <a:ext uri="{FF2B5EF4-FFF2-40B4-BE49-F238E27FC236}">
                <a16:creationId xmlns:a16="http://schemas.microsoft.com/office/drawing/2014/main" id="{BE9F58ED-A4F7-48D3-92A8-580CC45994EE}"/>
              </a:ext>
            </a:extLst>
          </p:cNvPr>
          <p:cNvSpPr>
            <a:spLocks noGrp="1"/>
          </p:cNvSpPr>
          <p:nvPr>
            <p:ph type="ftr" sz="quarter" idx="11"/>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0" name="Source">
            <a:extLst>
              <a:ext uri="{FF2B5EF4-FFF2-40B4-BE49-F238E27FC236}">
                <a16:creationId xmlns:a16="http://schemas.microsoft.com/office/drawing/2014/main" id="{B24559BA-BF4A-4F0E-A1AB-1A4E8E57619E}"/>
              </a:ext>
            </a:extLst>
          </p:cNvPr>
          <p:cNvSpPr>
            <a:spLocks noGrp="1"/>
          </p:cNvSpPr>
          <p:nvPr>
            <p:ph type="body" sz="quarter" idx="25"/>
          </p:nvPr>
        </p:nvSpPr>
        <p:spPr>
          <a:xfrm>
            <a:off x="762000" y="6124925"/>
            <a:ext cx="6784975" cy="687111"/>
          </a:xfrm>
        </p:spPr>
        <p:txBody>
          <a:bodyPr/>
          <a:lstStyle/>
          <a:p>
            <a:r>
              <a:rPr lang="en-US" sz="800" dirty="0"/>
              <a:t>Source: BLS, FactSet, J.P. Morgan Asset Management.</a:t>
            </a:r>
          </a:p>
          <a:p>
            <a:r>
              <a:rPr lang="en-US" sz="800" dirty="0"/>
              <a:t>Contributions mirror the BLS methodology on Table 7 of the CPI report. Values may not sum to headline CPI figures due to rounding and underlying calculations. “Shelter” includes owners’ equivalent rent, rent of primary residence and tenants’ and household insurance. “Food at home” includes alcoholic beverages. Headline and core PCE deflator inflation shown are based on seasonally adjusted data due to data availability. Official October 2025 data unavailable due to government shutdown and data shown are J.P. Morgan Asset Management estimates.</a:t>
            </a:r>
          </a:p>
          <a:p>
            <a:r>
              <a:rPr lang="en-US" sz="800" i="1" dirty="0"/>
              <a:t>Guide to the Markets </a:t>
            </a:r>
            <a:r>
              <a:rPr lang="en-US" sz="800" dirty="0"/>
              <a:t>– U.S. Data are as of July 31, 2026.</a:t>
            </a:r>
            <a:endParaRPr lang="en-US" dirty="0"/>
          </a:p>
        </p:txBody>
      </p:sp>
      <p:sp>
        <p:nvSpPr>
          <p:cNvPr id="32" name="Rectangle: Rounded Corners 16">
            <a:extLst>
              <a:ext uri="{FF2B5EF4-FFF2-40B4-BE49-F238E27FC236}">
                <a16:creationId xmlns:a16="http://schemas.microsoft.com/office/drawing/2014/main" id="{30E9616D-C5C1-4147-AA3D-2EC7A318A12E}"/>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sp>
        <p:nvSpPr>
          <p:cNvPr id="2" name="Footer Placeholder 3">
            <a:extLst>
              <a:ext uri="{FF2B5EF4-FFF2-40B4-BE49-F238E27FC236}">
                <a16:creationId xmlns:a16="http://schemas.microsoft.com/office/drawing/2014/main" id="{5FC20B3D-F98A-51D2-066B-6607CDAC2A16}"/>
              </a:ext>
            </a:extLst>
          </p:cNvPr>
          <p:cNvSpPr txBox="1">
            <a:spLocks/>
          </p:cNvSpPr>
          <p:nvPr/>
        </p:nvSpPr>
        <p:spPr>
          <a:xfrm>
            <a:off x="8500513" y="661934"/>
            <a:ext cx="421629" cy="334011"/>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22</a:t>
            </a:r>
          </a:p>
        </p:txBody>
      </p:sp>
      <p:pic>
        <p:nvPicPr>
          <p:cNvPr id="7" name="Picture 6">
            <a:extLst>
              <a:ext uri="{FF2B5EF4-FFF2-40B4-BE49-F238E27FC236}">
                <a16:creationId xmlns:a16="http://schemas.microsoft.com/office/drawing/2014/main" id="{F1B83097-988E-1DF5-1FAE-3A34BD1DFE38}"/>
              </a:ext>
            </a:extLst>
          </p:cNvPr>
          <p:cNvPicPr>
            <a:picLocks noChangeAspect="1"/>
          </p:cNvPicPr>
          <p:nvPr/>
        </p:nvPicPr>
        <p:blipFill>
          <a:blip r:embed="rId4"/>
          <a:stretch>
            <a:fillRect/>
          </a:stretch>
        </p:blipFill>
        <p:spPr>
          <a:xfrm>
            <a:off x="762000" y="1178543"/>
            <a:ext cx="8191500" cy="4810125"/>
          </a:xfrm>
          <a:prstGeom prst="rect">
            <a:avLst/>
          </a:prstGeom>
        </p:spPr>
      </p:pic>
    </p:spTree>
    <p:custDataLst>
      <p:tags r:id="rId1"/>
    </p:custDataLst>
    <p:extLst>
      <p:ext uri="{BB962C8B-B14F-4D97-AF65-F5344CB8AC3E}">
        <p14:creationId xmlns:p14="http://schemas.microsoft.com/office/powerpoint/2010/main" val="75258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B36C600-62EB-0068-55F7-63DE356C8CD7}"/>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2" name="Slide_title"/>
          <p:cNvSpPr>
            <a:spLocks noGrp="1"/>
          </p:cNvSpPr>
          <p:nvPr>
            <p:ph type="title"/>
          </p:nvPr>
        </p:nvSpPr>
        <p:spPr/>
        <p:txBody>
          <a:bodyPr/>
          <a:lstStyle/>
          <a:p>
            <a:r>
              <a:rPr lang="en-US" dirty="0">
                <a:latin typeface="JPM AM Pro" panose="020B0503040102020003" pitchFamily="34" charset="0"/>
              </a:rPr>
              <a:t>The Fed is likely on hold</a:t>
            </a:r>
            <a:r>
              <a:rPr lang="en-US" dirty="0"/>
              <a:t> risks tilted towards </a:t>
            </a:r>
            <a:r>
              <a:rPr lang="en-US" dirty="0">
                <a:latin typeface="JPM AM Pro" panose="020B0503040102020003" pitchFamily="34" charset="0"/>
              </a:rPr>
              <a:t>tightening.</a:t>
            </a:r>
          </a:p>
        </p:txBody>
      </p:sp>
      <p:sp>
        <p:nvSpPr>
          <p:cNvPr id="4" name="Date Placeholder 3"/>
          <p:cNvSpPr>
            <a:spLocks noGrp="1"/>
          </p:cNvSpPr>
          <p:nvPr>
            <p:ph type="dt" sz="half" idx="10"/>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p:cNvSpPr>
            <a:spLocks noGrp="1"/>
          </p:cNvSpPr>
          <p:nvPr>
            <p:ph type="ftr" sz="quarter" idx="11"/>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6" name="Source"/>
          <p:cNvSpPr>
            <a:spLocks noGrp="1"/>
          </p:cNvSpPr>
          <p:nvPr>
            <p:ph type="body" sz="quarter" idx="25"/>
          </p:nvPr>
        </p:nvSpPr>
        <p:spPr>
          <a:xfrm>
            <a:off x="762000" y="5978520"/>
            <a:ext cx="6784975" cy="751360"/>
          </a:xfrm>
        </p:spPr>
        <p:txBody>
          <a:bodyPr/>
          <a:lstStyle/>
          <a:p>
            <a:r>
              <a:rPr lang="en-US" sz="750" dirty="0"/>
              <a:t>Source: Bloomberg, FactSet, Federal Reserve, J.P. Morgan Asset Management.</a:t>
            </a:r>
          </a:p>
          <a:p>
            <a:r>
              <a:rPr lang="en-US" sz="750" dirty="0"/>
              <a:t>Market expectations are based off of USD Overnight Index Swaps. *Long-run projections are the rates of growth, unemployment and inflation to which a policymaker expects the economy to converge over the next five to six years in absence of further shocks and under appropriate monetary policy. Forecasts, projections and other forward-looking statements are based upon current beliefs and expectations. They are for illustrative purposes only and serve as an indication of what may occur. Given the inherent uncertainties and risks associated with forecasts, projections or other forward-looking statements, actual events, results or performance may differ materially from those reflected or contemplated.</a:t>
            </a:r>
          </a:p>
          <a:p>
            <a:r>
              <a:rPr lang="en-US" sz="750" i="1" dirty="0">
                <a:solidFill>
                  <a:srgbClr val="000000"/>
                </a:solidFill>
              </a:rPr>
              <a:t>Guide to the Markets – U.S.</a:t>
            </a:r>
            <a:r>
              <a:rPr lang="en-US" sz="750" dirty="0">
                <a:solidFill>
                  <a:srgbClr val="000000"/>
                </a:solidFill>
              </a:rPr>
              <a:t> Data are as of July 31, 2026.</a:t>
            </a:r>
            <a:endParaRPr lang="en-US" sz="750" dirty="0"/>
          </a:p>
        </p:txBody>
      </p:sp>
      <p:sp>
        <p:nvSpPr>
          <p:cNvPr id="8" name="Footer Placeholder 3">
            <a:extLst>
              <a:ext uri="{FF2B5EF4-FFF2-40B4-BE49-F238E27FC236}">
                <a16:creationId xmlns:a16="http://schemas.microsoft.com/office/drawing/2014/main" id="{2036F4CE-EE8C-4B33-92FF-362B93DD728A}"/>
              </a:ext>
            </a:extLst>
          </p:cNvPr>
          <p:cNvSpPr txBox="1">
            <a:spLocks/>
          </p:cNvSpPr>
          <p:nvPr/>
        </p:nvSpPr>
        <p:spPr>
          <a:xfrm>
            <a:off x="8497699" y="670075"/>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33</a:t>
            </a:r>
          </a:p>
        </p:txBody>
      </p:sp>
      <p:sp>
        <p:nvSpPr>
          <p:cNvPr id="12" name="Rectangle: Rounded Corners 7">
            <a:extLst>
              <a:ext uri="{FF2B5EF4-FFF2-40B4-BE49-F238E27FC236}">
                <a16:creationId xmlns:a16="http://schemas.microsoft.com/office/drawing/2014/main" id="{95709890-EC27-41B3-BD3A-D0512CC55B13}"/>
              </a:ext>
            </a:extLst>
          </p:cNvPr>
          <p:cNvSpPr/>
          <p:nvPr/>
        </p:nvSpPr>
        <p:spPr>
          <a:xfrm rot="16200000">
            <a:off x="-300585" y="3029351"/>
            <a:ext cx="1231904" cy="220589"/>
          </a:xfrm>
          <a:prstGeom prst="roundRect">
            <a:avLst>
              <a:gd name="adj" fmla="val 50000"/>
            </a:avLst>
          </a:prstGeom>
          <a:solidFill>
            <a:schemeClr val="accent5"/>
          </a:solidFill>
          <a:ln w="9525" cap="sq">
            <a:solidFill>
              <a:schemeClr val="bg1"/>
            </a:solid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Fixed Income</a:t>
            </a:r>
          </a:p>
        </p:txBody>
      </p:sp>
      <p:pic>
        <p:nvPicPr>
          <p:cNvPr id="7" name="Picture 6">
            <a:extLst>
              <a:ext uri="{FF2B5EF4-FFF2-40B4-BE49-F238E27FC236}">
                <a16:creationId xmlns:a16="http://schemas.microsoft.com/office/drawing/2014/main" id="{A34FE3B8-CD34-CE29-0944-6CEA8CE9E40B}"/>
              </a:ext>
            </a:extLst>
          </p:cNvPr>
          <p:cNvPicPr>
            <a:picLocks noChangeAspect="1"/>
          </p:cNvPicPr>
          <p:nvPr/>
        </p:nvPicPr>
        <p:blipFill>
          <a:blip r:embed="rId4"/>
          <a:stretch>
            <a:fillRect/>
          </a:stretch>
        </p:blipFill>
        <p:spPr>
          <a:xfrm>
            <a:off x="762001" y="1125868"/>
            <a:ext cx="8117138" cy="4791820"/>
          </a:xfrm>
          <a:prstGeom prst="rect">
            <a:avLst/>
          </a:prstGeom>
        </p:spPr>
      </p:pic>
    </p:spTree>
    <p:custDataLst>
      <p:tags r:id="rId1"/>
    </p:custDataLst>
    <p:extLst>
      <p:ext uri="{BB962C8B-B14F-4D97-AF65-F5344CB8AC3E}">
        <p14:creationId xmlns:p14="http://schemas.microsoft.com/office/powerpoint/2010/main" val="2888445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AD8231F-C378-201B-5B39-DBDA314C6AA5}"/>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2" name="Title 1"/>
          <p:cNvSpPr>
            <a:spLocks noGrp="1"/>
          </p:cNvSpPr>
          <p:nvPr>
            <p:ph type="title"/>
          </p:nvPr>
        </p:nvSpPr>
        <p:spPr/>
        <p:txBody>
          <a:bodyPr/>
          <a:lstStyle/>
          <a:p>
            <a:r>
              <a:rPr lang="en-US" dirty="0"/>
              <a:t>Meanwhile, foreign growth should increase…</a:t>
            </a:r>
          </a:p>
        </p:txBody>
      </p:sp>
      <p:sp>
        <p:nvSpPr>
          <p:cNvPr id="4" name="Source"/>
          <p:cNvSpPr>
            <a:spLocks noGrp="1"/>
          </p:cNvSpPr>
          <p:nvPr>
            <p:ph type="body" sz="quarter" idx="25"/>
          </p:nvPr>
        </p:nvSpPr>
        <p:spPr>
          <a:xfrm>
            <a:off x="777190" y="5933973"/>
            <a:ext cx="6784619" cy="801630"/>
          </a:xfrm>
        </p:spPr>
        <p:txBody>
          <a:bodyPr/>
          <a:lstStyle/>
          <a:p>
            <a:pPr algn="just"/>
            <a:r>
              <a:rPr lang="en-US" dirty="0"/>
              <a:t>Source: J.P. Morgan Economic Research, Standard &amp; Poor’s, J.P. Morgan Asset Management.</a:t>
            </a:r>
          </a:p>
          <a:p>
            <a:pPr algn="just"/>
            <a:r>
              <a:rPr lang="en-US" dirty="0"/>
              <a:t>Any italicized figures represent estimates by J.P. Morgan Asset Management. The Composite PMI includes both manufacturing and services sub-indices. Heatmap colors are based on PMI relative to the 50 level, which indicates acceleration or deceleration of the sector, for the period shown. Heatmap is based on quarterly averages, except for the two most recent figures, which are single month readings. Data for the U.S. are back-tested and filled in for 2007 to 2009. Data for Japan are back-tested and filled in for the first two quarters of 2007. DM and EM represent developed markets and emerging markets, respectively. </a:t>
            </a:r>
          </a:p>
          <a:p>
            <a:pPr algn="just"/>
            <a:r>
              <a:rPr lang="en-US" i="1" dirty="0">
                <a:solidFill>
                  <a:srgbClr val="000000"/>
                </a:solidFill>
              </a:rPr>
              <a:t>Guide to the Markets – U.S.</a:t>
            </a:r>
            <a:r>
              <a:rPr lang="en-US" dirty="0">
                <a:solidFill>
                  <a:srgbClr val="000000"/>
                </a:solidFill>
              </a:rPr>
              <a:t> Data are as of July 31, 2026.</a:t>
            </a:r>
            <a:endParaRPr lang="en-US" dirty="0"/>
          </a:p>
        </p:txBody>
      </p:sp>
      <p:sp>
        <p:nvSpPr>
          <p:cNvPr id="5" name="Date Placeholder 4"/>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6" name="Footer Placeholder 5"/>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2" name="Footer Placeholder 3">
            <a:extLst>
              <a:ext uri="{FF2B5EF4-FFF2-40B4-BE49-F238E27FC236}">
                <a16:creationId xmlns:a16="http://schemas.microsoft.com/office/drawing/2014/main" id="{2036F4CE-EE8C-4B33-92FF-362B93DD728A}"/>
              </a:ext>
            </a:extLst>
          </p:cNvPr>
          <p:cNvSpPr txBox="1">
            <a:spLocks/>
          </p:cNvSpPr>
          <p:nvPr/>
        </p:nvSpPr>
        <p:spPr>
          <a:xfrm>
            <a:off x="8497699" y="670075"/>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50</a:t>
            </a:r>
          </a:p>
        </p:txBody>
      </p:sp>
      <p:sp>
        <p:nvSpPr>
          <p:cNvPr id="9" name="Rectangle: Rounded Corners 7">
            <a:extLst>
              <a:ext uri="{FF2B5EF4-FFF2-40B4-BE49-F238E27FC236}">
                <a16:creationId xmlns:a16="http://schemas.microsoft.com/office/drawing/2014/main" id="{95709890-EC27-41B3-BD3A-D0512CC55B13}"/>
              </a:ext>
            </a:extLst>
          </p:cNvPr>
          <p:cNvSpPr/>
          <p:nvPr/>
        </p:nvSpPr>
        <p:spPr>
          <a:xfrm rot="16200000">
            <a:off x="-296823" y="3797698"/>
            <a:ext cx="1231904" cy="220589"/>
          </a:xfrm>
          <a:prstGeom prst="roundRect">
            <a:avLst>
              <a:gd name="adj" fmla="val 50000"/>
            </a:avLst>
          </a:prstGeom>
          <a:solidFill>
            <a:srgbClr val="6F44BB"/>
          </a:solidFill>
          <a:ln w="9525" cap="sq">
            <a:solidFill>
              <a:schemeClr val="bg1"/>
            </a:solid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International</a:t>
            </a:r>
          </a:p>
        </p:txBody>
      </p:sp>
      <p:pic>
        <p:nvPicPr>
          <p:cNvPr id="8" name="Picture 7">
            <a:extLst>
              <a:ext uri="{FF2B5EF4-FFF2-40B4-BE49-F238E27FC236}">
                <a16:creationId xmlns:a16="http://schemas.microsoft.com/office/drawing/2014/main" id="{B6A87DFF-4644-4FFC-A12C-76C88F1BFC64}"/>
              </a:ext>
            </a:extLst>
          </p:cNvPr>
          <p:cNvPicPr>
            <a:picLocks noChangeAspect="1"/>
          </p:cNvPicPr>
          <p:nvPr/>
        </p:nvPicPr>
        <p:blipFill>
          <a:blip r:embed="rId4"/>
          <a:stretch>
            <a:fillRect/>
          </a:stretch>
        </p:blipFill>
        <p:spPr>
          <a:xfrm>
            <a:off x="762005" y="1143001"/>
            <a:ext cx="8229599" cy="4606751"/>
          </a:xfrm>
          <a:prstGeom prst="rect">
            <a:avLst/>
          </a:prstGeom>
        </p:spPr>
      </p:pic>
    </p:spTree>
    <p:custDataLst>
      <p:tags r:id="rId1"/>
    </p:custDataLst>
    <p:extLst>
      <p:ext uri="{BB962C8B-B14F-4D97-AF65-F5344CB8AC3E}">
        <p14:creationId xmlns:p14="http://schemas.microsoft.com/office/powerpoint/2010/main" val="526367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1D100D9-C2B1-84BB-9AF7-BA8502A8EFF1}"/>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2" name="Slide_title"/>
          <p:cNvSpPr>
            <a:spLocks noGrp="1"/>
          </p:cNvSpPr>
          <p:nvPr>
            <p:ph type="title"/>
          </p:nvPr>
        </p:nvSpPr>
        <p:spPr/>
        <p:txBody>
          <a:bodyPr/>
          <a:lstStyle/>
          <a:p>
            <a:r>
              <a:rPr lang="en-US" dirty="0">
                <a:latin typeface="JPM AM Pro" panose="020B0503040102020003" pitchFamily="34" charset="0"/>
              </a:rPr>
              <a:t>… and a softer dollar may follow.</a:t>
            </a:r>
          </a:p>
        </p:txBody>
      </p:sp>
      <p:sp>
        <p:nvSpPr>
          <p:cNvPr id="6" name="Source"/>
          <p:cNvSpPr>
            <a:spLocks noGrp="1"/>
          </p:cNvSpPr>
          <p:nvPr>
            <p:ph type="body" sz="quarter" idx="25"/>
          </p:nvPr>
        </p:nvSpPr>
        <p:spPr>
          <a:xfrm>
            <a:off x="762001" y="5968604"/>
            <a:ext cx="6784975" cy="687111"/>
          </a:xfrm>
        </p:spPr>
        <p:txBody>
          <a:bodyPr/>
          <a:lstStyle/>
          <a:p>
            <a:r>
              <a:rPr lang="en-US" dirty="0">
                <a:latin typeface="JPM AM Pro Light" panose="020B0303040103020003" pitchFamily="34" charset="0"/>
              </a:rPr>
              <a:t>Source: Bloomberg, FactSet, J.P. Morgan Asset Management;</a:t>
            </a:r>
            <a:r>
              <a:rPr lang="en-US" dirty="0"/>
              <a:t> </a:t>
            </a:r>
            <a:r>
              <a:rPr lang="en-US" dirty="0">
                <a:latin typeface="JPM AM Pro Light" panose="020B0303040103020003" pitchFamily="34" charset="0"/>
              </a:rPr>
              <a:t>(Left) ICE; (Top right) BEA; (Bottom right) BIS. </a:t>
            </a:r>
          </a:p>
          <a:p>
            <a:r>
              <a:rPr lang="en-US" dirty="0">
                <a:latin typeface="JPM AM Pro Light" panose="020B0303040103020003" pitchFamily="34" charset="0"/>
              </a:rPr>
              <a:t>Currencies in the DXY Index are: British pound, Canadian dollar, euro, Japanese yen, Swedish krona and Swiss franc. *Interest rate differential is the difference between the 2-year U.S. Treasury yield and a basket of the 2-year yields of each major trading partner (Australia, Canada, eurozone, Japan, Sweden, Switzerland and UK). Weights in the basket are calculated using the 2-year average of total government bonds outstanding in each region. </a:t>
            </a:r>
          </a:p>
          <a:p>
            <a:r>
              <a:rPr lang="en-US" i="1" dirty="0">
                <a:solidFill>
                  <a:srgbClr val="000000"/>
                </a:solidFill>
                <a:latin typeface="JPM AM Pro Light" panose="020B0303040103020003" pitchFamily="34" charset="0"/>
              </a:rPr>
              <a:t>Guide to the Markets – U.S.</a:t>
            </a:r>
            <a:r>
              <a:rPr lang="en-US" dirty="0">
                <a:solidFill>
                  <a:srgbClr val="000000"/>
                </a:solidFill>
                <a:latin typeface="JPM AM Pro Light" panose="020B0303040103020003" pitchFamily="34" charset="0"/>
              </a:rPr>
              <a:t> Data are as of July 31, 2026.</a:t>
            </a:r>
            <a:endParaRPr lang="en-US" dirty="0">
              <a:latin typeface="JPM AM Pro Light" panose="020B0303040103020003" pitchFamily="34" charset="0"/>
            </a:endParaRPr>
          </a:p>
        </p:txBody>
      </p:sp>
      <p:sp>
        <p:nvSpPr>
          <p:cNvPr id="4" name="Date Placeholder 3"/>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1" name="Footer Placeholder 3">
            <a:extLst>
              <a:ext uri="{FF2B5EF4-FFF2-40B4-BE49-F238E27FC236}">
                <a16:creationId xmlns:a16="http://schemas.microsoft.com/office/drawing/2014/main" id="{2036F4CE-EE8C-4B33-92FF-362B93DD728A}"/>
              </a:ext>
            </a:extLst>
          </p:cNvPr>
          <p:cNvSpPr txBox="1">
            <a:spLocks/>
          </p:cNvSpPr>
          <p:nvPr/>
        </p:nvSpPr>
        <p:spPr>
          <a:xfrm>
            <a:off x="8497699" y="670168"/>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23</a:t>
            </a:r>
          </a:p>
        </p:txBody>
      </p:sp>
      <p:sp>
        <p:nvSpPr>
          <p:cNvPr id="9" name="Rectangle: Rounded Corners 16">
            <a:extLst>
              <a:ext uri="{FF2B5EF4-FFF2-40B4-BE49-F238E27FC236}">
                <a16:creationId xmlns:a16="http://schemas.microsoft.com/office/drawing/2014/main" id="{7A20B264-D4D1-420F-A619-29B6BCF475A3}"/>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pic>
        <p:nvPicPr>
          <p:cNvPr id="8" name="Picture 7">
            <a:extLst>
              <a:ext uri="{FF2B5EF4-FFF2-40B4-BE49-F238E27FC236}">
                <a16:creationId xmlns:a16="http://schemas.microsoft.com/office/drawing/2014/main" id="{F7BF64DA-7BA4-2E2D-1019-13791EF47432}"/>
              </a:ext>
            </a:extLst>
          </p:cNvPr>
          <p:cNvPicPr>
            <a:picLocks noChangeAspect="1"/>
          </p:cNvPicPr>
          <p:nvPr/>
        </p:nvPicPr>
        <p:blipFill>
          <a:blip r:embed="rId4"/>
          <a:stretch>
            <a:fillRect/>
          </a:stretch>
        </p:blipFill>
        <p:spPr>
          <a:xfrm>
            <a:off x="762001" y="1206501"/>
            <a:ext cx="8229600" cy="4596713"/>
          </a:xfrm>
          <a:prstGeom prst="rect">
            <a:avLst/>
          </a:prstGeom>
        </p:spPr>
      </p:pic>
    </p:spTree>
    <p:custDataLst>
      <p:tags r:id="rId1"/>
    </p:custDataLst>
    <p:extLst>
      <p:ext uri="{BB962C8B-B14F-4D97-AF65-F5344CB8AC3E}">
        <p14:creationId xmlns:p14="http://schemas.microsoft.com/office/powerpoint/2010/main" val="1718658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95B04-E326-819A-F996-5018DD60A1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407F3F-105F-A944-6DAB-0267AD5BE9A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D938B7C-055E-BB64-08C6-A5EE2FCC5B41}"/>
              </a:ext>
            </a:extLst>
          </p:cNvPr>
          <p:cNvSpPr>
            <a:spLocks noGrp="1"/>
          </p:cNvSpPr>
          <p:nvPr>
            <p:ph idx="1"/>
          </p:nvPr>
        </p:nvSpPr>
        <p:spPr/>
        <p:txBody>
          <a:bodyPr/>
          <a:lstStyle/>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Sentiment and the market</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JPM AM Pro" panose="020B0503040102020003"/>
                <a:ea typeface="+mn-ea"/>
                <a:cs typeface="+mn-cs"/>
              </a:rPr>
              <a:t>Headwinds and tailwinds</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The economic outlook</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dirty="0">
                <a:solidFill>
                  <a:srgbClr val="000000"/>
                </a:solidFill>
                <a:latin typeface="JPM AM Pro" panose="020B0503040102020003"/>
              </a:rPr>
              <a:t>Asset allocation</a:t>
            </a:r>
            <a:endParaRPr lang="en-US" dirty="0"/>
          </a:p>
        </p:txBody>
      </p:sp>
      <p:sp>
        <p:nvSpPr>
          <p:cNvPr id="4" name="Date Placeholder 3">
            <a:extLst>
              <a:ext uri="{FF2B5EF4-FFF2-40B4-BE49-F238E27FC236}">
                <a16:creationId xmlns:a16="http://schemas.microsoft.com/office/drawing/2014/main" id="{D2EAD56F-974E-C5DA-D775-9B285F8EA980}"/>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a:extLst>
              <a:ext uri="{FF2B5EF4-FFF2-40B4-BE49-F238E27FC236}">
                <a16:creationId xmlns:a16="http://schemas.microsoft.com/office/drawing/2014/main" id="{41921E12-F71A-0E06-B544-99B807569B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6" name="Text Placeholder 5">
            <a:extLst>
              <a:ext uri="{FF2B5EF4-FFF2-40B4-BE49-F238E27FC236}">
                <a16:creationId xmlns:a16="http://schemas.microsoft.com/office/drawing/2014/main" id="{D17135F7-88D2-96AC-BF96-65B9BC19020A}"/>
              </a:ext>
            </a:extLst>
          </p:cNvPr>
          <p:cNvSpPr>
            <a:spLocks noGrp="1"/>
          </p:cNvSpPr>
          <p:nvPr>
            <p:ph type="body" sz="quarter" idx="25"/>
          </p:nvPr>
        </p:nvSpPr>
        <p:spPr/>
        <p:txBody>
          <a:bodyPr/>
          <a:lstStyle/>
          <a:p>
            <a:endParaRPr lang="en-US"/>
          </a:p>
        </p:txBody>
      </p:sp>
      <p:sp>
        <p:nvSpPr>
          <p:cNvPr id="7" name="Rectangle 6">
            <a:extLst>
              <a:ext uri="{FF2B5EF4-FFF2-40B4-BE49-F238E27FC236}">
                <a16:creationId xmlns:a16="http://schemas.microsoft.com/office/drawing/2014/main" id="{D49349BA-DD02-736C-C060-57D156BD0953}"/>
              </a:ext>
            </a:extLst>
          </p:cNvPr>
          <p:cNvSpPr/>
          <p:nvPr/>
        </p:nvSpPr>
        <p:spPr>
          <a:xfrm>
            <a:off x="7306236" y="519545"/>
            <a:ext cx="1699219" cy="477982"/>
          </a:xfrm>
          <a:prstGeom prst="rect">
            <a:avLst/>
          </a:prstGeom>
          <a:solidFill>
            <a:schemeClr val="bg1"/>
          </a:solidFill>
          <a:ln w="12700" cap="sq">
            <a:miter lim="800000"/>
          </a:ln>
        </p:spPr>
        <p:style>
          <a:lnRef idx="0">
            <a:schemeClr val="accent1"/>
          </a:lnRef>
          <a:fillRef idx="1">
            <a:schemeClr val="accent1"/>
          </a:fillRef>
          <a:effectRef idx="0">
            <a:srgbClr val="000000"/>
          </a:effectRef>
          <a:fontRef idx="minor">
            <a:schemeClr val="bg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79731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8F4AA-CB8A-9614-5B4A-806B385D6FCE}"/>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93B68B84-FF20-6D45-AD43-92A855C006F8}"/>
              </a:ext>
            </a:extLst>
          </p:cNvPr>
          <p:cNvSpPr>
            <a:spLocks noGrp="1"/>
          </p:cNvSpPr>
          <p:nvPr>
            <p:ph idx="1"/>
          </p:nvPr>
        </p:nvSpPr>
        <p:spPr/>
        <p:txBody>
          <a:bodyPr/>
          <a:lstStyle/>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dirty="0">
                <a:solidFill>
                  <a:srgbClr val="000000"/>
                </a:solidFill>
                <a:latin typeface="JPM AM Pro" panose="020B0503040102020003"/>
              </a:rPr>
              <a:t>Sentiment and the market</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JPM AM Pro" panose="020B0503040102020003"/>
                <a:ea typeface="+mn-ea"/>
                <a:cs typeface="+mn-cs"/>
              </a:rPr>
              <a:t>Headwinds and tailwinds</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The economic outlook</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Asset allocation</a:t>
            </a:r>
            <a:endParaRPr lang="en-US" b="0" dirty="0"/>
          </a:p>
        </p:txBody>
      </p:sp>
      <p:sp>
        <p:nvSpPr>
          <p:cNvPr id="4" name="Date Placeholder 3">
            <a:extLst>
              <a:ext uri="{FF2B5EF4-FFF2-40B4-BE49-F238E27FC236}">
                <a16:creationId xmlns:a16="http://schemas.microsoft.com/office/drawing/2014/main" id="{7AF72177-7FA8-C0C6-ABA3-EEB1D8B0E9A9}"/>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a:extLst>
              <a:ext uri="{FF2B5EF4-FFF2-40B4-BE49-F238E27FC236}">
                <a16:creationId xmlns:a16="http://schemas.microsoft.com/office/drawing/2014/main" id="{9A2C38BC-4163-7045-0F1B-A4B28FED173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6" name="Text Placeholder 5">
            <a:extLst>
              <a:ext uri="{FF2B5EF4-FFF2-40B4-BE49-F238E27FC236}">
                <a16:creationId xmlns:a16="http://schemas.microsoft.com/office/drawing/2014/main" id="{6661842F-95AC-A938-FC43-0D70C4DCC983}"/>
              </a:ext>
            </a:extLst>
          </p:cNvPr>
          <p:cNvSpPr>
            <a:spLocks noGrp="1"/>
          </p:cNvSpPr>
          <p:nvPr>
            <p:ph type="body" sz="quarter" idx="25"/>
          </p:nvPr>
        </p:nvSpPr>
        <p:spPr/>
        <p:txBody>
          <a:bodyPr/>
          <a:lstStyle/>
          <a:p>
            <a:endParaRPr lang="en-US"/>
          </a:p>
        </p:txBody>
      </p:sp>
      <p:sp>
        <p:nvSpPr>
          <p:cNvPr id="7" name="Rectangle 6">
            <a:extLst>
              <a:ext uri="{FF2B5EF4-FFF2-40B4-BE49-F238E27FC236}">
                <a16:creationId xmlns:a16="http://schemas.microsoft.com/office/drawing/2014/main" id="{62CBD083-9F2F-88D2-1F40-1A112ACBC08D}"/>
              </a:ext>
            </a:extLst>
          </p:cNvPr>
          <p:cNvSpPr/>
          <p:nvPr/>
        </p:nvSpPr>
        <p:spPr>
          <a:xfrm>
            <a:off x="7306236" y="519545"/>
            <a:ext cx="1699219" cy="477982"/>
          </a:xfrm>
          <a:prstGeom prst="rect">
            <a:avLst/>
          </a:prstGeom>
          <a:solidFill>
            <a:schemeClr val="bg1"/>
          </a:solidFill>
          <a:ln w="12700" cap="sq">
            <a:miter lim="800000"/>
          </a:ln>
        </p:spPr>
        <p:style>
          <a:lnRef idx="0">
            <a:schemeClr val="accent1"/>
          </a:lnRef>
          <a:fillRef idx="1">
            <a:schemeClr val="accent1"/>
          </a:fillRef>
          <a:effectRef idx="0">
            <a:srgbClr val="000000"/>
          </a:effectRef>
          <a:fontRef idx="minor">
            <a:schemeClr val="bg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436298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are in the fourth year of a bull market for equities and diversified investing. </a:t>
            </a:r>
            <a:endParaRPr lang="en-US" dirty="0">
              <a:latin typeface="JPM AM Pro" panose="020B0503040102020003" pitchFamily="34" charset="0"/>
            </a:endParaRPr>
          </a:p>
        </p:txBody>
      </p:sp>
      <p:sp>
        <p:nvSpPr>
          <p:cNvPr id="4" name="Source"/>
          <p:cNvSpPr>
            <a:spLocks noGrp="1"/>
          </p:cNvSpPr>
          <p:nvPr>
            <p:ph type="body" sz="quarter" idx="25"/>
          </p:nvPr>
        </p:nvSpPr>
        <p:spPr>
          <a:xfrm>
            <a:off x="762000" y="5927506"/>
            <a:ext cx="6784619" cy="720197"/>
          </a:xfrm>
        </p:spPr>
        <p:txBody>
          <a:bodyPr/>
          <a:lstStyle/>
          <a:p>
            <a:pPr defTabSz="782039">
              <a:lnSpc>
                <a:spcPct val="90000"/>
              </a:lnSpc>
              <a:buClr>
                <a:srgbClr val="656565"/>
              </a:buClr>
              <a:buSzPct val="75000"/>
            </a:pPr>
            <a:r>
              <a:rPr lang="en-US" sz="650" dirty="0">
                <a:solidFill>
                  <a:prstClr val="black"/>
                </a:solidFill>
              </a:rPr>
              <a:t>Source: Bloomberg, FactSet, MSCI, NAREIT, Russell, Standard &amp; Poor’s, J.P. Morgan Asset Management. </a:t>
            </a:r>
          </a:p>
          <a:p>
            <a:pPr algn="just" defTabSz="782039">
              <a:lnSpc>
                <a:spcPct val="90000"/>
              </a:lnSpc>
              <a:buClr>
                <a:srgbClr val="656565"/>
              </a:buClr>
              <a:buSzPct val="75000"/>
            </a:pPr>
            <a:r>
              <a:rPr lang="en-US" sz="650" dirty="0">
                <a:solidFill>
                  <a:prstClr val="black"/>
                </a:solidFill>
              </a:rPr>
              <a:t>Large Cap: S&amp;P 500, Small Cap: Russell 2000, EM Equity: MSCI EME, DM Equity: MSCI EAFE, </a:t>
            </a:r>
            <a:r>
              <a:rPr lang="en-US" sz="650" dirty="0" err="1">
                <a:solidFill>
                  <a:prstClr val="black"/>
                </a:solidFill>
              </a:rPr>
              <a:t>Comdty</a:t>
            </a:r>
            <a:r>
              <a:rPr lang="en-US" sz="650" dirty="0">
                <a:solidFill>
                  <a:prstClr val="black"/>
                </a:solidFill>
              </a:rPr>
              <a:t>: Bloomberg Commodity Index, High Yield: Bloomberg Global HY Index, Fixed Income: Bloomberg U.S. Aggregate, REITs: NAREIT Equity REIT Index, Cash: Bloomberg 1-3m Treasury. The “Asset Allocation” portfolio is for illustrative purposes only and assumes annual rebalancing with the following weights: 25% in the S&amp;P 500, 10% in the Russell 2000, 15% in the MSCI EAFE, 5% in the MSCI EME, 25% in the Bloomberg U.S. Aggregate, 5% in the Bloomberg 1-3m Treasury, 5% in the Bloomberg Global High Yield Index, 5% in the Bloomberg Commodity Index and 5% in the NAREIT Equity REIT Index. Annualized (Ann.) return and volatility (Vol.) represents the period from 12/31/2010 to 12/31/2025. Please see the disclosure page at the end for index definitions. All data represent total return for stated period. Past performance is no guarantee of future results. </a:t>
            </a:r>
          </a:p>
          <a:p>
            <a:pPr defTabSz="701910" eaLnBrk="0" hangingPunct="0">
              <a:lnSpc>
                <a:spcPct val="90000"/>
              </a:lnSpc>
              <a:buClr>
                <a:srgbClr val="656565"/>
              </a:buClr>
              <a:buSzPct val="75000"/>
            </a:pPr>
            <a:r>
              <a:rPr lang="en-US" sz="650" i="1" dirty="0">
                <a:solidFill>
                  <a:prstClr val="black"/>
                </a:solidFill>
              </a:rPr>
              <a:t>Guide to the Markets – U.S.</a:t>
            </a:r>
            <a:r>
              <a:rPr lang="en-US" sz="650" dirty="0">
                <a:solidFill>
                  <a:prstClr val="black"/>
                </a:solidFill>
              </a:rPr>
              <a:t> Data are as of July 31, 2026.</a:t>
            </a:r>
            <a:endParaRPr lang="en-US" sz="650" dirty="0"/>
          </a:p>
        </p:txBody>
      </p:sp>
      <p:sp>
        <p:nvSpPr>
          <p:cNvPr id="5" name="Date Placeholder 4"/>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6" name="Footer Placeholder 5"/>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9" name="Footer Placeholder 3">
            <a:extLst>
              <a:ext uri="{FF2B5EF4-FFF2-40B4-BE49-F238E27FC236}">
                <a16:creationId xmlns:a16="http://schemas.microsoft.com/office/drawing/2014/main" id="{2036F4CE-EE8C-4B33-92FF-362B93DD728A}"/>
              </a:ext>
            </a:extLst>
          </p:cNvPr>
          <p:cNvSpPr txBox="1">
            <a:spLocks/>
          </p:cNvSpPr>
          <p:nvPr/>
        </p:nvSpPr>
        <p:spPr>
          <a:xfrm>
            <a:off x="8497493" y="670075"/>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58</a:t>
            </a:r>
          </a:p>
        </p:txBody>
      </p:sp>
      <p:sp>
        <p:nvSpPr>
          <p:cNvPr id="3" name="Rectangle: Rounded Corners 19">
            <a:extLst>
              <a:ext uri="{FF2B5EF4-FFF2-40B4-BE49-F238E27FC236}">
                <a16:creationId xmlns:a16="http://schemas.microsoft.com/office/drawing/2014/main" id="{190A73A5-A073-E448-A163-9ABAFCE25525}"/>
              </a:ext>
            </a:extLst>
          </p:cNvPr>
          <p:cNvSpPr/>
          <p:nvPr/>
        </p:nvSpPr>
        <p:spPr>
          <a:xfrm rot="16200000">
            <a:off x="-450202" y="4986517"/>
            <a:ext cx="1545336" cy="219456"/>
          </a:xfrm>
          <a:prstGeom prst="roundRect">
            <a:avLst>
              <a:gd name="adj" fmla="val 50000"/>
            </a:avLst>
          </a:prstGeom>
          <a:solidFill>
            <a:srgbClr val="004F31"/>
          </a:solidFill>
          <a:ln w="9525" cap="sq">
            <a:noFill/>
            <a:miter lim="800000"/>
          </a:ln>
        </p:spPr>
        <p:style>
          <a:lnRef idx="0">
            <a:schemeClr val="accent1"/>
          </a:lnRef>
          <a:fillRef idx="1">
            <a:schemeClr val="accent1"/>
          </a:fillRef>
          <a:effectRef idx="0">
            <a:srgbClr val="000000"/>
          </a:effectRef>
          <a:fontRef idx="minor">
            <a:schemeClr val="bg1"/>
          </a:fontRef>
        </p:style>
        <p:txBody>
          <a:bodyPr lIns="0" tIns="0" rIns="0" bIns="0" rtlCol="0" anchor="ct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JPM AM Pro" panose="020B0503040102020003" pitchFamily="34" charset="0"/>
                <a:ea typeface="+mn-ea"/>
                <a:cs typeface="+mn-cs"/>
              </a:rPr>
              <a:t>Investing Principles</a:t>
            </a:r>
          </a:p>
        </p:txBody>
      </p:sp>
      <p:pic>
        <p:nvPicPr>
          <p:cNvPr id="8" name="Picture 7">
            <a:extLst>
              <a:ext uri="{FF2B5EF4-FFF2-40B4-BE49-F238E27FC236}">
                <a16:creationId xmlns:a16="http://schemas.microsoft.com/office/drawing/2014/main" id="{F5562878-73DF-739F-175F-23FA4882E200}"/>
              </a:ext>
            </a:extLst>
          </p:cNvPr>
          <p:cNvPicPr>
            <a:picLocks noChangeAspect="1"/>
          </p:cNvPicPr>
          <p:nvPr/>
        </p:nvPicPr>
        <p:blipFill>
          <a:blip r:embed="rId4"/>
          <a:stretch>
            <a:fillRect/>
          </a:stretch>
        </p:blipFill>
        <p:spPr>
          <a:xfrm>
            <a:off x="762000" y="1206500"/>
            <a:ext cx="8229600" cy="4603687"/>
          </a:xfrm>
          <a:prstGeom prst="rect">
            <a:avLst/>
          </a:prstGeom>
        </p:spPr>
      </p:pic>
    </p:spTree>
    <p:custDataLst>
      <p:tags r:id="rId1"/>
    </p:custDataLst>
    <p:extLst>
      <p:ext uri="{BB962C8B-B14F-4D97-AF65-F5344CB8AC3E}">
        <p14:creationId xmlns:p14="http://schemas.microsoft.com/office/powerpoint/2010/main" val="2090612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EAA50B1-CEB6-4DF3-FE42-B8E01EEE84DF}"/>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5" name="Footer Placeholder 3">
            <a:extLst>
              <a:ext uri="{FF2B5EF4-FFF2-40B4-BE49-F238E27FC236}">
                <a16:creationId xmlns:a16="http://schemas.microsoft.com/office/drawing/2014/main" id="{C7DC17C8-4F1E-D70C-2704-AB9848F7ED3B}"/>
              </a:ext>
            </a:extLst>
          </p:cNvPr>
          <p:cNvSpPr txBox="1">
            <a:spLocks/>
          </p:cNvSpPr>
          <p:nvPr/>
        </p:nvSpPr>
        <p:spPr>
          <a:xfrm>
            <a:off x="8497699" y="670075"/>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41</a:t>
            </a:r>
          </a:p>
        </p:txBody>
      </p:sp>
      <p:sp>
        <p:nvSpPr>
          <p:cNvPr id="2" name="Date Placeholder 3">
            <a:extLst>
              <a:ext uri="{FF2B5EF4-FFF2-40B4-BE49-F238E27FC236}">
                <a16:creationId xmlns:a16="http://schemas.microsoft.com/office/drawing/2014/main" id="{DD8C2F83-8CD6-D4B4-66BD-929284C88BB2}"/>
              </a:ext>
            </a:extLst>
          </p:cNvPr>
          <p:cNvSpPr>
            <a:spLocks noGrp="1"/>
          </p:cNvSpPr>
          <p:nvPr>
            <p:ph type="dt" sz="half" idx="10"/>
          </p:nvPr>
        </p:nvSpPr>
        <p:spPr>
          <a:xfrm>
            <a:off x="7467599" y="697407"/>
            <a:ext cx="591947" cy="244380"/>
          </a:xfrm>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3" name="Footer Placeholder 4">
            <a:extLst>
              <a:ext uri="{FF2B5EF4-FFF2-40B4-BE49-F238E27FC236}">
                <a16:creationId xmlns:a16="http://schemas.microsoft.com/office/drawing/2014/main" id="{CE3C8ACB-38CC-ADE0-5505-41BDD5366AC1}"/>
              </a:ext>
            </a:extLst>
          </p:cNvPr>
          <p:cNvSpPr>
            <a:spLocks noGrp="1"/>
          </p:cNvSpPr>
          <p:nvPr>
            <p:ph type="ftr" sz="quarter" idx="11"/>
          </p:nvPr>
        </p:nvSpPr>
        <p:spPr>
          <a:xfrm>
            <a:off x="8059548" y="697408"/>
            <a:ext cx="438151" cy="244380"/>
          </a:xfrm>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4" name="Slide_title">
            <a:extLst>
              <a:ext uri="{FF2B5EF4-FFF2-40B4-BE49-F238E27FC236}">
                <a16:creationId xmlns:a16="http://schemas.microsoft.com/office/drawing/2014/main" id="{31DC5441-7841-1E63-C497-DEDB8C03BA4E}"/>
              </a:ext>
            </a:extLst>
          </p:cNvPr>
          <p:cNvSpPr>
            <a:spLocks noGrp="1"/>
          </p:cNvSpPr>
          <p:nvPr>
            <p:ph type="title"/>
          </p:nvPr>
        </p:nvSpPr>
        <p:spPr>
          <a:xfrm>
            <a:off x="762001" y="316396"/>
            <a:ext cx="6544234" cy="617836"/>
          </a:xfrm>
        </p:spPr>
        <p:txBody>
          <a:bodyPr/>
          <a:lstStyle/>
          <a:p>
            <a:r>
              <a:rPr lang="en-US" dirty="0"/>
              <a:t>Fixed income deserves a neutral allocation… without duration or credit bets.</a:t>
            </a:r>
          </a:p>
        </p:txBody>
      </p:sp>
      <p:sp>
        <p:nvSpPr>
          <p:cNvPr id="6" name="Rectangle: Rounded Corners 7">
            <a:extLst>
              <a:ext uri="{FF2B5EF4-FFF2-40B4-BE49-F238E27FC236}">
                <a16:creationId xmlns:a16="http://schemas.microsoft.com/office/drawing/2014/main" id="{0B7187EE-283E-97C0-13C8-6D866A9D7507}"/>
              </a:ext>
            </a:extLst>
          </p:cNvPr>
          <p:cNvSpPr/>
          <p:nvPr/>
        </p:nvSpPr>
        <p:spPr>
          <a:xfrm rot="16200000">
            <a:off x="-300585" y="3029351"/>
            <a:ext cx="1231904" cy="220589"/>
          </a:xfrm>
          <a:prstGeom prst="roundRect">
            <a:avLst>
              <a:gd name="adj" fmla="val 50000"/>
            </a:avLst>
          </a:prstGeom>
          <a:solidFill>
            <a:schemeClr val="accent5"/>
          </a:solidFill>
          <a:ln w="9525" cap="sq">
            <a:solidFill>
              <a:schemeClr val="bg1"/>
            </a:solid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Fixed Income</a:t>
            </a:r>
          </a:p>
        </p:txBody>
      </p:sp>
      <p:sp>
        <p:nvSpPr>
          <p:cNvPr id="11" name="Source">
            <a:extLst>
              <a:ext uri="{FF2B5EF4-FFF2-40B4-BE49-F238E27FC236}">
                <a16:creationId xmlns:a16="http://schemas.microsoft.com/office/drawing/2014/main" id="{86A0A1EC-A45F-9A06-6C2F-F8BFF1E7AD60}"/>
              </a:ext>
            </a:extLst>
          </p:cNvPr>
          <p:cNvSpPr>
            <a:spLocks noGrp="1"/>
          </p:cNvSpPr>
          <p:nvPr>
            <p:ph type="body" sz="quarter" idx="25"/>
          </p:nvPr>
        </p:nvSpPr>
        <p:spPr>
          <a:xfrm>
            <a:off x="761999" y="5968908"/>
            <a:ext cx="6784975" cy="458074"/>
          </a:xfrm>
        </p:spPr>
        <p:txBody>
          <a:bodyPr/>
          <a:lstStyle/>
          <a:p>
            <a:r>
              <a:rPr lang="en-US" dirty="0">
                <a:cs typeface="Arial" panose="020B0604020202020204" pitchFamily="34" charset="0"/>
              </a:rPr>
              <a:t>Source: Bloomberg, FactSet, J.P. Morgan Asset Management. </a:t>
            </a:r>
          </a:p>
          <a:p>
            <a:r>
              <a:rPr lang="en-US" dirty="0">
                <a:cs typeface="Arial" panose="020B0604020202020204" pitchFamily="34" charset="0"/>
              </a:rPr>
              <a:t>Returns are 60-month annualized total returns, measured monthly, beginning 1/31/1976. R² represents the percent of total variation in total returns that can be explained by yields at the start of each period. </a:t>
            </a:r>
            <a:r>
              <a:rPr lang="en-US" sz="800" dirty="0">
                <a:latin typeface="JPM AM Pro Light" panose="020B0303040103020003" pitchFamily="34" charset="0"/>
              </a:rPr>
              <a:t>Past performance is no guarantee of future results. </a:t>
            </a:r>
            <a:endParaRPr lang="en-US" dirty="0">
              <a:cs typeface="Arial" panose="020B0604020202020204" pitchFamily="34" charset="0"/>
            </a:endParaRPr>
          </a:p>
          <a:p>
            <a:r>
              <a:rPr lang="en-US" i="1" dirty="0">
                <a:solidFill>
                  <a:srgbClr val="000000"/>
                </a:solidFill>
                <a:ea typeface="MS PGothic" pitchFamily="34" charset="-128"/>
              </a:rPr>
              <a:t>Guide to the Markets – U.S.</a:t>
            </a:r>
            <a:r>
              <a:rPr lang="en-US" dirty="0">
                <a:solidFill>
                  <a:srgbClr val="000000"/>
                </a:solidFill>
                <a:ea typeface="MS PGothic" pitchFamily="34" charset="-128"/>
              </a:rPr>
              <a:t> </a:t>
            </a:r>
            <a:r>
              <a:rPr lang="en-US" dirty="0"/>
              <a:t>Data are as of July 31, 2026.</a:t>
            </a:r>
          </a:p>
        </p:txBody>
      </p:sp>
      <p:pic>
        <p:nvPicPr>
          <p:cNvPr id="7" name="Picture 6">
            <a:extLst>
              <a:ext uri="{FF2B5EF4-FFF2-40B4-BE49-F238E27FC236}">
                <a16:creationId xmlns:a16="http://schemas.microsoft.com/office/drawing/2014/main" id="{F4C4F3D6-CFD0-6397-6E4A-FD04F0E7408C}"/>
              </a:ext>
            </a:extLst>
          </p:cNvPr>
          <p:cNvPicPr>
            <a:picLocks noChangeAspect="1"/>
          </p:cNvPicPr>
          <p:nvPr/>
        </p:nvPicPr>
        <p:blipFill>
          <a:blip r:embed="rId4"/>
          <a:stretch>
            <a:fillRect/>
          </a:stretch>
        </p:blipFill>
        <p:spPr>
          <a:xfrm>
            <a:off x="762000" y="1206500"/>
            <a:ext cx="8229600" cy="4756196"/>
          </a:xfrm>
          <a:prstGeom prst="rect">
            <a:avLst/>
          </a:prstGeom>
        </p:spPr>
      </p:pic>
    </p:spTree>
    <p:custDataLst>
      <p:tags r:id="rId1"/>
    </p:custDataLst>
    <p:extLst>
      <p:ext uri="{BB962C8B-B14F-4D97-AF65-F5344CB8AC3E}">
        <p14:creationId xmlns:p14="http://schemas.microsoft.com/office/powerpoint/2010/main" val="3061694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33A7B-3C06-FDC9-95DB-03EBD18A9D12}"/>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F75FC70-C64F-7FA0-3628-FA2E99B61111}"/>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2" name="Title 1">
            <a:extLst>
              <a:ext uri="{FF2B5EF4-FFF2-40B4-BE49-F238E27FC236}">
                <a16:creationId xmlns:a16="http://schemas.microsoft.com/office/drawing/2014/main" id="{6A04927B-ABBA-C577-27CC-9CE220E90D7C}"/>
              </a:ext>
            </a:extLst>
          </p:cNvPr>
          <p:cNvSpPr>
            <a:spLocks noGrp="1"/>
          </p:cNvSpPr>
          <p:nvPr>
            <p:ph type="title"/>
          </p:nvPr>
        </p:nvSpPr>
        <p:spPr/>
        <p:txBody>
          <a:bodyPr/>
          <a:lstStyle/>
          <a:p>
            <a:r>
              <a:rPr lang="en-US" dirty="0"/>
              <a:t>Over-concentration in mega-cap US stocks suggests a need to rebalance domestic equity portfolios…</a:t>
            </a:r>
            <a:endParaRPr lang="en-US" dirty="0">
              <a:latin typeface="JPM AM Pro" panose="020B0503040102020003" pitchFamily="34" charset="0"/>
            </a:endParaRPr>
          </a:p>
        </p:txBody>
      </p:sp>
      <p:sp>
        <p:nvSpPr>
          <p:cNvPr id="4" name="Source">
            <a:extLst>
              <a:ext uri="{FF2B5EF4-FFF2-40B4-BE49-F238E27FC236}">
                <a16:creationId xmlns:a16="http://schemas.microsoft.com/office/drawing/2014/main" id="{CB38A181-832A-34B1-5CAC-58A80B02D893}"/>
              </a:ext>
            </a:extLst>
          </p:cNvPr>
          <p:cNvSpPr>
            <a:spLocks noGrp="1"/>
          </p:cNvSpPr>
          <p:nvPr>
            <p:ph type="body" sz="quarter" idx="25"/>
          </p:nvPr>
        </p:nvSpPr>
        <p:spPr>
          <a:xfrm>
            <a:off x="762000" y="6160593"/>
            <a:ext cx="6784619" cy="415498"/>
          </a:xfrm>
        </p:spPr>
        <p:txBody>
          <a:bodyPr/>
          <a:lstStyle/>
          <a:p>
            <a:pPr lvl="0" algn="just" defTabSz="820738" eaLnBrk="0" hangingPunct="0">
              <a:lnSpc>
                <a:spcPct val="90000"/>
              </a:lnSpc>
              <a:buClr>
                <a:srgbClr val="656565"/>
              </a:buClr>
              <a:buSzPct val="75000"/>
            </a:pPr>
            <a:r>
              <a:rPr lang="en-US" sz="750" dirty="0">
                <a:solidFill>
                  <a:srgbClr val="000000"/>
                </a:solidFill>
              </a:rPr>
              <a:t>Source: Bloomberg, FactSet, </a:t>
            </a:r>
            <a:r>
              <a:rPr kumimoji="0" lang="en-US" sz="750" b="0" i="0" u="none" strike="noStrike" kern="1200" cap="none" spc="0" normalizeH="0" baseline="0" noProof="0" dirty="0">
                <a:ln>
                  <a:noFill/>
                </a:ln>
                <a:solidFill>
                  <a:srgbClr val="000000"/>
                </a:solidFill>
                <a:effectLst/>
                <a:uLnTx/>
                <a:uFillTx/>
                <a:latin typeface="JPM AM Pro Light" panose="020B0303040103020003" pitchFamily="34" charset="0"/>
                <a:ea typeface="+mn-ea"/>
                <a:cs typeface="+mn-cs"/>
              </a:rPr>
              <a:t>Standard &amp; Poor’s</a:t>
            </a:r>
            <a:r>
              <a:rPr lang="en-US" sz="750" dirty="0">
                <a:solidFill>
                  <a:srgbClr val="000000"/>
                </a:solidFill>
              </a:rPr>
              <a:t>, J.P. Morgan Asset Management.</a:t>
            </a:r>
          </a:p>
          <a:p>
            <a:pPr lvl="0" algn="just" defTabSz="820738" eaLnBrk="0" hangingPunct="0">
              <a:lnSpc>
                <a:spcPct val="90000"/>
              </a:lnSpc>
              <a:buClr>
                <a:srgbClr val="656565"/>
              </a:buClr>
              <a:buSzPct val="75000"/>
            </a:pPr>
            <a:r>
              <a:rPr lang="en-US" sz="750" dirty="0">
                <a:solidFill>
                  <a:srgbClr val="000000"/>
                </a:solidFill>
              </a:rPr>
              <a:t>Companies are organized from highest weight at the bottom to lowest weight at the top. </a:t>
            </a:r>
            <a:r>
              <a:rPr lang="en-US" sz="750" dirty="0"/>
              <a:t>Market weights are provided by Bloomberg through 2025 and FactSet thereafter. Past performance is no guarantee of future results.</a:t>
            </a:r>
          </a:p>
          <a:p>
            <a:pPr lvl="0" algn="just" defTabSz="820738" eaLnBrk="0" hangingPunct="0">
              <a:lnSpc>
                <a:spcPct val="90000"/>
              </a:lnSpc>
              <a:buClr>
                <a:srgbClr val="656565"/>
              </a:buClr>
              <a:buSzPct val="75000"/>
            </a:pPr>
            <a:r>
              <a:rPr lang="en-US" sz="750" i="1" dirty="0">
                <a:solidFill>
                  <a:prstClr val="black"/>
                </a:solidFill>
              </a:rPr>
              <a:t>Guide to the Markets – U.S.</a:t>
            </a:r>
            <a:r>
              <a:rPr lang="en-US" sz="750" dirty="0">
                <a:solidFill>
                  <a:prstClr val="black"/>
                </a:solidFill>
              </a:rPr>
              <a:t> Data are as of July 31, 2026.</a:t>
            </a:r>
            <a:endParaRPr lang="en-US" sz="750" dirty="0"/>
          </a:p>
        </p:txBody>
      </p:sp>
      <p:sp>
        <p:nvSpPr>
          <p:cNvPr id="5" name="Date Placeholder 4">
            <a:extLst>
              <a:ext uri="{FF2B5EF4-FFF2-40B4-BE49-F238E27FC236}">
                <a16:creationId xmlns:a16="http://schemas.microsoft.com/office/drawing/2014/main" id="{A3C949B1-DF4B-5606-90F1-4C18C41354C0}"/>
              </a:ext>
            </a:extLst>
          </p:cNvPr>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6" name="Footer Placeholder 5">
            <a:extLst>
              <a:ext uri="{FF2B5EF4-FFF2-40B4-BE49-F238E27FC236}">
                <a16:creationId xmlns:a16="http://schemas.microsoft.com/office/drawing/2014/main" id="{E7DBDAF6-E4CD-86B8-7524-AFE991BC4CD8}"/>
              </a:ext>
            </a:extLst>
          </p:cNvPr>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2" name="Rectangle: Rounded Corners 7">
            <a:extLst>
              <a:ext uri="{FF2B5EF4-FFF2-40B4-BE49-F238E27FC236}">
                <a16:creationId xmlns:a16="http://schemas.microsoft.com/office/drawing/2014/main" id="{DAE7CDA6-E237-FF61-C00A-E0E90606E01D}"/>
              </a:ext>
            </a:extLst>
          </p:cNvPr>
          <p:cNvSpPr/>
          <p:nvPr/>
        </p:nvSpPr>
        <p:spPr>
          <a:xfrm rot="16200000">
            <a:off x="-300586" y="1729081"/>
            <a:ext cx="1231904" cy="220589"/>
          </a:xfrm>
          <a:prstGeom prst="roundRect">
            <a:avLst>
              <a:gd name="adj" fmla="val 50000"/>
            </a:avLst>
          </a:prstGeom>
          <a:solidFill>
            <a:schemeClr val="accent6"/>
          </a:solidFill>
          <a:ln w="9525" cap="sq">
            <a:noFill/>
            <a:miter lim="800000"/>
          </a:ln>
        </p:spPr>
        <p:style>
          <a:lnRef idx="0">
            <a:schemeClr val="accent1"/>
          </a:lnRef>
          <a:fillRef idx="1">
            <a:schemeClr val="accent1"/>
          </a:fillRef>
          <a:effectRef idx="0">
            <a:srgbClr val="000000"/>
          </a:effectRef>
          <a:fontRef idx="minor">
            <a:schemeClr val="bg1"/>
          </a:fontRef>
        </p:style>
        <p:txBody>
          <a:bodyPr lIns="0" tIns="0" rIns="0" bIns="0" rtlCol="0" anchor="ct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JPM AM Pro" panose="020B0503040102020003" pitchFamily="34" charset="0"/>
                <a:ea typeface="+mn-ea"/>
                <a:cs typeface="+mn-cs"/>
              </a:rPr>
              <a:t>Equities</a:t>
            </a:r>
          </a:p>
        </p:txBody>
      </p:sp>
      <p:sp>
        <p:nvSpPr>
          <p:cNvPr id="3" name="Footer Placeholder 3">
            <a:extLst>
              <a:ext uri="{FF2B5EF4-FFF2-40B4-BE49-F238E27FC236}">
                <a16:creationId xmlns:a16="http://schemas.microsoft.com/office/drawing/2014/main" id="{14FC7C44-AD92-726F-C192-0DE10F01EE69}"/>
              </a:ext>
            </a:extLst>
          </p:cNvPr>
          <p:cNvSpPr txBox="1">
            <a:spLocks/>
          </p:cNvSpPr>
          <p:nvPr/>
        </p:nvSpPr>
        <p:spPr>
          <a:xfrm>
            <a:off x="8497288" y="670222"/>
            <a:ext cx="430355" cy="314850"/>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80"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JPM AM Pro" panose="020B0503040102020003" pitchFamily="34" charset="0"/>
              </a:rPr>
              <a:t>9</a:t>
            </a:r>
            <a:endPar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endParaRPr>
          </a:p>
        </p:txBody>
      </p:sp>
      <p:pic>
        <p:nvPicPr>
          <p:cNvPr id="7" name="Picture 6">
            <a:extLst>
              <a:ext uri="{FF2B5EF4-FFF2-40B4-BE49-F238E27FC236}">
                <a16:creationId xmlns:a16="http://schemas.microsoft.com/office/drawing/2014/main" id="{A02C8501-80EB-D86A-DC0B-DF7A1559B34A}"/>
              </a:ext>
            </a:extLst>
          </p:cNvPr>
          <p:cNvPicPr>
            <a:picLocks noChangeAspect="1"/>
          </p:cNvPicPr>
          <p:nvPr/>
        </p:nvPicPr>
        <p:blipFill>
          <a:blip r:embed="rId4"/>
          <a:stretch>
            <a:fillRect/>
          </a:stretch>
        </p:blipFill>
        <p:spPr>
          <a:xfrm>
            <a:off x="762000" y="1159431"/>
            <a:ext cx="8229600" cy="4875606"/>
          </a:xfrm>
          <a:prstGeom prst="rect">
            <a:avLst/>
          </a:prstGeom>
        </p:spPr>
      </p:pic>
    </p:spTree>
    <p:custDataLst>
      <p:tags r:id="rId1"/>
    </p:custDataLst>
    <p:extLst>
      <p:ext uri="{BB962C8B-B14F-4D97-AF65-F5344CB8AC3E}">
        <p14:creationId xmlns:p14="http://schemas.microsoft.com/office/powerpoint/2010/main" val="1680557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15A1FB8-346B-D33C-64F8-BB6C411EAB9A}"/>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12" name="Title 1"/>
          <p:cNvSpPr>
            <a:spLocks noGrp="1"/>
          </p:cNvSpPr>
          <p:nvPr>
            <p:ph type="title"/>
          </p:nvPr>
        </p:nvSpPr>
        <p:spPr>
          <a:xfrm>
            <a:off x="762001" y="316396"/>
            <a:ext cx="6705596" cy="617836"/>
          </a:xfrm>
        </p:spPr>
        <p:txBody>
          <a:bodyPr/>
          <a:lstStyle/>
          <a:p>
            <a:r>
              <a:rPr lang="en-US" dirty="0"/>
              <a:t>International </a:t>
            </a:r>
            <a:r>
              <a:rPr lang="en-US" sz="2000" dirty="0">
                <a:latin typeface="JPM AM Pro" panose="020B0503040102020003" pitchFamily="34" charset="0"/>
              </a:rPr>
              <a:t>opportunities are looking more promising…</a:t>
            </a:r>
          </a:p>
        </p:txBody>
      </p:sp>
      <p:sp>
        <p:nvSpPr>
          <p:cNvPr id="15" name="Source"/>
          <p:cNvSpPr>
            <a:spLocks noGrp="1"/>
          </p:cNvSpPr>
          <p:nvPr>
            <p:ph type="body" sz="quarter" idx="25"/>
          </p:nvPr>
        </p:nvSpPr>
        <p:spPr>
          <a:xfrm>
            <a:off x="762001" y="5969011"/>
            <a:ext cx="6784975" cy="572593"/>
          </a:xfrm>
        </p:spPr>
        <p:txBody>
          <a:bodyPr/>
          <a:lstStyle/>
          <a:p>
            <a:r>
              <a:rPr lang="en-US" dirty="0"/>
              <a:t>Source: FactSet, MSCI, Standard &amp; Poor’s, J.P. Morgan Asset Management.</a:t>
            </a:r>
          </a:p>
          <a:p>
            <a:r>
              <a:rPr lang="en-US" dirty="0"/>
              <a:t>(Left) All return values are MSCI Total Return Index (Gross) data. 15-year history based on USD returns. 15-year annualized return figures are calculated using a rolling 12-month period ending with the previous month-end. Please see disclosure page for index definitions. </a:t>
            </a:r>
            <a:r>
              <a:rPr lang="en-US" sz="800" dirty="0">
                <a:solidFill>
                  <a:srgbClr val="000000"/>
                </a:solidFill>
              </a:rPr>
              <a:t>Past performance is no guarantee of future results.</a:t>
            </a:r>
            <a:endParaRPr lang="en-US" dirty="0"/>
          </a:p>
          <a:p>
            <a:r>
              <a:rPr lang="en-US" i="1" dirty="0"/>
              <a:t>Guide to the Markets – U.S. </a:t>
            </a:r>
            <a:r>
              <a:rPr lang="en-US" dirty="0"/>
              <a:t>Data are as of July 31, 2026. </a:t>
            </a:r>
          </a:p>
        </p:txBody>
      </p:sp>
      <p:sp>
        <p:nvSpPr>
          <p:cNvPr id="10" name="Date Placeholder 9"/>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11" name="Footer Placeholder 10"/>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7" name="Rectangle: Rounded Corners 7">
            <a:extLst>
              <a:ext uri="{FF2B5EF4-FFF2-40B4-BE49-F238E27FC236}">
                <a16:creationId xmlns:a16="http://schemas.microsoft.com/office/drawing/2014/main" id="{95709890-EC27-41B3-BD3A-D0512CC55B13}"/>
              </a:ext>
            </a:extLst>
          </p:cNvPr>
          <p:cNvSpPr/>
          <p:nvPr/>
        </p:nvSpPr>
        <p:spPr>
          <a:xfrm rot="16200000">
            <a:off x="-296823" y="3797698"/>
            <a:ext cx="1231904" cy="220589"/>
          </a:xfrm>
          <a:prstGeom prst="roundRect">
            <a:avLst>
              <a:gd name="adj" fmla="val 50000"/>
            </a:avLst>
          </a:prstGeom>
          <a:solidFill>
            <a:srgbClr val="6F44BB"/>
          </a:solidFill>
          <a:ln w="9525" cap="sq">
            <a:solidFill>
              <a:schemeClr val="bg1"/>
            </a:solid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International</a:t>
            </a:r>
          </a:p>
        </p:txBody>
      </p:sp>
      <p:sp>
        <p:nvSpPr>
          <p:cNvPr id="14" name="Footer Placeholder 3">
            <a:extLst>
              <a:ext uri="{FF2B5EF4-FFF2-40B4-BE49-F238E27FC236}">
                <a16:creationId xmlns:a16="http://schemas.microsoft.com/office/drawing/2014/main" id="{2036F4CE-EE8C-4B33-92FF-362B93DD728A}"/>
              </a:ext>
            </a:extLst>
          </p:cNvPr>
          <p:cNvSpPr txBox="1">
            <a:spLocks/>
          </p:cNvSpPr>
          <p:nvPr/>
        </p:nvSpPr>
        <p:spPr>
          <a:xfrm>
            <a:off x="8497699" y="670075"/>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43</a:t>
            </a:r>
          </a:p>
        </p:txBody>
      </p:sp>
      <p:pic>
        <p:nvPicPr>
          <p:cNvPr id="2" name="Picture 1">
            <a:extLst>
              <a:ext uri="{FF2B5EF4-FFF2-40B4-BE49-F238E27FC236}">
                <a16:creationId xmlns:a16="http://schemas.microsoft.com/office/drawing/2014/main" id="{379728F6-87F6-6B58-61CD-36357A524A2E}"/>
              </a:ext>
            </a:extLst>
          </p:cNvPr>
          <p:cNvPicPr>
            <a:picLocks noChangeAspect="1"/>
          </p:cNvPicPr>
          <p:nvPr/>
        </p:nvPicPr>
        <p:blipFill>
          <a:blip r:embed="rId4"/>
          <a:stretch>
            <a:fillRect/>
          </a:stretch>
        </p:blipFill>
        <p:spPr>
          <a:xfrm>
            <a:off x="762000" y="1143000"/>
            <a:ext cx="8229600" cy="4820194"/>
          </a:xfrm>
          <a:prstGeom prst="rect">
            <a:avLst/>
          </a:prstGeom>
        </p:spPr>
      </p:pic>
    </p:spTree>
    <p:custDataLst>
      <p:tags r:id="rId1"/>
    </p:custDataLst>
    <p:extLst>
      <p:ext uri="{BB962C8B-B14F-4D97-AF65-F5344CB8AC3E}">
        <p14:creationId xmlns:p14="http://schemas.microsoft.com/office/powerpoint/2010/main" val="1459115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7B260-74D8-C294-C749-737EE556D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5BC71-00B2-41B9-1B5F-1C41C5B8C6D9}"/>
              </a:ext>
            </a:extLst>
          </p:cNvPr>
          <p:cNvSpPr>
            <a:spLocks noGrp="1"/>
          </p:cNvSpPr>
          <p:nvPr>
            <p:ph type="title"/>
          </p:nvPr>
        </p:nvSpPr>
        <p:spPr/>
        <p:txBody>
          <a:bodyPr/>
          <a:lstStyle/>
          <a:p>
            <a:r>
              <a:rPr lang="en-US" dirty="0"/>
              <a:t>… but concentration risks are rising abroad, also.</a:t>
            </a:r>
          </a:p>
        </p:txBody>
      </p:sp>
      <p:sp>
        <p:nvSpPr>
          <p:cNvPr id="4" name="Source">
            <a:extLst>
              <a:ext uri="{FF2B5EF4-FFF2-40B4-BE49-F238E27FC236}">
                <a16:creationId xmlns:a16="http://schemas.microsoft.com/office/drawing/2014/main" id="{70D72A2E-7B89-865A-F8C8-508371FFE45E}"/>
              </a:ext>
            </a:extLst>
          </p:cNvPr>
          <p:cNvSpPr>
            <a:spLocks noGrp="1"/>
          </p:cNvSpPr>
          <p:nvPr>
            <p:ph type="body" sz="quarter" idx="25"/>
          </p:nvPr>
        </p:nvSpPr>
        <p:spPr>
          <a:xfrm>
            <a:off x="762001" y="6035810"/>
            <a:ext cx="6784619" cy="458074"/>
          </a:xfrm>
        </p:spPr>
        <p:txBody>
          <a:bodyPr/>
          <a:lstStyle/>
          <a:p>
            <a:r>
              <a:rPr lang="en-US" dirty="0">
                <a:solidFill>
                  <a:schemeClr val="tx1">
                    <a:lumMod val="95000"/>
                    <a:lumOff val="5000"/>
                  </a:schemeClr>
                </a:solidFill>
              </a:rPr>
              <a:t>Source: Bloomberg, MSCI, Standard &amp; Poor’s, J.P. Morgan Asset Management. </a:t>
            </a:r>
          </a:p>
          <a:p>
            <a:r>
              <a:rPr lang="en-US" dirty="0"/>
              <a:t>All markets are represented by their respective MSCI index except for the U.S., which is the S&amp;P 500. Eurozone is MSCI European Monetary Union Index. Past performance is no guarantee of future results. </a:t>
            </a:r>
          </a:p>
          <a:p>
            <a:r>
              <a:rPr lang="en-US" i="1" dirty="0"/>
              <a:t>Guide to the Markets – U.S. </a:t>
            </a:r>
            <a:r>
              <a:rPr lang="en-US" dirty="0"/>
              <a:t>Data are as of July 31, 2026.</a:t>
            </a:r>
          </a:p>
        </p:txBody>
      </p:sp>
      <p:sp>
        <p:nvSpPr>
          <p:cNvPr id="5" name="Date Placeholder 4">
            <a:extLst>
              <a:ext uri="{FF2B5EF4-FFF2-40B4-BE49-F238E27FC236}">
                <a16:creationId xmlns:a16="http://schemas.microsoft.com/office/drawing/2014/main" id="{E06D53BB-BD50-C087-BF99-E67375EF9C9C}"/>
              </a:ext>
            </a:extLst>
          </p:cNvPr>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6" name="Footer Placeholder 5">
            <a:extLst>
              <a:ext uri="{FF2B5EF4-FFF2-40B4-BE49-F238E27FC236}">
                <a16:creationId xmlns:a16="http://schemas.microsoft.com/office/drawing/2014/main" id="{B3C3FEFB-829F-4CA7-8600-A6C73B72478C}"/>
              </a:ext>
            </a:extLst>
          </p:cNvPr>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1" name="Footer Placeholder 3">
            <a:extLst>
              <a:ext uri="{FF2B5EF4-FFF2-40B4-BE49-F238E27FC236}">
                <a16:creationId xmlns:a16="http://schemas.microsoft.com/office/drawing/2014/main" id="{9B371DF5-4566-8B33-7C9E-EC279F5CCDA5}"/>
              </a:ext>
            </a:extLst>
          </p:cNvPr>
          <p:cNvSpPr txBox="1">
            <a:spLocks/>
          </p:cNvSpPr>
          <p:nvPr/>
        </p:nvSpPr>
        <p:spPr>
          <a:xfrm>
            <a:off x="8497493" y="670075"/>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endPar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endParaRPr>
          </a:p>
        </p:txBody>
      </p:sp>
      <p:sp>
        <p:nvSpPr>
          <p:cNvPr id="9" name="Rectangle: Rounded Corners 7">
            <a:extLst>
              <a:ext uri="{FF2B5EF4-FFF2-40B4-BE49-F238E27FC236}">
                <a16:creationId xmlns:a16="http://schemas.microsoft.com/office/drawing/2014/main" id="{BCB690C0-9788-3CD3-B4C5-07B63209E479}"/>
              </a:ext>
            </a:extLst>
          </p:cNvPr>
          <p:cNvSpPr/>
          <p:nvPr/>
        </p:nvSpPr>
        <p:spPr>
          <a:xfrm rot="16200000">
            <a:off x="-296823" y="3797698"/>
            <a:ext cx="1231904" cy="220589"/>
          </a:xfrm>
          <a:prstGeom prst="roundRect">
            <a:avLst>
              <a:gd name="adj" fmla="val 50000"/>
            </a:avLst>
          </a:prstGeom>
          <a:solidFill>
            <a:srgbClr val="6F44BB"/>
          </a:solidFill>
          <a:ln w="9525" cap="sq">
            <a:solidFill>
              <a:schemeClr val="bg1"/>
            </a:solid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International</a:t>
            </a:r>
          </a:p>
        </p:txBody>
      </p:sp>
      <p:sp>
        <p:nvSpPr>
          <p:cNvPr id="3" name="Footer Placeholder 3">
            <a:extLst>
              <a:ext uri="{FF2B5EF4-FFF2-40B4-BE49-F238E27FC236}">
                <a16:creationId xmlns:a16="http://schemas.microsoft.com/office/drawing/2014/main" id="{B387C84F-C324-8C8F-5B06-64C3640AA0CD}"/>
              </a:ext>
            </a:extLst>
          </p:cNvPr>
          <p:cNvSpPr txBox="1">
            <a:spLocks/>
          </p:cNvSpPr>
          <p:nvPr/>
        </p:nvSpPr>
        <p:spPr>
          <a:xfrm>
            <a:off x="8497699" y="670075"/>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49</a:t>
            </a:r>
          </a:p>
        </p:txBody>
      </p:sp>
      <p:pic>
        <p:nvPicPr>
          <p:cNvPr id="8" name="Picture 7">
            <a:extLst>
              <a:ext uri="{FF2B5EF4-FFF2-40B4-BE49-F238E27FC236}">
                <a16:creationId xmlns:a16="http://schemas.microsoft.com/office/drawing/2014/main" id="{68F5978C-F159-D696-65E3-90EF74E40FFD}"/>
              </a:ext>
            </a:extLst>
          </p:cNvPr>
          <p:cNvPicPr>
            <a:picLocks noChangeAspect="1"/>
          </p:cNvPicPr>
          <p:nvPr/>
        </p:nvPicPr>
        <p:blipFill>
          <a:blip r:embed="rId4"/>
          <a:stretch>
            <a:fillRect/>
          </a:stretch>
        </p:blipFill>
        <p:spPr>
          <a:xfrm>
            <a:off x="762001" y="1159435"/>
            <a:ext cx="8229600" cy="4910385"/>
          </a:xfrm>
          <a:prstGeom prst="rect">
            <a:avLst/>
          </a:prstGeom>
        </p:spPr>
      </p:pic>
    </p:spTree>
    <p:custDataLst>
      <p:tags r:id="rId1"/>
    </p:custDataLst>
    <p:extLst>
      <p:ext uri="{BB962C8B-B14F-4D97-AF65-F5344CB8AC3E}">
        <p14:creationId xmlns:p14="http://schemas.microsoft.com/office/powerpoint/2010/main" val="2010946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_title">
            <a:extLst>
              <a:ext uri="{FF2B5EF4-FFF2-40B4-BE49-F238E27FC236}">
                <a16:creationId xmlns:a16="http://schemas.microsoft.com/office/drawing/2014/main" id="{A7829A88-9529-6139-318D-97A5889045C5}"/>
              </a:ext>
            </a:extLst>
          </p:cNvPr>
          <p:cNvSpPr>
            <a:spLocks noGrp="1"/>
          </p:cNvSpPr>
          <p:nvPr>
            <p:ph type="title"/>
          </p:nvPr>
        </p:nvSpPr>
        <p:spPr/>
        <p:txBody>
          <a:bodyPr/>
          <a:lstStyle/>
          <a:p>
            <a:r>
              <a:rPr lang="en-US" dirty="0"/>
              <a:t>Alternatives can provide income and total return while adding to diversification.</a:t>
            </a:r>
          </a:p>
        </p:txBody>
      </p:sp>
      <p:sp>
        <p:nvSpPr>
          <p:cNvPr id="4" name="Date Placeholder 3">
            <a:extLst>
              <a:ext uri="{FF2B5EF4-FFF2-40B4-BE49-F238E27FC236}">
                <a16:creationId xmlns:a16="http://schemas.microsoft.com/office/drawing/2014/main" id="{864EEE9D-84C8-E91F-BF1F-90E77575399E}"/>
              </a:ext>
            </a:extLst>
          </p:cNvPr>
          <p:cNvSpPr>
            <a:spLocks noGrp="1"/>
          </p:cNvSpPr>
          <p:nvPr>
            <p:ph type="dt" sz="half" idx="10"/>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a:extLst>
              <a:ext uri="{FF2B5EF4-FFF2-40B4-BE49-F238E27FC236}">
                <a16:creationId xmlns:a16="http://schemas.microsoft.com/office/drawing/2014/main" id="{4CF20A50-CBD0-E7F5-E10D-B4BE7019DAE4}"/>
              </a:ext>
            </a:extLst>
          </p:cNvPr>
          <p:cNvSpPr>
            <a:spLocks noGrp="1"/>
          </p:cNvSpPr>
          <p:nvPr>
            <p:ph type="ftr" sz="quarter" idx="11"/>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6" name="Source">
            <a:extLst>
              <a:ext uri="{FF2B5EF4-FFF2-40B4-BE49-F238E27FC236}">
                <a16:creationId xmlns:a16="http://schemas.microsoft.com/office/drawing/2014/main" id="{6A04F80A-5A18-9CA7-330A-CB2578C3A6B8}"/>
              </a:ext>
            </a:extLst>
          </p:cNvPr>
          <p:cNvSpPr>
            <a:spLocks noGrp="1"/>
          </p:cNvSpPr>
          <p:nvPr>
            <p:ph type="body" sz="quarter" idx="25"/>
          </p:nvPr>
        </p:nvSpPr>
        <p:spPr>
          <a:xfrm>
            <a:off x="761999" y="5933973"/>
            <a:ext cx="6784975" cy="901529"/>
          </a:xfrm>
        </p:spPr>
        <p:txBody>
          <a:bodyPr/>
          <a:lstStyle/>
          <a:p>
            <a:pPr lvl="0">
              <a:buClr>
                <a:srgbClr val="656565"/>
              </a:buClr>
            </a:pPr>
            <a:r>
              <a:rPr lang="en-US" sz="630" dirty="0"/>
              <a:t>Source: Burgiss, </a:t>
            </a:r>
            <a:r>
              <a:rPr lang="en-US" sz="630" dirty="0" err="1"/>
              <a:t>Cliffwater</a:t>
            </a:r>
            <a:r>
              <a:rPr lang="en-US" sz="630" dirty="0"/>
              <a:t>, FactSet, MSCI, </a:t>
            </a:r>
            <a:r>
              <a:rPr lang="en-US" sz="630" dirty="0" err="1"/>
              <a:t>PivotalPath</a:t>
            </a:r>
            <a:r>
              <a:rPr lang="en-US" sz="630" dirty="0"/>
              <a:t>, J.P. Morgan Asset Management. </a:t>
            </a:r>
          </a:p>
          <a:p>
            <a:pPr lvl="0">
              <a:buClr>
                <a:srgbClr val="656565"/>
              </a:buClr>
            </a:pPr>
            <a:r>
              <a:rPr lang="en-US" sz="630" dirty="0"/>
              <a:t>All categories are global, except for private credit, which is U.S. Correlations are based on quarterly returns over the time period indicated. A 60/40 portfolio is comprised of 60% stocks and 40% bonds. Stocks are represented by the S&amp;P 500 Total Return Index. Bonds are represented by the Bloomberg U.S. Aggregate Total Return Index. 10-year annualized returns are calculated based on the time period indicated. “Absolute Return Hedge Funds” represent asset-weighted returns from the </a:t>
            </a:r>
            <a:r>
              <a:rPr lang="en-US" sz="630" dirty="0" err="1"/>
              <a:t>PivotalPath</a:t>
            </a:r>
            <a:r>
              <a:rPr lang="en-US" sz="630" dirty="0"/>
              <a:t> Global Macro and Relative Value indices. “Directional Hedge Funds” represent asset-weighted returns from the </a:t>
            </a:r>
            <a:r>
              <a:rPr lang="en-US" sz="630" dirty="0" err="1"/>
              <a:t>PivotalPath</a:t>
            </a:r>
            <a:r>
              <a:rPr lang="en-US" sz="630" dirty="0"/>
              <a:t> Credit, Equity Diversified and Event Driven indices. Private credit represents direct lending returns and yields from the </a:t>
            </a:r>
            <a:r>
              <a:rPr lang="en-US" sz="630" dirty="0" err="1"/>
              <a:t>Cliffwater</a:t>
            </a:r>
            <a:r>
              <a:rPr lang="en-US" sz="630" dirty="0"/>
              <a:t> Direct Lending Index. All other indices and data used for alternative asset class returns and yields are as described on pages 12 and 17 of the </a:t>
            </a:r>
            <a:r>
              <a:rPr lang="en-US" sz="630" i="1" dirty="0"/>
              <a:t>Guide to Alternatives </a:t>
            </a:r>
            <a:r>
              <a:rPr lang="en-US" sz="630" dirty="0"/>
              <a:t>based on latest data available. Transportation returns are shown on an unlevered basis and returns can be enhanced by adding leverage. Past performance is no guarantee of future results.</a:t>
            </a:r>
          </a:p>
          <a:p>
            <a:pPr lvl="0">
              <a:buClr>
                <a:srgbClr val="656565"/>
              </a:buClr>
            </a:pPr>
            <a:r>
              <a:rPr lang="en-US" sz="630" dirty="0"/>
              <a:t>This slide comes from our </a:t>
            </a:r>
            <a:r>
              <a:rPr lang="en-US" sz="630" i="1" dirty="0"/>
              <a:t>Guide to Alternatives</a:t>
            </a:r>
            <a:r>
              <a:rPr lang="en-US" sz="630" dirty="0"/>
              <a:t>.</a:t>
            </a:r>
          </a:p>
          <a:p>
            <a:pPr lvl="0">
              <a:buClr>
                <a:srgbClr val="656565"/>
              </a:buClr>
            </a:pPr>
            <a:r>
              <a:rPr lang="en-US" sz="630" i="1" dirty="0"/>
              <a:t>Guide to the Markets – U.S.</a:t>
            </a:r>
            <a:r>
              <a:rPr lang="en-US" sz="630" dirty="0"/>
              <a:t> Data are as of July 31, 2026.</a:t>
            </a:r>
          </a:p>
        </p:txBody>
      </p:sp>
      <p:sp>
        <p:nvSpPr>
          <p:cNvPr id="9" name="Pill_page_number">
            <a:extLst>
              <a:ext uri="{FF2B5EF4-FFF2-40B4-BE49-F238E27FC236}">
                <a16:creationId xmlns:a16="http://schemas.microsoft.com/office/drawing/2014/main" id="{DA0068F9-C373-D017-D3D6-A17F5633A392}"/>
              </a:ext>
            </a:extLst>
          </p:cNvPr>
          <p:cNvSpPr txBox="1">
            <a:spLocks/>
          </p:cNvSpPr>
          <p:nvPr/>
        </p:nvSpPr>
        <p:spPr>
          <a:xfrm>
            <a:off x="8497493" y="670076"/>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52</a:t>
            </a:r>
          </a:p>
        </p:txBody>
      </p:sp>
      <p:sp>
        <p:nvSpPr>
          <p:cNvPr id="7" name="Rectangle: Rounded Corners 16">
            <a:extLst>
              <a:ext uri="{FF2B5EF4-FFF2-40B4-BE49-F238E27FC236}">
                <a16:creationId xmlns:a16="http://schemas.microsoft.com/office/drawing/2014/main" id="{78D6297D-431D-6AAB-7D0D-AEE35EB8218D}"/>
              </a:ext>
            </a:extLst>
          </p:cNvPr>
          <p:cNvSpPr/>
          <p:nvPr/>
        </p:nvSpPr>
        <p:spPr>
          <a:xfrm rot="16200000">
            <a:off x="-292920" y="4227072"/>
            <a:ext cx="1231904" cy="220589"/>
          </a:xfrm>
          <a:prstGeom prst="roundRect">
            <a:avLst>
              <a:gd name="adj" fmla="val 50000"/>
            </a:avLst>
          </a:prstGeom>
          <a:solidFill>
            <a:srgbClr val="EB7200"/>
          </a:solidFill>
          <a:ln w="9525" cap="sq">
            <a:noFill/>
            <a:miter lim="800000"/>
          </a:ln>
        </p:spPr>
        <p:style>
          <a:lnRef idx="0">
            <a:schemeClr val="accent1"/>
          </a:lnRef>
          <a:fillRef idx="1">
            <a:schemeClr val="accent1"/>
          </a:fillRef>
          <a:effectRef idx="0">
            <a:srgbClr val="000000"/>
          </a:effectRef>
          <a:fontRef idx="minor">
            <a:schemeClr val="bg1"/>
          </a:fontRef>
        </p:style>
        <p:txBody>
          <a:bodyPr lIns="0" tIns="0" rIns="0" bIns="0" rtlCol="0" anchor="ct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JPM AM Pro" panose="020B0503040102020003" pitchFamily="34" charset="0"/>
                <a:ea typeface="+mn-ea"/>
                <a:cs typeface="+mn-cs"/>
              </a:rPr>
              <a:t>Alternatives</a:t>
            </a:r>
          </a:p>
        </p:txBody>
      </p:sp>
      <p:pic>
        <p:nvPicPr>
          <p:cNvPr id="3" name="Picture 2">
            <a:extLst>
              <a:ext uri="{FF2B5EF4-FFF2-40B4-BE49-F238E27FC236}">
                <a16:creationId xmlns:a16="http://schemas.microsoft.com/office/drawing/2014/main" id="{5F8027F1-7DAD-8C2E-8701-1B8271E18E00}"/>
              </a:ext>
            </a:extLst>
          </p:cNvPr>
          <p:cNvPicPr>
            <a:picLocks noChangeAspect="1"/>
          </p:cNvPicPr>
          <p:nvPr/>
        </p:nvPicPr>
        <p:blipFill>
          <a:blip r:embed="rId4"/>
          <a:stretch>
            <a:fillRect/>
          </a:stretch>
        </p:blipFill>
        <p:spPr>
          <a:xfrm>
            <a:off x="668567" y="1154770"/>
            <a:ext cx="8334756" cy="4751832"/>
          </a:xfrm>
          <a:prstGeom prst="rect">
            <a:avLst/>
          </a:prstGeom>
        </p:spPr>
      </p:pic>
    </p:spTree>
    <p:custDataLst>
      <p:tags r:id="rId1"/>
    </p:custDataLst>
    <p:extLst>
      <p:ext uri="{BB962C8B-B14F-4D97-AF65-F5344CB8AC3E}">
        <p14:creationId xmlns:p14="http://schemas.microsoft.com/office/powerpoint/2010/main" val="2910880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8BCF-378C-409F-9223-085370ECED08}"/>
              </a:ext>
            </a:extLst>
          </p:cNvPr>
          <p:cNvSpPr>
            <a:spLocks noGrp="1"/>
          </p:cNvSpPr>
          <p:nvPr>
            <p:ph type="title"/>
          </p:nvPr>
        </p:nvSpPr>
        <p:spPr>
          <a:xfrm>
            <a:off x="762001" y="316396"/>
            <a:ext cx="6872376" cy="617836"/>
          </a:xfrm>
        </p:spPr>
        <p:txBody>
          <a:bodyPr/>
          <a:lstStyle/>
          <a:p>
            <a:r>
              <a:rPr lang="en-US" dirty="0"/>
              <a:t>Investors also need to </a:t>
            </a:r>
            <a:r>
              <a:rPr lang="en-US" sz="2000" dirty="0"/>
              <a:t>manage portfolio drift through disciplined and tax-efficient rebalancing.</a:t>
            </a:r>
            <a:endParaRPr lang="en-US" dirty="0"/>
          </a:p>
        </p:txBody>
      </p:sp>
      <p:sp>
        <p:nvSpPr>
          <p:cNvPr id="4" name="Source">
            <a:extLst>
              <a:ext uri="{FF2B5EF4-FFF2-40B4-BE49-F238E27FC236}">
                <a16:creationId xmlns:a16="http://schemas.microsoft.com/office/drawing/2014/main" id="{BEF1F880-4971-4485-8402-C71ADDAC7B7A}"/>
              </a:ext>
            </a:extLst>
          </p:cNvPr>
          <p:cNvSpPr>
            <a:spLocks noGrp="1"/>
          </p:cNvSpPr>
          <p:nvPr>
            <p:ph type="body" sz="quarter" idx="25"/>
          </p:nvPr>
        </p:nvSpPr>
        <p:spPr>
          <a:xfrm>
            <a:off x="728201" y="6007209"/>
            <a:ext cx="6784975" cy="553998"/>
          </a:xfrm>
        </p:spPr>
        <p:txBody>
          <a:bodyPr/>
          <a:lstStyle/>
          <a:p>
            <a:pPr defTabSz="782039">
              <a:lnSpc>
                <a:spcPct val="90000"/>
              </a:lnSpc>
              <a:buClr>
                <a:srgbClr val="656565"/>
              </a:buClr>
              <a:buSzPct val="75000"/>
            </a:pPr>
            <a:r>
              <a:rPr lang="en-US" dirty="0">
                <a:solidFill>
                  <a:prstClr val="black"/>
                </a:solidFill>
              </a:rPr>
              <a:t>Source: Bloomberg, FactSet, MSCI, Russell, Standard &amp; Poor’s, J.P. Morgan Asset Management. </a:t>
            </a:r>
          </a:p>
          <a:p>
            <a:pPr defTabSz="782039">
              <a:lnSpc>
                <a:spcPct val="90000"/>
              </a:lnSpc>
              <a:buClr>
                <a:srgbClr val="656565"/>
              </a:buClr>
              <a:buSzPct val="75000"/>
            </a:pPr>
            <a:r>
              <a:rPr lang="en-US" dirty="0">
                <a:solidFill>
                  <a:prstClr val="black"/>
                </a:solidFill>
              </a:rPr>
              <a:t>Standard asset allocation at the end of 2019 assumes 60% weight to global equities and 40% to U.S. fixed income. U.S. Value: Equal-weighted Russell 1000 Value and Russell 2000 Value, U.S. Growth: Equal-weighted Russell 1000 Growth and Russell 2000 Growth, International: MSCI ACWI ex-US, Fixed Income: 10% Bloomberg Global HY Index and 30% Bloomberg U.S. Aggregate. Past performance is no guarantee of future results. </a:t>
            </a:r>
          </a:p>
          <a:p>
            <a:pPr algn="just" defTabSz="782039">
              <a:lnSpc>
                <a:spcPct val="90000"/>
              </a:lnSpc>
              <a:buClr>
                <a:srgbClr val="656565"/>
              </a:buClr>
              <a:buSzPct val="75000"/>
            </a:pPr>
            <a:r>
              <a:rPr lang="en-US" i="1" dirty="0"/>
              <a:t>Guide to the Markets – U.S. </a:t>
            </a:r>
            <a:r>
              <a:rPr lang="en-US" dirty="0"/>
              <a:t>Data are as of July 31, 2026.</a:t>
            </a:r>
          </a:p>
        </p:txBody>
      </p:sp>
      <p:sp>
        <p:nvSpPr>
          <p:cNvPr id="17" name="Date Placeholder 6">
            <a:extLst>
              <a:ext uri="{FF2B5EF4-FFF2-40B4-BE49-F238E27FC236}">
                <a16:creationId xmlns:a16="http://schemas.microsoft.com/office/drawing/2014/main" id="{0D578DDA-6171-1B11-C872-CB98B9526673}"/>
              </a:ext>
            </a:extLst>
          </p:cNvPr>
          <p:cNvSpPr txBox="1">
            <a:spLocks/>
          </p:cNvSpPr>
          <p:nvPr/>
        </p:nvSpPr>
        <p:spPr>
          <a:xfrm>
            <a:off x="7467599" y="684251"/>
            <a:ext cx="591947" cy="244380"/>
          </a:xfrm>
          <a:prstGeom prst="rect">
            <a:avLst/>
          </a:prstGeom>
        </p:spPr>
        <p:txBody>
          <a:bodyPr/>
          <a:lstStyle>
            <a:defPPr>
              <a:defRPr lang="en-US"/>
            </a:defPPr>
            <a:lvl1pPr marL="0" algn="l" defTabSz="946094" rtl="0" eaLnBrk="1" latinLnBrk="0" hangingPunct="1">
              <a:defRPr sz="1862" kern="1200">
                <a:solidFill>
                  <a:schemeClr val="tx1"/>
                </a:solidFill>
                <a:latin typeface="+mn-lt"/>
                <a:ea typeface="+mn-ea"/>
                <a:cs typeface="+mn-cs"/>
              </a:defRPr>
            </a:lvl1pPr>
            <a:lvl2pPr marL="473048" algn="l" defTabSz="946094" rtl="0" eaLnBrk="1" latinLnBrk="0" hangingPunct="1">
              <a:defRPr sz="1862" kern="1200">
                <a:solidFill>
                  <a:schemeClr val="tx1"/>
                </a:solidFill>
                <a:latin typeface="+mn-lt"/>
                <a:ea typeface="+mn-ea"/>
                <a:cs typeface="+mn-cs"/>
              </a:defRPr>
            </a:lvl2pPr>
            <a:lvl3pPr marL="946094" algn="l" defTabSz="946094" rtl="0" eaLnBrk="1" latinLnBrk="0" hangingPunct="1">
              <a:defRPr sz="1862" kern="1200">
                <a:solidFill>
                  <a:schemeClr val="tx1"/>
                </a:solidFill>
                <a:latin typeface="+mn-lt"/>
                <a:ea typeface="+mn-ea"/>
                <a:cs typeface="+mn-cs"/>
              </a:defRPr>
            </a:lvl3pPr>
            <a:lvl4pPr marL="1419142" algn="l" defTabSz="946094" rtl="0" eaLnBrk="1" latinLnBrk="0" hangingPunct="1">
              <a:defRPr sz="1862" kern="1200">
                <a:solidFill>
                  <a:schemeClr val="tx1"/>
                </a:solidFill>
                <a:latin typeface="+mn-lt"/>
                <a:ea typeface="+mn-ea"/>
                <a:cs typeface="+mn-cs"/>
              </a:defRPr>
            </a:lvl4pPr>
            <a:lvl5pPr marL="1892189" algn="l" defTabSz="946094" rtl="0" eaLnBrk="1" latinLnBrk="0" hangingPunct="1">
              <a:defRPr sz="1862" kern="1200">
                <a:solidFill>
                  <a:schemeClr val="tx1"/>
                </a:solidFill>
                <a:latin typeface="+mn-lt"/>
                <a:ea typeface="+mn-ea"/>
                <a:cs typeface="+mn-cs"/>
              </a:defRPr>
            </a:lvl5pPr>
            <a:lvl6pPr marL="2365236" algn="l" defTabSz="946094" rtl="0" eaLnBrk="1" latinLnBrk="0" hangingPunct="1">
              <a:defRPr sz="1862" kern="1200">
                <a:solidFill>
                  <a:schemeClr val="tx1"/>
                </a:solidFill>
                <a:latin typeface="+mn-lt"/>
                <a:ea typeface="+mn-ea"/>
                <a:cs typeface="+mn-cs"/>
              </a:defRPr>
            </a:lvl6pPr>
            <a:lvl7pPr marL="2838284" algn="l" defTabSz="946094" rtl="0" eaLnBrk="1" latinLnBrk="0" hangingPunct="1">
              <a:defRPr sz="1862" kern="1200">
                <a:solidFill>
                  <a:schemeClr val="tx1"/>
                </a:solidFill>
                <a:latin typeface="+mn-lt"/>
                <a:ea typeface="+mn-ea"/>
                <a:cs typeface="+mn-cs"/>
              </a:defRPr>
            </a:lvl7pPr>
            <a:lvl8pPr marL="3311331" algn="l" defTabSz="946094" rtl="0" eaLnBrk="1" latinLnBrk="0" hangingPunct="1">
              <a:defRPr sz="1862" kern="1200">
                <a:solidFill>
                  <a:schemeClr val="tx1"/>
                </a:solidFill>
                <a:latin typeface="+mn-lt"/>
                <a:ea typeface="+mn-ea"/>
                <a:cs typeface="+mn-cs"/>
              </a:defRPr>
            </a:lvl8pPr>
            <a:lvl9pPr marL="3784378" algn="l" defTabSz="946094" rtl="0" eaLnBrk="1" latinLnBrk="0" hangingPunct="1">
              <a:defRPr sz="1862" kern="1200">
                <a:solidFill>
                  <a:schemeClr val="tx1"/>
                </a:solidFill>
                <a:latin typeface="+mn-lt"/>
                <a:ea typeface="+mn-ea"/>
                <a:cs typeface="+mn-cs"/>
              </a:defRPr>
            </a:lvl9p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18" name="Footer Placeholder 7">
            <a:extLst>
              <a:ext uri="{FF2B5EF4-FFF2-40B4-BE49-F238E27FC236}">
                <a16:creationId xmlns:a16="http://schemas.microsoft.com/office/drawing/2014/main" id="{3E3B85B2-7BA0-E10D-A236-7A163E592259}"/>
              </a:ext>
            </a:extLst>
          </p:cNvPr>
          <p:cNvSpPr txBox="1">
            <a:spLocks/>
          </p:cNvSpPr>
          <p:nvPr/>
        </p:nvSpPr>
        <p:spPr>
          <a:xfrm>
            <a:off x="8059548" y="684252"/>
            <a:ext cx="438151" cy="244380"/>
          </a:xfrm>
          <a:prstGeom prst="rect">
            <a:avLst/>
          </a:prstGeom>
        </p:spPr>
        <p:txBody>
          <a:bodyPr/>
          <a:lstStyle>
            <a:defPPr>
              <a:defRPr lang="en-US"/>
            </a:defPPr>
            <a:lvl1pPr marL="0" algn="l" defTabSz="946094" rtl="0" eaLnBrk="1" latinLnBrk="0" hangingPunct="1">
              <a:defRPr sz="1862" kern="1200">
                <a:solidFill>
                  <a:schemeClr val="tx1"/>
                </a:solidFill>
                <a:latin typeface="+mn-lt"/>
                <a:ea typeface="+mn-ea"/>
                <a:cs typeface="+mn-cs"/>
              </a:defRPr>
            </a:lvl1pPr>
            <a:lvl2pPr marL="473048" algn="l" defTabSz="946094" rtl="0" eaLnBrk="1" latinLnBrk="0" hangingPunct="1">
              <a:defRPr sz="1862" kern="1200">
                <a:solidFill>
                  <a:schemeClr val="tx1"/>
                </a:solidFill>
                <a:latin typeface="+mn-lt"/>
                <a:ea typeface="+mn-ea"/>
                <a:cs typeface="+mn-cs"/>
              </a:defRPr>
            </a:lvl2pPr>
            <a:lvl3pPr marL="946094" algn="l" defTabSz="946094" rtl="0" eaLnBrk="1" latinLnBrk="0" hangingPunct="1">
              <a:defRPr sz="1862" kern="1200">
                <a:solidFill>
                  <a:schemeClr val="tx1"/>
                </a:solidFill>
                <a:latin typeface="+mn-lt"/>
                <a:ea typeface="+mn-ea"/>
                <a:cs typeface="+mn-cs"/>
              </a:defRPr>
            </a:lvl3pPr>
            <a:lvl4pPr marL="1419142" algn="l" defTabSz="946094" rtl="0" eaLnBrk="1" latinLnBrk="0" hangingPunct="1">
              <a:defRPr sz="1862" kern="1200">
                <a:solidFill>
                  <a:schemeClr val="tx1"/>
                </a:solidFill>
                <a:latin typeface="+mn-lt"/>
                <a:ea typeface="+mn-ea"/>
                <a:cs typeface="+mn-cs"/>
              </a:defRPr>
            </a:lvl4pPr>
            <a:lvl5pPr marL="1892189" algn="l" defTabSz="946094" rtl="0" eaLnBrk="1" latinLnBrk="0" hangingPunct="1">
              <a:defRPr sz="1862" kern="1200">
                <a:solidFill>
                  <a:schemeClr val="tx1"/>
                </a:solidFill>
                <a:latin typeface="+mn-lt"/>
                <a:ea typeface="+mn-ea"/>
                <a:cs typeface="+mn-cs"/>
              </a:defRPr>
            </a:lvl5pPr>
            <a:lvl6pPr marL="2365236" algn="l" defTabSz="946094" rtl="0" eaLnBrk="1" latinLnBrk="0" hangingPunct="1">
              <a:defRPr sz="1862" kern="1200">
                <a:solidFill>
                  <a:schemeClr val="tx1"/>
                </a:solidFill>
                <a:latin typeface="+mn-lt"/>
                <a:ea typeface="+mn-ea"/>
                <a:cs typeface="+mn-cs"/>
              </a:defRPr>
            </a:lvl6pPr>
            <a:lvl7pPr marL="2838284" algn="l" defTabSz="946094" rtl="0" eaLnBrk="1" latinLnBrk="0" hangingPunct="1">
              <a:defRPr sz="1862" kern="1200">
                <a:solidFill>
                  <a:schemeClr val="tx1"/>
                </a:solidFill>
                <a:latin typeface="+mn-lt"/>
                <a:ea typeface="+mn-ea"/>
                <a:cs typeface="+mn-cs"/>
              </a:defRPr>
            </a:lvl7pPr>
            <a:lvl8pPr marL="3311331" algn="l" defTabSz="946094" rtl="0" eaLnBrk="1" latinLnBrk="0" hangingPunct="1">
              <a:defRPr sz="1862" kern="1200">
                <a:solidFill>
                  <a:schemeClr val="tx1"/>
                </a:solidFill>
                <a:latin typeface="+mn-lt"/>
                <a:ea typeface="+mn-ea"/>
                <a:cs typeface="+mn-cs"/>
              </a:defRPr>
            </a:lvl8pPr>
            <a:lvl9pPr marL="3784378" algn="l" defTabSz="946094" rtl="0" eaLnBrk="1" latinLnBrk="0" hangingPunct="1">
              <a:defRPr sz="1862" kern="1200">
                <a:solidFill>
                  <a:schemeClr val="tx1"/>
                </a:solidFill>
                <a:latin typeface="+mn-lt"/>
                <a:ea typeface="+mn-ea"/>
                <a:cs typeface="+mn-cs"/>
              </a:defRPr>
            </a:lvl9p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6" name="Rectangle: Rounded Corners 19">
            <a:extLst>
              <a:ext uri="{FF2B5EF4-FFF2-40B4-BE49-F238E27FC236}">
                <a16:creationId xmlns:a16="http://schemas.microsoft.com/office/drawing/2014/main" id="{EAFF9AB5-AB2D-B938-25B7-915C5B4E02ED}"/>
              </a:ext>
            </a:extLst>
          </p:cNvPr>
          <p:cNvSpPr/>
          <p:nvPr/>
        </p:nvSpPr>
        <p:spPr>
          <a:xfrm rot="16200000">
            <a:off x="-450202" y="4986517"/>
            <a:ext cx="1545336" cy="219456"/>
          </a:xfrm>
          <a:prstGeom prst="roundRect">
            <a:avLst>
              <a:gd name="adj" fmla="val 50000"/>
            </a:avLst>
          </a:prstGeom>
          <a:solidFill>
            <a:srgbClr val="004F31"/>
          </a:solidFill>
          <a:ln w="9525" cap="sq">
            <a:noFill/>
            <a:miter lim="800000"/>
          </a:ln>
        </p:spPr>
        <p:style>
          <a:lnRef idx="0">
            <a:schemeClr val="accent1"/>
          </a:lnRef>
          <a:fillRef idx="1">
            <a:schemeClr val="accent1"/>
          </a:fillRef>
          <a:effectRef idx="0">
            <a:srgbClr val="000000"/>
          </a:effectRef>
          <a:fontRef idx="minor">
            <a:schemeClr val="bg1"/>
          </a:fontRef>
        </p:style>
        <p:txBody>
          <a:bodyPr lIns="0" tIns="0" rIns="0" bIns="0" rtlCol="0" anchor="ct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JPM AM Pro" panose="020B0503040102020003" pitchFamily="34" charset="0"/>
                <a:ea typeface="+mn-ea"/>
                <a:cs typeface="+mn-cs"/>
              </a:rPr>
              <a:t>Investing Principles</a:t>
            </a:r>
          </a:p>
        </p:txBody>
      </p:sp>
      <p:sp>
        <p:nvSpPr>
          <p:cNvPr id="5" name="Footer Placeholder 3">
            <a:extLst>
              <a:ext uri="{FF2B5EF4-FFF2-40B4-BE49-F238E27FC236}">
                <a16:creationId xmlns:a16="http://schemas.microsoft.com/office/drawing/2014/main" id="{22DF0A9E-DA55-2C1B-8DA1-CA400A9C8CAB}"/>
              </a:ext>
            </a:extLst>
          </p:cNvPr>
          <p:cNvSpPr txBox="1">
            <a:spLocks/>
          </p:cNvSpPr>
          <p:nvPr/>
        </p:nvSpPr>
        <p:spPr>
          <a:xfrm>
            <a:off x="8503794" y="663938"/>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62</a:t>
            </a:r>
          </a:p>
        </p:txBody>
      </p:sp>
      <p:pic>
        <p:nvPicPr>
          <p:cNvPr id="3" name="Picture 2">
            <a:extLst>
              <a:ext uri="{FF2B5EF4-FFF2-40B4-BE49-F238E27FC236}">
                <a16:creationId xmlns:a16="http://schemas.microsoft.com/office/drawing/2014/main" id="{DB6B7B02-1BF8-68DE-129B-C6593A5C3635}"/>
              </a:ext>
            </a:extLst>
          </p:cNvPr>
          <p:cNvPicPr>
            <a:picLocks noChangeAspect="1"/>
          </p:cNvPicPr>
          <p:nvPr/>
        </p:nvPicPr>
        <p:blipFill>
          <a:blip r:embed="rId4"/>
          <a:stretch>
            <a:fillRect/>
          </a:stretch>
        </p:blipFill>
        <p:spPr>
          <a:xfrm>
            <a:off x="762000" y="1206500"/>
            <a:ext cx="8229600" cy="4543720"/>
          </a:xfrm>
          <a:prstGeom prst="rect">
            <a:avLst/>
          </a:prstGeom>
        </p:spPr>
      </p:pic>
    </p:spTree>
    <p:custDataLst>
      <p:tags r:id="rId1"/>
    </p:custDataLst>
    <p:extLst>
      <p:ext uri="{BB962C8B-B14F-4D97-AF65-F5344CB8AC3E}">
        <p14:creationId xmlns:p14="http://schemas.microsoft.com/office/powerpoint/2010/main" val="798206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FC301BF-F4DD-C908-EEF4-2BC5085F8D9B}"/>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3" name="Slide_title"/>
          <p:cNvSpPr>
            <a:spLocks noGrp="1"/>
          </p:cNvSpPr>
          <p:nvPr>
            <p:ph type="title"/>
          </p:nvPr>
        </p:nvSpPr>
        <p:spPr/>
        <p:txBody>
          <a:bodyPr/>
          <a:lstStyle/>
          <a:p>
            <a:r>
              <a:rPr lang="en-US" dirty="0"/>
              <a:t>Consumer sentiment is near all-time lows….</a:t>
            </a:r>
          </a:p>
        </p:txBody>
      </p:sp>
      <p:sp>
        <p:nvSpPr>
          <p:cNvPr id="5" name="Source"/>
          <p:cNvSpPr>
            <a:spLocks noGrp="1"/>
          </p:cNvSpPr>
          <p:nvPr>
            <p:ph type="body" sz="quarter" idx="25"/>
          </p:nvPr>
        </p:nvSpPr>
        <p:spPr>
          <a:xfrm>
            <a:off x="762000" y="5928248"/>
            <a:ext cx="6784976" cy="687111"/>
          </a:xfrm>
        </p:spPr>
        <p:txBody>
          <a:bodyPr/>
          <a:lstStyle/>
          <a:p>
            <a:r>
              <a:rPr lang="en-US" dirty="0">
                <a:latin typeface="JPM AM Pro Light" panose="020B0303040103020003" pitchFamily="34" charset="0"/>
              </a:rPr>
              <a:t>Source: FactSet, Standard &amp; Poor’s, University of Michigan, J.P. Morgan Asset Management.</a:t>
            </a:r>
          </a:p>
          <a:p>
            <a:r>
              <a:rPr lang="en-US" dirty="0">
                <a:latin typeface="JPM AM Pro Light" panose="020B0303040103020003" pitchFamily="34" charset="0"/>
              </a:rPr>
              <a:t>Peak is defined as the highest index value before a series of lower lows, while a trough is defined as the lowest index value before a series of higher highs. Subsequent 12-month S&amp;P 500 returns are price returns only starting from the end of the month and excluding dividends. Past performance is no guarantee of future results. *Data prior to August 2024 adjusted by J.P. Morgan Asset Management to account fo</a:t>
            </a:r>
            <a:r>
              <a:rPr lang="en-US" dirty="0"/>
              <a:t>r methodological changes by the University of Michigan.</a:t>
            </a:r>
            <a:endParaRPr lang="en-US" dirty="0">
              <a:latin typeface="JPM AM Pro Light" panose="020B0303040103020003" pitchFamily="34" charset="0"/>
            </a:endParaRPr>
          </a:p>
          <a:p>
            <a:r>
              <a:rPr lang="en-US" i="1" dirty="0">
                <a:latin typeface="JPM AM Pro Light" panose="020B0303040103020003" pitchFamily="34" charset="0"/>
              </a:rPr>
              <a:t>Guide to the Markets – U.S</a:t>
            </a:r>
            <a:r>
              <a:rPr lang="en-US" dirty="0">
                <a:latin typeface="JPM AM Pro Light" panose="020B0303040103020003" pitchFamily="34" charset="0"/>
              </a:rPr>
              <a:t>. Data are as of July 31, 2026.</a:t>
            </a:r>
          </a:p>
        </p:txBody>
      </p:sp>
      <p:sp>
        <p:nvSpPr>
          <p:cNvPr id="6" name="Date Placeholder 5"/>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7" name="Footer Placeholder 6"/>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53" name="Rectangle: Rounded Corners 16">
            <a:extLst>
              <a:ext uri="{FF2B5EF4-FFF2-40B4-BE49-F238E27FC236}">
                <a16:creationId xmlns:a16="http://schemas.microsoft.com/office/drawing/2014/main" id="{7A20B264-D4D1-420F-A619-29B6BCF475A3}"/>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sp>
        <p:nvSpPr>
          <p:cNvPr id="54" name="Footer Placeholder 3">
            <a:extLst>
              <a:ext uri="{FF2B5EF4-FFF2-40B4-BE49-F238E27FC236}">
                <a16:creationId xmlns:a16="http://schemas.microsoft.com/office/drawing/2014/main" id="{2036F4CE-EE8C-4B33-92FF-362B93DD728A}"/>
              </a:ext>
            </a:extLst>
          </p:cNvPr>
          <p:cNvSpPr txBox="1">
            <a:spLocks/>
          </p:cNvSpPr>
          <p:nvPr/>
        </p:nvSpPr>
        <p:spPr>
          <a:xfrm>
            <a:off x="8500513" y="661934"/>
            <a:ext cx="421629" cy="334011"/>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32</a:t>
            </a:r>
          </a:p>
        </p:txBody>
      </p:sp>
      <p:pic>
        <p:nvPicPr>
          <p:cNvPr id="8" name="Picture 7">
            <a:extLst>
              <a:ext uri="{FF2B5EF4-FFF2-40B4-BE49-F238E27FC236}">
                <a16:creationId xmlns:a16="http://schemas.microsoft.com/office/drawing/2014/main" id="{5BA57C8B-F4C2-264F-CB68-AA859C3523E1}"/>
              </a:ext>
            </a:extLst>
          </p:cNvPr>
          <p:cNvPicPr>
            <a:picLocks noChangeAspect="1"/>
          </p:cNvPicPr>
          <p:nvPr/>
        </p:nvPicPr>
        <p:blipFill>
          <a:blip r:embed="rId4"/>
          <a:stretch>
            <a:fillRect/>
          </a:stretch>
        </p:blipFill>
        <p:spPr>
          <a:xfrm>
            <a:off x="762000" y="1206500"/>
            <a:ext cx="8229600" cy="4565606"/>
          </a:xfrm>
          <a:prstGeom prst="rect">
            <a:avLst/>
          </a:prstGeom>
        </p:spPr>
      </p:pic>
    </p:spTree>
    <p:custDataLst>
      <p:tags r:id="rId1"/>
    </p:custDataLst>
    <p:extLst>
      <p:ext uri="{BB962C8B-B14F-4D97-AF65-F5344CB8AC3E}">
        <p14:creationId xmlns:p14="http://schemas.microsoft.com/office/powerpoint/2010/main" val="1626736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D0F1D4F-9108-3EA6-14EE-9974917046B3}"/>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2" name="Title 1"/>
          <p:cNvSpPr>
            <a:spLocks noGrp="1"/>
          </p:cNvSpPr>
          <p:nvPr>
            <p:ph type="title"/>
          </p:nvPr>
        </p:nvSpPr>
        <p:spPr/>
        <p:txBody>
          <a:bodyPr/>
          <a:lstStyle/>
          <a:p>
            <a:r>
              <a:rPr lang="en-US" dirty="0"/>
              <a:t>…while stocks are near all-time highs.</a:t>
            </a:r>
            <a:endParaRPr lang="en-US" dirty="0">
              <a:latin typeface="JPM AM Pro" panose="020B0503040102020003" pitchFamily="34" charset="0"/>
            </a:endParaRPr>
          </a:p>
        </p:txBody>
      </p:sp>
      <p:sp>
        <p:nvSpPr>
          <p:cNvPr id="4" name="Source"/>
          <p:cNvSpPr>
            <a:spLocks noGrp="1"/>
          </p:cNvSpPr>
          <p:nvPr>
            <p:ph type="body" sz="quarter" idx="25"/>
          </p:nvPr>
        </p:nvSpPr>
        <p:spPr>
          <a:xfrm>
            <a:off x="762000" y="6058944"/>
            <a:ext cx="6784619" cy="623248"/>
          </a:xfrm>
        </p:spPr>
        <p:txBody>
          <a:bodyPr/>
          <a:lstStyle/>
          <a:p>
            <a:pPr lvl="0" algn="just" defTabSz="820738" eaLnBrk="0" hangingPunct="0">
              <a:lnSpc>
                <a:spcPct val="90000"/>
              </a:lnSpc>
              <a:buClr>
                <a:srgbClr val="656565"/>
              </a:buClr>
              <a:buSzPct val="75000"/>
            </a:pPr>
            <a:r>
              <a:rPr lang="en-US" sz="750" dirty="0">
                <a:solidFill>
                  <a:srgbClr val="000000"/>
                </a:solidFill>
              </a:rPr>
              <a:t>Source: FactSet, Federal Reserve, Refinitiv </a:t>
            </a:r>
            <a:r>
              <a:rPr lang="en-US" sz="750" dirty="0" err="1">
                <a:solidFill>
                  <a:srgbClr val="000000"/>
                </a:solidFill>
              </a:rPr>
              <a:t>Datastream</a:t>
            </a:r>
            <a:r>
              <a:rPr lang="en-US" sz="750" dirty="0">
                <a:solidFill>
                  <a:srgbClr val="000000"/>
                </a:solidFill>
              </a:rPr>
              <a:t>, Standard &amp; Poor’s, J.P. Morgan Asset Management.</a:t>
            </a:r>
          </a:p>
          <a:p>
            <a:pPr lvl="0" algn="just" defTabSz="820738" eaLnBrk="0" hangingPunct="0">
              <a:lnSpc>
                <a:spcPct val="90000"/>
              </a:lnSpc>
              <a:buClr>
                <a:srgbClr val="656565"/>
              </a:buClr>
              <a:buSzPct val="75000"/>
            </a:pPr>
            <a:r>
              <a:rPr lang="en-US" sz="750" dirty="0">
                <a:solidFill>
                  <a:prstClr val="black"/>
                </a:solidFill>
              </a:rPr>
              <a:t>Dividend yield is calculated as consensus analyst estimates of dividends in the next 12 months, provided by FactSet, divided by the most recent S&amp;P 500 index price</a:t>
            </a:r>
            <a:r>
              <a:rPr lang="en-US" sz="750" dirty="0">
                <a:solidFill>
                  <a:srgbClr val="000000"/>
                </a:solidFill>
              </a:rPr>
              <a:t>. </a:t>
            </a:r>
            <a:r>
              <a:rPr lang="en-US" sz="750" dirty="0"/>
              <a:t>Forward P/E ratio is the most recent S&amp;P 500 index price divided by consensus estimates for earnings in the next 12 months, provided by </a:t>
            </a:r>
            <a:r>
              <a:rPr lang="en-US" sz="750" dirty="0">
                <a:solidFill>
                  <a:prstClr val="black"/>
                </a:solidFill>
              </a:rPr>
              <a:t>IBES since January 1997 and </a:t>
            </a:r>
            <a:r>
              <a:rPr lang="en-US" sz="750" dirty="0"/>
              <a:t>FactSet since January 2022.</a:t>
            </a:r>
            <a:r>
              <a:rPr lang="en-US" sz="750" dirty="0">
                <a:solidFill>
                  <a:srgbClr val="000000"/>
                </a:solidFill>
              </a:rPr>
              <a:t> Returns are cumulative and do not include the reinvestment of dividends. </a:t>
            </a:r>
            <a:r>
              <a:rPr lang="en-US" sz="750" dirty="0"/>
              <a:t>Past performance is no guarantee of future results. </a:t>
            </a:r>
          </a:p>
          <a:p>
            <a:pPr lvl="0" algn="just" defTabSz="820738" eaLnBrk="0" hangingPunct="0">
              <a:lnSpc>
                <a:spcPct val="90000"/>
              </a:lnSpc>
              <a:buClr>
                <a:srgbClr val="656565"/>
              </a:buClr>
              <a:buSzPct val="75000"/>
            </a:pPr>
            <a:r>
              <a:rPr lang="en-US" sz="750" i="1" dirty="0">
                <a:solidFill>
                  <a:prstClr val="black"/>
                </a:solidFill>
              </a:rPr>
              <a:t>Guide to the Markets – U.S.</a:t>
            </a:r>
            <a:r>
              <a:rPr lang="en-US" sz="750" dirty="0">
                <a:solidFill>
                  <a:prstClr val="black"/>
                </a:solidFill>
              </a:rPr>
              <a:t> Data are as of July 31, 2026.</a:t>
            </a:r>
            <a:endParaRPr lang="en-US" sz="750" dirty="0"/>
          </a:p>
        </p:txBody>
      </p:sp>
      <p:sp>
        <p:nvSpPr>
          <p:cNvPr id="5" name="Date Placeholder 4"/>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6" name="Footer Placeholder 5"/>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7" name="Footer Placeholder 3">
            <a:extLst>
              <a:ext uri="{FF2B5EF4-FFF2-40B4-BE49-F238E27FC236}">
                <a16:creationId xmlns:a16="http://schemas.microsoft.com/office/drawing/2014/main" id="{2036F4CE-EE8C-4B33-92FF-362B93DD728A}"/>
              </a:ext>
            </a:extLst>
          </p:cNvPr>
          <p:cNvSpPr txBox="1">
            <a:spLocks/>
          </p:cNvSpPr>
          <p:nvPr/>
        </p:nvSpPr>
        <p:spPr>
          <a:xfrm>
            <a:off x="8497493" y="671992"/>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4</a:t>
            </a:r>
          </a:p>
        </p:txBody>
      </p:sp>
      <p:sp>
        <p:nvSpPr>
          <p:cNvPr id="12" name="Rectangle: Rounded Corners 7">
            <a:extLst>
              <a:ext uri="{FF2B5EF4-FFF2-40B4-BE49-F238E27FC236}">
                <a16:creationId xmlns:a16="http://schemas.microsoft.com/office/drawing/2014/main" id="{85AAD7D3-52A0-6F4E-9C04-9147EC9BC753}"/>
              </a:ext>
            </a:extLst>
          </p:cNvPr>
          <p:cNvSpPr/>
          <p:nvPr/>
        </p:nvSpPr>
        <p:spPr>
          <a:xfrm rot="16200000">
            <a:off x="-300586" y="1729081"/>
            <a:ext cx="1231904" cy="220589"/>
          </a:xfrm>
          <a:prstGeom prst="roundRect">
            <a:avLst>
              <a:gd name="adj" fmla="val 50000"/>
            </a:avLst>
          </a:prstGeom>
          <a:solidFill>
            <a:schemeClr val="accent6"/>
          </a:solidFill>
          <a:ln w="9525" cap="sq">
            <a:noFill/>
            <a:miter lim="800000"/>
          </a:ln>
        </p:spPr>
        <p:style>
          <a:lnRef idx="0">
            <a:schemeClr val="accent1"/>
          </a:lnRef>
          <a:fillRef idx="1">
            <a:schemeClr val="accent1"/>
          </a:fillRef>
          <a:effectRef idx="0">
            <a:srgbClr val="000000"/>
          </a:effectRef>
          <a:fontRef idx="minor">
            <a:schemeClr val="bg1"/>
          </a:fontRef>
        </p:style>
        <p:txBody>
          <a:bodyPr lIns="0" tIns="0" rIns="0" bIns="0" rtlCol="0" anchor="ct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JPM AM Pro" panose="020B0503040102020003" pitchFamily="34" charset="0"/>
                <a:ea typeface="+mn-ea"/>
                <a:cs typeface="+mn-cs"/>
              </a:rPr>
              <a:t>Equities</a:t>
            </a:r>
          </a:p>
        </p:txBody>
      </p:sp>
      <p:pic>
        <p:nvPicPr>
          <p:cNvPr id="9" name="Picture 8">
            <a:extLst>
              <a:ext uri="{FF2B5EF4-FFF2-40B4-BE49-F238E27FC236}">
                <a16:creationId xmlns:a16="http://schemas.microsoft.com/office/drawing/2014/main" id="{1811CD06-366A-C7DF-41F2-0AC9987796F9}"/>
              </a:ext>
            </a:extLst>
          </p:cNvPr>
          <p:cNvPicPr>
            <a:picLocks noChangeAspect="1"/>
          </p:cNvPicPr>
          <p:nvPr/>
        </p:nvPicPr>
        <p:blipFill>
          <a:blip r:embed="rId4"/>
          <a:stretch>
            <a:fillRect/>
          </a:stretch>
        </p:blipFill>
        <p:spPr>
          <a:xfrm>
            <a:off x="762000" y="1206500"/>
            <a:ext cx="8229600" cy="4613132"/>
          </a:xfrm>
          <a:prstGeom prst="rect">
            <a:avLst/>
          </a:prstGeom>
        </p:spPr>
      </p:pic>
    </p:spTree>
    <p:custDataLst>
      <p:tags r:id="rId1"/>
    </p:custDataLst>
    <p:extLst>
      <p:ext uri="{BB962C8B-B14F-4D97-AF65-F5344CB8AC3E}">
        <p14:creationId xmlns:p14="http://schemas.microsoft.com/office/powerpoint/2010/main" val="978081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AC615-C073-81B4-A317-3CBB926167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091FE4-EF16-498C-7BB0-9F7E624BA8A4}"/>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AFBA3334-3724-8C14-6F1D-093EB8513C63}"/>
              </a:ext>
            </a:extLst>
          </p:cNvPr>
          <p:cNvSpPr>
            <a:spLocks noGrp="1"/>
          </p:cNvSpPr>
          <p:nvPr>
            <p:ph idx="1"/>
          </p:nvPr>
        </p:nvSpPr>
        <p:spPr/>
        <p:txBody>
          <a:bodyPr/>
          <a:lstStyle/>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Sentiment and the market</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000000"/>
                </a:solidFill>
                <a:effectLst/>
                <a:uLnTx/>
                <a:uFillTx/>
                <a:latin typeface="JPM AM Pro" panose="020B0503040102020003"/>
                <a:ea typeface="+mn-ea"/>
                <a:cs typeface="+mn-cs"/>
              </a:rPr>
              <a:t>Headwinds and tailwinds</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The economic outlook</a:t>
            </a:r>
          </a:p>
          <a:p>
            <a:pPr marL="285750" marR="0" lvl="0" indent="-182880" algn="l" defTabSz="685800" rtl="0" eaLnBrk="1" fontAlgn="auto" latinLnBrk="0" hangingPunct="1">
              <a:lnSpc>
                <a:spcPct val="200000"/>
              </a:lnSpc>
              <a:spcBef>
                <a:spcPts val="1200"/>
              </a:spcBef>
              <a:spcAft>
                <a:spcPts val="600"/>
              </a:spcAft>
              <a:buClrTx/>
              <a:buSzTx/>
              <a:buFont typeface="Arial" panose="020B0604020202020204" pitchFamily="34" charset="0"/>
              <a:buChar char="•"/>
              <a:tabLst/>
              <a:defRPr/>
            </a:pPr>
            <a:r>
              <a:rPr lang="en-US" sz="2000" b="0" dirty="0">
                <a:solidFill>
                  <a:srgbClr val="000000"/>
                </a:solidFill>
                <a:latin typeface="JPM AM Pro" panose="020B0503040102020003"/>
              </a:rPr>
              <a:t>Asset allocation</a:t>
            </a:r>
            <a:endParaRPr lang="en-US" b="0" dirty="0"/>
          </a:p>
        </p:txBody>
      </p:sp>
      <p:sp>
        <p:nvSpPr>
          <p:cNvPr id="4" name="Date Placeholder 3">
            <a:extLst>
              <a:ext uri="{FF2B5EF4-FFF2-40B4-BE49-F238E27FC236}">
                <a16:creationId xmlns:a16="http://schemas.microsoft.com/office/drawing/2014/main" id="{B6858D3D-883B-6BA3-CC03-B9869F909F45}"/>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a:extLst>
              <a:ext uri="{FF2B5EF4-FFF2-40B4-BE49-F238E27FC236}">
                <a16:creationId xmlns:a16="http://schemas.microsoft.com/office/drawing/2014/main" id="{55E3E9BB-EF5D-FC79-0D6D-F3023BE7E04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6" name="Text Placeholder 5">
            <a:extLst>
              <a:ext uri="{FF2B5EF4-FFF2-40B4-BE49-F238E27FC236}">
                <a16:creationId xmlns:a16="http://schemas.microsoft.com/office/drawing/2014/main" id="{F59F02B4-9AF6-A4A6-D1F5-9E55F9711139}"/>
              </a:ext>
            </a:extLst>
          </p:cNvPr>
          <p:cNvSpPr>
            <a:spLocks noGrp="1"/>
          </p:cNvSpPr>
          <p:nvPr>
            <p:ph type="body" sz="quarter" idx="25"/>
          </p:nvPr>
        </p:nvSpPr>
        <p:spPr/>
        <p:txBody>
          <a:bodyPr/>
          <a:lstStyle/>
          <a:p>
            <a:endParaRPr lang="en-US"/>
          </a:p>
        </p:txBody>
      </p:sp>
      <p:sp>
        <p:nvSpPr>
          <p:cNvPr id="7" name="Rectangle 6">
            <a:extLst>
              <a:ext uri="{FF2B5EF4-FFF2-40B4-BE49-F238E27FC236}">
                <a16:creationId xmlns:a16="http://schemas.microsoft.com/office/drawing/2014/main" id="{F918DD13-6C19-7ADE-4AD3-0D70A6FF3F50}"/>
              </a:ext>
            </a:extLst>
          </p:cNvPr>
          <p:cNvSpPr/>
          <p:nvPr/>
        </p:nvSpPr>
        <p:spPr>
          <a:xfrm>
            <a:off x="7306236" y="519545"/>
            <a:ext cx="1699219" cy="477982"/>
          </a:xfrm>
          <a:prstGeom prst="rect">
            <a:avLst/>
          </a:prstGeom>
          <a:solidFill>
            <a:schemeClr val="bg1"/>
          </a:solidFill>
          <a:ln w="12700" cap="sq">
            <a:miter lim="800000"/>
          </a:ln>
        </p:spPr>
        <p:style>
          <a:lnRef idx="0">
            <a:schemeClr val="accent1"/>
          </a:lnRef>
          <a:fillRef idx="1">
            <a:schemeClr val="accent1"/>
          </a:fillRef>
          <a:effectRef idx="0">
            <a:srgbClr val="000000"/>
          </a:effectRef>
          <a:fontRef idx="minor">
            <a:schemeClr val="bg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193431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99A3D-817A-2712-E18E-CF091182BD33}"/>
            </a:ext>
          </a:extLst>
        </p:cNvPr>
        <p:cNvGrpSpPr/>
        <p:nvPr/>
      </p:nvGrpSpPr>
      <p:grpSpPr>
        <a:xfrm>
          <a:off x="0" y="0"/>
          <a:ext cx="0" cy="0"/>
          <a:chOff x="0" y="0"/>
          <a:chExt cx="0" cy="0"/>
        </a:xfrm>
      </p:grpSpPr>
      <p:sp>
        <p:nvSpPr>
          <p:cNvPr id="8" name="Slide_title">
            <a:extLst>
              <a:ext uri="{FF2B5EF4-FFF2-40B4-BE49-F238E27FC236}">
                <a16:creationId xmlns:a16="http://schemas.microsoft.com/office/drawing/2014/main" id="{196B3851-3286-7D5B-28F6-3C35AC7CC7C0}"/>
              </a:ext>
            </a:extLst>
          </p:cNvPr>
          <p:cNvSpPr>
            <a:spLocks noGrp="1"/>
          </p:cNvSpPr>
          <p:nvPr>
            <p:ph type="title"/>
          </p:nvPr>
        </p:nvSpPr>
        <p:spPr/>
        <p:txBody>
          <a:bodyPr/>
          <a:lstStyle/>
          <a:p>
            <a:r>
              <a:rPr lang="en-US" dirty="0"/>
              <a:t>Volatile </a:t>
            </a:r>
            <a:r>
              <a:rPr lang="en-US" dirty="0">
                <a:latin typeface="JPM AM Pro" panose="020B0503040102020003" pitchFamily="34" charset="0"/>
              </a:rPr>
              <a:t>oil prices are impacting inflation and consumers but shouldn’t lead to recession.</a:t>
            </a:r>
          </a:p>
        </p:txBody>
      </p:sp>
      <p:sp>
        <p:nvSpPr>
          <p:cNvPr id="6" name="Source">
            <a:extLst>
              <a:ext uri="{FF2B5EF4-FFF2-40B4-BE49-F238E27FC236}">
                <a16:creationId xmlns:a16="http://schemas.microsoft.com/office/drawing/2014/main" id="{C6C09322-2797-82DD-FDB5-1FB85BB94D76}"/>
              </a:ext>
            </a:extLst>
          </p:cNvPr>
          <p:cNvSpPr>
            <a:spLocks noGrp="1"/>
          </p:cNvSpPr>
          <p:nvPr>
            <p:ph type="body" sz="quarter" idx="25"/>
          </p:nvPr>
        </p:nvSpPr>
        <p:spPr>
          <a:xfrm>
            <a:off x="762001" y="6160593"/>
            <a:ext cx="6784975" cy="458074"/>
          </a:xfrm>
        </p:spPr>
        <p:txBody>
          <a:bodyPr/>
          <a:lstStyle/>
          <a:p>
            <a:pPr lvl="0">
              <a:buClr>
                <a:srgbClr val="656565"/>
              </a:buClr>
            </a:pPr>
            <a:r>
              <a:rPr lang="en-US" dirty="0">
                <a:solidFill>
                  <a:prstClr val="black"/>
                </a:solidFill>
                <a:latin typeface="JPM AM Pro Light" panose="020B0303040103020003" pitchFamily="34" charset="0"/>
              </a:rPr>
              <a:t>Source: J.P. Morgan Asset Management; (Left</a:t>
            </a:r>
            <a:r>
              <a:rPr lang="en-US" dirty="0">
                <a:solidFill>
                  <a:prstClr val="black"/>
                </a:solidFill>
              </a:rPr>
              <a:t>) Department of Energy; (Top right) </a:t>
            </a:r>
            <a:r>
              <a:rPr lang="en-US" dirty="0">
                <a:solidFill>
                  <a:prstClr val="black"/>
                </a:solidFill>
                <a:latin typeface="JPM AM Pro Light" panose="020B0303040103020003" pitchFamily="34" charset="0"/>
              </a:rPr>
              <a:t>BEA</a:t>
            </a:r>
            <a:r>
              <a:rPr lang="en-US" dirty="0">
                <a:solidFill>
                  <a:prstClr val="black"/>
                </a:solidFill>
              </a:rPr>
              <a:t>; (Bottom right)</a:t>
            </a:r>
            <a:r>
              <a:rPr lang="en-US" dirty="0">
                <a:solidFill>
                  <a:prstClr val="black"/>
                </a:solidFill>
                <a:latin typeface="JPM AM Pro Light" panose="020B0303040103020003" pitchFamily="34" charset="0"/>
              </a:rPr>
              <a:t> BLS. </a:t>
            </a:r>
          </a:p>
          <a:p>
            <a:pPr lvl="0">
              <a:buClr>
                <a:srgbClr val="656565"/>
              </a:buClr>
            </a:pPr>
            <a:r>
              <a:rPr lang="en-US" dirty="0"/>
              <a:t>Data sourced from the 2024 Consumer Expenditure Survey. *Petroleum and related product export data from the BEA are unavailable prior to 1985. Data shown before 1985 represent petroleum and related product imports as a share of nominal GDP.</a:t>
            </a:r>
          </a:p>
          <a:p>
            <a:pPr lvl="0">
              <a:buClr>
                <a:srgbClr val="656565"/>
              </a:buClr>
            </a:pPr>
            <a:r>
              <a:rPr lang="en-US" i="1" dirty="0">
                <a:solidFill>
                  <a:srgbClr val="000000"/>
                </a:solidFill>
                <a:latin typeface="JPM AM Pro Light" panose="020B0303040103020003" pitchFamily="34" charset="0"/>
              </a:rPr>
              <a:t>Guide to the Markets – U.S. </a:t>
            </a:r>
            <a:r>
              <a:rPr lang="en-US" dirty="0">
                <a:solidFill>
                  <a:srgbClr val="000000"/>
                </a:solidFill>
                <a:latin typeface="JPM AM Pro Light" panose="020B0303040103020003" pitchFamily="34" charset="0"/>
              </a:rPr>
              <a:t>Data are as of July 31, 2026.</a:t>
            </a:r>
            <a:endParaRPr lang="en-US" dirty="0">
              <a:latin typeface="JPM AM Pro Light" panose="020B0303040103020003" pitchFamily="34" charset="0"/>
            </a:endParaRPr>
          </a:p>
        </p:txBody>
      </p:sp>
      <p:sp>
        <p:nvSpPr>
          <p:cNvPr id="4" name="Date Placeholder 3">
            <a:extLst>
              <a:ext uri="{FF2B5EF4-FFF2-40B4-BE49-F238E27FC236}">
                <a16:creationId xmlns:a16="http://schemas.microsoft.com/office/drawing/2014/main" id="{9C3D0B82-DE2B-D8A9-3E34-3FB02B7B812E}"/>
              </a:ext>
            </a:extLst>
          </p:cNvPr>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a:extLst>
              <a:ext uri="{FF2B5EF4-FFF2-40B4-BE49-F238E27FC236}">
                <a16:creationId xmlns:a16="http://schemas.microsoft.com/office/drawing/2014/main" id="{24A52B74-46E8-499E-0D55-EA3D4C1233EE}"/>
              </a:ext>
            </a:extLst>
          </p:cNvPr>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21" name="Rectangle: Rounded Corners 16">
            <a:extLst>
              <a:ext uri="{FF2B5EF4-FFF2-40B4-BE49-F238E27FC236}">
                <a16:creationId xmlns:a16="http://schemas.microsoft.com/office/drawing/2014/main" id="{4C1E4449-7474-0E81-7770-649334251267}"/>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sp>
        <p:nvSpPr>
          <p:cNvPr id="10" name="Footer Placeholder 3">
            <a:extLst>
              <a:ext uri="{FF2B5EF4-FFF2-40B4-BE49-F238E27FC236}">
                <a16:creationId xmlns:a16="http://schemas.microsoft.com/office/drawing/2014/main" id="{119A7F62-EEE4-1876-F7E1-575A0B5FF975}"/>
              </a:ext>
            </a:extLst>
          </p:cNvPr>
          <p:cNvSpPr txBox="1">
            <a:spLocks/>
          </p:cNvSpPr>
          <p:nvPr/>
        </p:nvSpPr>
        <p:spPr>
          <a:xfrm>
            <a:off x="8500513" y="661934"/>
            <a:ext cx="421629" cy="334011"/>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31</a:t>
            </a:r>
          </a:p>
        </p:txBody>
      </p:sp>
      <p:pic>
        <p:nvPicPr>
          <p:cNvPr id="2" name="Picture 1">
            <a:extLst>
              <a:ext uri="{FF2B5EF4-FFF2-40B4-BE49-F238E27FC236}">
                <a16:creationId xmlns:a16="http://schemas.microsoft.com/office/drawing/2014/main" id="{CE221476-7430-A719-18EF-E354C50875AF}"/>
              </a:ext>
            </a:extLst>
          </p:cNvPr>
          <p:cNvPicPr>
            <a:picLocks noChangeAspect="1"/>
          </p:cNvPicPr>
          <p:nvPr/>
        </p:nvPicPr>
        <p:blipFill>
          <a:blip r:embed="rId4"/>
          <a:stretch>
            <a:fillRect/>
          </a:stretch>
        </p:blipFill>
        <p:spPr>
          <a:xfrm>
            <a:off x="762000" y="1206500"/>
            <a:ext cx="8229600" cy="4631912"/>
          </a:xfrm>
          <a:prstGeom prst="rect">
            <a:avLst/>
          </a:prstGeom>
        </p:spPr>
      </p:pic>
    </p:spTree>
    <p:custDataLst>
      <p:tags r:id="rId1"/>
    </p:custDataLst>
    <p:extLst>
      <p:ext uri="{BB962C8B-B14F-4D97-AF65-F5344CB8AC3E}">
        <p14:creationId xmlns:p14="http://schemas.microsoft.com/office/powerpoint/2010/main" val="1031190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40D82-AA06-FD73-ED41-C2FE908F6619}"/>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60B78053-0B82-B070-4AD1-F21CFC4D26F0}"/>
              </a:ext>
            </a:extLst>
          </p:cNvPr>
          <p:cNvSpPr>
            <a:spLocks noGrp="1"/>
          </p:cNvSpPr>
          <p:nvPr>
            <p:ph type="dt" sz="half" idx="30"/>
          </p:nvPr>
        </p:nvSpPr>
        <p:spPr>
          <a:xfrm>
            <a:off x="7467599" y="697407"/>
            <a:ext cx="591947" cy="244380"/>
          </a:xfrm>
          <a:prstGeom prst="rect">
            <a:avLst/>
          </a:prstGeom>
        </p:spPr>
        <p:txBody>
          <a:bodyPr vert="horz" lIns="0" tIns="0" rIns="0" bIns="0" rtlCol="0" anchor="ctr"/>
          <a:lstStyle>
            <a:defPPr>
              <a:defRPr lang="en-US"/>
            </a:defPPr>
            <a:lvl1pPr marL="0" algn="ctr" defTabSz="946094" rtl="0" eaLnBrk="1" latinLnBrk="0" hangingPunct="1">
              <a:defRPr sz="1200" kern="1200" cap="all" spc="-28" baseline="0">
                <a:solidFill>
                  <a:schemeClr val="tx1"/>
                </a:solidFill>
                <a:latin typeface="JPM AM Pro" panose="020B0503040102020003" pitchFamily="34" charset="0"/>
                <a:ea typeface="+mn-ea"/>
                <a:cs typeface="+mn-cs"/>
              </a:defRPr>
            </a:lvl1pPr>
            <a:lvl2pPr marL="473048" algn="l" defTabSz="946094" rtl="0" eaLnBrk="1" latinLnBrk="0" hangingPunct="1">
              <a:defRPr sz="1862" kern="1200">
                <a:solidFill>
                  <a:schemeClr val="tx1"/>
                </a:solidFill>
                <a:latin typeface="+mn-lt"/>
                <a:ea typeface="+mn-ea"/>
                <a:cs typeface="+mn-cs"/>
              </a:defRPr>
            </a:lvl2pPr>
            <a:lvl3pPr marL="946094" algn="l" defTabSz="946094" rtl="0" eaLnBrk="1" latinLnBrk="0" hangingPunct="1">
              <a:defRPr sz="1862" kern="1200">
                <a:solidFill>
                  <a:schemeClr val="tx1"/>
                </a:solidFill>
                <a:latin typeface="+mn-lt"/>
                <a:ea typeface="+mn-ea"/>
                <a:cs typeface="+mn-cs"/>
              </a:defRPr>
            </a:lvl3pPr>
            <a:lvl4pPr marL="1419142" algn="l" defTabSz="946094" rtl="0" eaLnBrk="1" latinLnBrk="0" hangingPunct="1">
              <a:defRPr sz="1862" kern="1200">
                <a:solidFill>
                  <a:schemeClr val="tx1"/>
                </a:solidFill>
                <a:latin typeface="+mn-lt"/>
                <a:ea typeface="+mn-ea"/>
                <a:cs typeface="+mn-cs"/>
              </a:defRPr>
            </a:lvl4pPr>
            <a:lvl5pPr marL="1892189" algn="l" defTabSz="946094" rtl="0" eaLnBrk="1" latinLnBrk="0" hangingPunct="1">
              <a:defRPr sz="1862" kern="1200">
                <a:solidFill>
                  <a:schemeClr val="tx1"/>
                </a:solidFill>
                <a:latin typeface="+mn-lt"/>
                <a:ea typeface="+mn-ea"/>
                <a:cs typeface="+mn-cs"/>
              </a:defRPr>
            </a:lvl5pPr>
            <a:lvl6pPr marL="2365236" algn="l" defTabSz="946094" rtl="0" eaLnBrk="1" latinLnBrk="0" hangingPunct="1">
              <a:defRPr sz="1862" kern="1200">
                <a:solidFill>
                  <a:schemeClr val="tx1"/>
                </a:solidFill>
                <a:latin typeface="+mn-lt"/>
                <a:ea typeface="+mn-ea"/>
                <a:cs typeface="+mn-cs"/>
              </a:defRPr>
            </a:lvl6pPr>
            <a:lvl7pPr marL="2838284" algn="l" defTabSz="946094" rtl="0" eaLnBrk="1" latinLnBrk="0" hangingPunct="1">
              <a:defRPr sz="1862" kern="1200">
                <a:solidFill>
                  <a:schemeClr val="tx1"/>
                </a:solidFill>
                <a:latin typeface="+mn-lt"/>
                <a:ea typeface="+mn-ea"/>
                <a:cs typeface="+mn-cs"/>
              </a:defRPr>
            </a:lvl7pPr>
            <a:lvl8pPr marL="3311331" algn="l" defTabSz="946094" rtl="0" eaLnBrk="1" latinLnBrk="0" hangingPunct="1">
              <a:defRPr sz="1862" kern="1200">
                <a:solidFill>
                  <a:schemeClr val="tx1"/>
                </a:solidFill>
                <a:latin typeface="+mn-lt"/>
                <a:ea typeface="+mn-ea"/>
                <a:cs typeface="+mn-cs"/>
              </a:defRPr>
            </a:lvl8pPr>
            <a:lvl9pPr marL="3784378" algn="l" defTabSz="946094" rtl="0" eaLnBrk="1" latinLnBrk="0" hangingPunct="1">
              <a:defRPr sz="1862" kern="1200">
                <a:solidFill>
                  <a:schemeClr val="tx1"/>
                </a:solidFill>
                <a:latin typeface="+mn-lt"/>
                <a:ea typeface="+mn-ea"/>
                <a:cs typeface="+mn-cs"/>
              </a:defRPr>
            </a:lvl9p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5" name="Footer Placeholder 4">
            <a:extLst>
              <a:ext uri="{FF2B5EF4-FFF2-40B4-BE49-F238E27FC236}">
                <a16:creationId xmlns:a16="http://schemas.microsoft.com/office/drawing/2014/main" id="{EC45F276-8063-BD8C-F099-476BCE1671FE}"/>
              </a:ext>
            </a:extLst>
          </p:cNvPr>
          <p:cNvSpPr>
            <a:spLocks noGrp="1"/>
          </p:cNvSpPr>
          <p:nvPr>
            <p:ph type="ftr" sz="quarter" idx="31"/>
          </p:nvPr>
        </p:nvSpPr>
        <p:spPr>
          <a:xfrm>
            <a:off x="8059548" y="697408"/>
            <a:ext cx="438151" cy="244380"/>
          </a:xfrm>
          <a:prstGeom prst="rect">
            <a:avLst/>
          </a:prstGeom>
        </p:spPr>
        <p:txBody>
          <a:bodyPr vert="horz" lIns="0" tIns="0" rIns="0" bIns="0" rtlCol="0" anchor="ctr"/>
          <a:lstStyle>
            <a:defPPr>
              <a:defRPr lang="en-US"/>
            </a:defPPr>
            <a:lvl1pPr marL="0" algn="ctr" defTabSz="946094" rtl="0" eaLnBrk="1" latinLnBrk="0" hangingPunct="1">
              <a:defRPr sz="1200" kern="1200" cap="all" spc="-28" baseline="0">
                <a:solidFill>
                  <a:schemeClr val="tx1"/>
                </a:solidFill>
                <a:latin typeface="JPM AM Pro" panose="020B0503040102020003" pitchFamily="34" charset="0"/>
                <a:ea typeface="+mn-ea"/>
                <a:cs typeface="+mn-cs"/>
              </a:defRPr>
            </a:lvl1pPr>
            <a:lvl2pPr marL="473048" algn="l" defTabSz="946094" rtl="0" eaLnBrk="1" latinLnBrk="0" hangingPunct="1">
              <a:defRPr sz="1862" kern="1200">
                <a:solidFill>
                  <a:schemeClr val="tx1"/>
                </a:solidFill>
                <a:latin typeface="+mn-lt"/>
                <a:ea typeface="+mn-ea"/>
                <a:cs typeface="+mn-cs"/>
              </a:defRPr>
            </a:lvl2pPr>
            <a:lvl3pPr marL="946094" algn="l" defTabSz="946094" rtl="0" eaLnBrk="1" latinLnBrk="0" hangingPunct="1">
              <a:defRPr sz="1862" kern="1200">
                <a:solidFill>
                  <a:schemeClr val="tx1"/>
                </a:solidFill>
                <a:latin typeface="+mn-lt"/>
                <a:ea typeface="+mn-ea"/>
                <a:cs typeface="+mn-cs"/>
              </a:defRPr>
            </a:lvl3pPr>
            <a:lvl4pPr marL="1419142" algn="l" defTabSz="946094" rtl="0" eaLnBrk="1" latinLnBrk="0" hangingPunct="1">
              <a:defRPr sz="1862" kern="1200">
                <a:solidFill>
                  <a:schemeClr val="tx1"/>
                </a:solidFill>
                <a:latin typeface="+mn-lt"/>
                <a:ea typeface="+mn-ea"/>
                <a:cs typeface="+mn-cs"/>
              </a:defRPr>
            </a:lvl4pPr>
            <a:lvl5pPr marL="1892189" algn="l" defTabSz="946094" rtl="0" eaLnBrk="1" latinLnBrk="0" hangingPunct="1">
              <a:defRPr sz="1862" kern="1200">
                <a:solidFill>
                  <a:schemeClr val="tx1"/>
                </a:solidFill>
                <a:latin typeface="+mn-lt"/>
                <a:ea typeface="+mn-ea"/>
                <a:cs typeface="+mn-cs"/>
              </a:defRPr>
            </a:lvl5pPr>
            <a:lvl6pPr marL="2365236" algn="l" defTabSz="946094" rtl="0" eaLnBrk="1" latinLnBrk="0" hangingPunct="1">
              <a:defRPr sz="1862" kern="1200">
                <a:solidFill>
                  <a:schemeClr val="tx1"/>
                </a:solidFill>
                <a:latin typeface="+mn-lt"/>
                <a:ea typeface="+mn-ea"/>
                <a:cs typeface="+mn-cs"/>
              </a:defRPr>
            </a:lvl6pPr>
            <a:lvl7pPr marL="2838284" algn="l" defTabSz="946094" rtl="0" eaLnBrk="1" latinLnBrk="0" hangingPunct="1">
              <a:defRPr sz="1862" kern="1200">
                <a:solidFill>
                  <a:schemeClr val="tx1"/>
                </a:solidFill>
                <a:latin typeface="+mn-lt"/>
                <a:ea typeface="+mn-ea"/>
                <a:cs typeface="+mn-cs"/>
              </a:defRPr>
            </a:lvl7pPr>
            <a:lvl8pPr marL="3311331" algn="l" defTabSz="946094" rtl="0" eaLnBrk="1" latinLnBrk="0" hangingPunct="1">
              <a:defRPr sz="1862" kern="1200">
                <a:solidFill>
                  <a:schemeClr val="tx1"/>
                </a:solidFill>
                <a:latin typeface="+mn-lt"/>
                <a:ea typeface="+mn-ea"/>
                <a:cs typeface="+mn-cs"/>
              </a:defRPr>
            </a:lvl8pPr>
            <a:lvl9pPr marL="3784378" algn="l" defTabSz="946094" rtl="0" eaLnBrk="1" latinLnBrk="0" hangingPunct="1">
              <a:defRPr sz="1862" kern="1200">
                <a:solidFill>
                  <a:schemeClr val="tx1"/>
                </a:solidFill>
                <a:latin typeface="+mn-lt"/>
                <a:ea typeface="+mn-ea"/>
                <a:cs typeface="+mn-cs"/>
              </a:defRPr>
            </a:lvl9p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11" name="Rectangle: Rounded Corners 16">
            <a:extLst>
              <a:ext uri="{FF2B5EF4-FFF2-40B4-BE49-F238E27FC236}">
                <a16:creationId xmlns:a16="http://schemas.microsoft.com/office/drawing/2014/main" id="{308E0E7C-A575-A6E9-C67A-C00FA39A8705}"/>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sp>
        <p:nvSpPr>
          <p:cNvPr id="9" name="Source">
            <a:extLst>
              <a:ext uri="{FF2B5EF4-FFF2-40B4-BE49-F238E27FC236}">
                <a16:creationId xmlns:a16="http://schemas.microsoft.com/office/drawing/2014/main" id="{B1BEEEED-FC44-CE39-645F-829EB4C9AD73}"/>
              </a:ext>
            </a:extLst>
          </p:cNvPr>
          <p:cNvSpPr>
            <a:spLocks noGrp="1"/>
          </p:cNvSpPr>
          <p:nvPr>
            <p:ph type="body" sz="quarter" idx="25"/>
          </p:nvPr>
        </p:nvSpPr>
        <p:spPr>
          <a:xfrm>
            <a:off x="762000" y="5978525"/>
            <a:ext cx="6784975" cy="801245"/>
          </a:xfrm>
        </p:spPr>
        <p:txBody>
          <a:bodyPr/>
          <a:lstStyle/>
          <a:p>
            <a:r>
              <a:rPr lang="en-US" sz="700" dirty="0">
                <a:latin typeface="JPM AM Pro Light" panose="020B0303040103020003" pitchFamily="34" charset="0"/>
              </a:rPr>
              <a:t>Source: J.P. Morgan Asset Management; (Top left) Census Bureau</a:t>
            </a:r>
            <a:r>
              <a:rPr lang="en-US" sz="700" dirty="0"/>
              <a:t>; (</a:t>
            </a:r>
            <a:r>
              <a:rPr lang="en-US" sz="700" dirty="0">
                <a:latin typeface="JPM AM Pro Light" panose="020B0303040103020003" pitchFamily="34" charset="0"/>
              </a:rPr>
              <a:t>Top left and right) BLS; (Right and bottom left) BEA.</a:t>
            </a:r>
          </a:p>
          <a:p>
            <a:r>
              <a:rPr lang="en-US" sz="700" dirty="0">
                <a:latin typeface="JPM AM Pro Light" panose="020B0303040103020003" pitchFamily="34" charset="0"/>
              </a:rPr>
              <a:t>GDP drivers are calculated as the average annualized growth in the 10 years ending in </a:t>
            </a:r>
            <a:r>
              <a:rPr lang="en-US" sz="700" dirty="0"/>
              <a:t>the fourth quarter of each decade. </a:t>
            </a:r>
            <a:r>
              <a:rPr lang="en-US" sz="700" dirty="0">
                <a:latin typeface="JPM AM Pro Light" panose="020B0303040103020003" pitchFamily="34" charset="0"/>
              </a:rPr>
              <a:t>Numbers may not sum due to rounding. Forecasts, projections and other forward-looking statements are based upon current beliefs and expectations. They are for illustrative purposes only and serve as an indication of what may occur. Given the inherent uncertainties and risks associated with forecasts, projections or other forward-looking statements, actual events, results or performance may differ materially from those reflected or contemplated.</a:t>
            </a:r>
            <a:r>
              <a:rPr lang="en-US" sz="700" dirty="0"/>
              <a:t> *Future working-age population is based on Census Bureau low immigration scenario projections released in November 2023, controlled for military enrollment, growth in institutionalized population and demographic trends. **The latest period reflects 4Q19 to 1Q26.</a:t>
            </a:r>
            <a:endParaRPr lang="en-US" sz="700" dirty="0">
              <a:latin typeface="JPM AM Pro Light" panose="020B0303040103020003" pitchFamily="34" charset="0"/>
            </a:endParaRPr>
          </a:p>
          <a:p>
            <a:r>
              <a:rPr lang="en-US" sz="700" i="1" dirty="0">
                <a:solidFill>
                  <a:srgbClr val="000000"/>
                </a:solidFill>
                <a:latin typeface="JPM AM Pro Light" panose="020B0303040103020003" pitchFamily="34" charset="0"/>
              </a:rPr>
              <a:t>Guide to the Markets – U.S.</a:t>
            </a:r>
            <a:r>
              <a:rPr lang="en-US" sz="700" dirty="0">
                <a:solidFill>
                  <a:srgbClr val="000000"/>
                </a:solidFill>
                <a:latin typeface="JPM AM Pro Light" panose="020B0303040103020003" pitchFamily="34" charset="0"/>
              </a:rPr>
              <a:t> Data are as of July 31, 2026.</a:t>
            </a:r>
            <a:endParaRPr lang="en-US" sz="700" dirty="0">
              <a:latin typeface="JPM AM Pro Light" panose="020B0303040103020003" pitchFamily="34" charset="0"/>
            </a:endParaRPr>
          </a:p>
        </p:txBody>
      </p:sp>
      <p:sp>
        <p:nvSpPr>
          <p:cNvPr id="14" name="Slide_title">
            <a:extLst>
              <a:ext uri="{FF2B5EF4-FFF2-40B4-BE49-F238E27FC236}">
                <a16:creationId xmlns:a16="http://schemas.microsoft.com/office/drawing/2014/main" id="{A1784819-0410-09FE-B9C6-9E43E3989783}"/>
              </a:ext>
            </a:extLst>
          </p:cNvPr>
          <p:cNvSpPr>
            <a:spLocks noGrp="1"/>
          </p:cNvSpPr>
          <p:nvPr>
            <p:ph type="title"/>
          </p:nvPr>
        </p:nvSpPr>
        <p:spPr>
          <a:xfrm>
            <a:off x="762000" y="315913"/>
            <a:ext cx="6543675" cy="617537"/>
          </a:xfrm>
        </p:spPr>
        <p:txBody>
          <a:bodyPr/>
          <a:lstStyle/>
          <a:p>
            <a:r>
              <a:rPr lang="en-US" dirty="0">
                <a:latin typeface="JPM AM Pro" panose="020B0503040102020003" pitchFamily="34" charset="0"/>
              </a:rPr>
              <a:t>A </a:t>
            </a:r>
            <a:r>
              <a:rPr lang="en-US" dirty="0"/>
              <a:t>sharp reversal in immigration implies a falling working-age population.</a:t>
            </a:r>
            <a:endParaRPr lang="en-US" dirty="0">
              <a:latin typeface="JPM AM Pro" panose="020B0503040102020003" pitchFamily="34" charset="0"/>
            </a:endParaRPr>
          </a:p>
        </p:txBody>
      </p:sp>
      <p:sp>
        <p:nvSpPr>
          <p:cNvPr id="3" name="Footer Placeholder 3">
            <a:extLst>
              <a:ext uri="{FF2B5EF4-FFF2-40B4-BE49-F238E27FC236}">
                <a16:creationId xmlns:a16="http://schemas.microsoft.com/office/drawing/2014/main" id="{EC959CE7-0C7F-74C1-32C0-C988B8E2BEFB}"/>
              </a:ext>
            </a:extLst>
          </p:cNvPr>
          <p:cNvSpPr txBox="1">
            <a:spLocks/>
          </p:cNvSpPr>
          <p:nvPr/>
        </p:nvSpPr>
        <p:spPr>
          <a:xfrm>
            <a:off x="8500513" y="661934"/>
            <a:ext cx="421629" cy="334011"/>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21</a:t>
            </a:r>
          </a:p>
        </p:txBody>
      </p:sp>
      <p:pic>
        <p:nvPicPr>
          <p:cNvPr id="6" name="Picture 5">
            <a:extLst>
              <a:ext uri="{FF2B5EF4-FFF2-40B4-BE49-F238E27FC236}">
                <a16:creationId xmlns:a16="http://schemas.microsoft.com/office/drawing/2014/main" id="{2706D0F3-3C60-2952-2481-69642F444680}"/>
              </a:ext>
            </a:extLst>
          </p:cNvPr>
          <p:cNvPicPr>
            <a:picLocks noChangeAspect="1"/>
          </p:cNvPicPr>
          <p:nvPr/>
        </p:nvPicPr>
        <p:blipFill>
          <a:blip r:embed="rId4"/>
          <a:stretch>
            <a:fillRect/>
          </a:stretch>
        </p:blipFill>
        <p:spPr>
          <a:xfrm>
            <a:off x="762000" y="1185451"/>
            <a:ext cx="8248650" cy="4657725"/>
          </a:xfrm>
          <a:prstGeom prst="rect">
            <a:avLst/>
          </a:prstGeom>
        </p:spPr>
      </p:pic>
    </p:spTree>
    <p:custDataLst>
      <p:tags r:id="rId1"/>
    </p:custDataLst>
    <p:extLst>
      <p:ext uri="{BB962C8B-B14F-4D97-AF65-F5344CB8AC3E}">
        <p14:creationId xmlns:p14="http://schemas.microsoft.com/office/powerpoint/2010/main" val="845323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0F9F99B-8D5A-E7EA-9389-44C184EE618C}"/>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2" name="Slide_title"/>
          <p:cNvSpPr>
            <a:spLocks noGrp="1"/>
          </p:cNvSpPr>
          <p:nvPr>
            <p:ph type="title"/>
          </p:nvPr>
        </p:nvSpPr>
        <p:spPr>
          <a:xfrm>
            <a:off x="762001" y="303656"/>
            <a:ext cx="6544234" cy="617836"/>
          </a:xfrm>
        </p:spPr>
        <p:txBody>
          <a:bodyPr/>
          <a:lstStyle/>
          <a:p>
            <a:r>
              <a:rPr lang="en-US" dirty="0"/>
              <a:t>Tariffs impacts should fade but are still hindering growth and boosting inflation.</a:t>
            </a:r>
            <a:endParaRPr lang="en-US" dirty="0">
              <a:latin typeface="JPM AM Pro" panose="020B0503040102020003" pitchFamily="34" charset="0"/>
            </a:endParaRPr>
          </a:p>
        </p:txBody>
      </p:sp>
      <p:sp>
        <p:nvSpPr>
          <p:cNvPr id="4" name="Source"/>
          <p:cNvSpPr>
            <a:spLocks noGrp="1"/>
          </p:cNvSpPr>
          <p:nvPr>
            <p:ph type="body" sz="quarter" idx="25"/>
          </p:nvPr>
        </p:nvSpPr>
        <p:spPr>
          <a:xfrm>
            <a:off x="730739" y="6051381"/>
            <a:ext cx="6784619" cy="775597"/>
          </a:xfrm>
        </p:spPr>
        <p:txBody>
          <a:bodyPr/>
          <a:lstStyle/>
          <a:p>
            <a:pPr lvl="0" algn="just" defTabSz="820738" eaLnBrk="0" hangingPunct="0">
              <a:lnSpc>
                <a:spcPct val="90000"/>
              </a:lnSpc>
              <a:buClr>
                <a:srgbClr val="656565"/>
              </a:buClr>
              <a:buSzPct val="75000"/>
            </a:pPr>
            <a:r>
              <a:rPr lang="en-US" sz="700" dirty="0">
                <a:solidFill>
                  <a:srgbClr val="000000"/>
                </a:solidFill>
                <a:latin typeface="JPM AM Pro Light" panose="020B0303040103020003" pitchFamily="34" charset="0"/>
              </a:rPr>
              <a:t>Source: U.S. Census Bureau, U.S. Department of Treasury, U.S. International Trade Commission, J.P. Morgan Asset Management.</a:t>
            </a:r>
          </a:p>
          <a:p>
            <a:pPr lvl="0" algn="just" defTabSz="820738" eaLnBrk="0" hangingPunct="0">
              <a:lnSpc>
                <a:spcPct val="90000"/>
              </a:lnSpc>
              <a:buClr>
                <a:srgbClr val="656565"/>
              </a:buClr>
              <a:buSzPct val="75000"/>
            </a:pPr>
            <a:r>
              <a:rPr lang="en-US" sz="700" dirty="0">
                <a:solidFill>
                  <a:srgbClr val="000000"/>
                </a:solidFill>
                <a:latin typeface="JPM AM Pro Light" panose="020B0303040103020003" pitchFamily="34" charset="0"/>
              </a:rPr>
              <a:t>For illustrative purposes only. The estimated weighted average statutory U.S. tariff rate includes all tariffs that are currently in effect, not announced. Imports for consumption: goods brought into a country for direct use or sale in the domestic market. *Figures are based on 2024 import levels and assume no change in demand due to tariff increases. Tariff revenue shown are figures from the Monthly Treasury Statement. Import figures included in the table are from the U.S. Census Bureau. Estimates, projections and other forward-looking statements are based upon current beliefs and expectations. They are for illustrative purposes only and serve as an indication of what may occur. Given the inherent uncertainties and risks associated with forecasts, projections or other forward-looking statements, actual events, results or performance may differ materially from those reflected or contemplated.</a:t>
            </a:r>
          </a:p>
          <a:p>
            <a:pPr lvl="0" algn="just" defTabSz="820738" eaLnBrk="0" hangingPunct="0">
              <a:lnSpc>
                <a:spcPct val="90000"/>
              </a:lnSpc>
              <a:buClr>
                <a:srgbClr val="656565"/>
              </a:buClr>
              <a:buSzPct val="75000"/>
            </a:pPr>
            <a:r>
              <a:rPr lang="en-US" sz="700" i="1" dirty="0">
                <a:solidFill>
                  <a:srgbClr val="000000"/>
                </a:solidFill>
              </a:rPr>
              <a:t>Guide to the Markets – U.S. </a:t>
            </a:r>
            <a:r>
              <a:rPr lang="en-US" sz="700" dirty="0">
                <a:solidFill>
                  <a:srgbClr val="000000"/>
                </a:solidFill>
              </a:rPr>
              <a:t>Data are as of July 31, 2026.</a:t>
            </a:r>
            <a:endParaRPr lang="en-US" sz="700" dirty="0"/>
          </a:p>
        </p:txBody>
      </p:sp>
      <p:sp>
        <p:nvSpPr>
          <p:cNvPr id="5" name="Date Placeholder 4"/>
          <p:cNvSpPr>
            <a:spLocks noGrp="1"/>
          </p:cNvSpPr>
          <p:nvPr>
            <p:ph type="dt" sz="half" idx="26"/>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6" name="Footer Placeholder 5"/>
          <p:cNvSpPr>
            <a:spLocks noGrp="1"/>
          </p:cNvSpPr>
          <p:nvPr>
            <p:ph type="ftr" sz="quarter" idx="27"/>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7" name="Footer Placeholder 3">
            <a:extLst>
              <a:ext uri="{FF2B5EF4-FFF2-40B4-BE49-F238E27FC236}">
                <a16:creationId xmlns:a16="http://schemas.microsoft.com/office/drawing/2014/main" id="{2036F4CE-EE8C-4B33-92FF-362B93DD728A}"/>
              </a:ext>
            </a:extLst>
          </p:cNvPr>
          <p:cNvSpPr txBox="1">
            <a:spLocks/>
          </p:cNvSpPr>
          <p:nvPr/>
        </p:nvSpPr>
        <p:spPr>
          <a:xfrm>
            <a:off x="8497493" y="671992"/>
            <a:ext cx="430378" cy="314867"/>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26</a:t>
            </a:r>
          </a:p>
        </p:txBody>
      </p:sp>
      <p:sp>
        <p:nvSpPr>
          <p:cNvPr id="11" name="Rectangle: Rounded Corners 16">
            <a:extLst>
              <a:ext uri="{FF2B5EF4-FFF2-40B4-BE49-F238E27FC236}">
                <a16:creationId xmlns:a16="http://schemas.microsoft.com/office/drawing/2014/main" id="{B221F4B4-90E4-DE52-F84D-1658FAF3C843}"/>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pic>
        <p:nvPicPr>
          <p:cNvPr id="3" name="Picture 2">
            <a:extLst>
              <a:ext uri="{FF2B5EF4-FFF2-40B4-BE49-F238E27FC236}">
                <a16:creationId xmlns:a16="http://schemas.microsoft.com/office/drawing/2014/main" id="{3358CC80-49A8-4CD1-D672-F2B896584F6E}"/>
              </a:ext>
            </a:extLst>
          </p:cNvPr>
          <p:cNvPicPr>
            <a:picLocks noChangeAspect="1"/>
          </p:cNvPicPr>
          <p:nvPr/>
        </p:nvPicPr>
        <p:blipFill>
          <a:blip r:embed="rId4"/>
          <a:stretch>
            <a:fillRect/>
          </a:stretch>
        </p:blipFill>
        <p:spPr>
          <a:xfrm>
            <a:off x="762000" y="1206500"/>
            <a:ext cx="8229600" cy="4535385"/>
          </a:xfrm>
          <a:prstGeom prst="rect">
            <a:avLst/>
          </a:prstGeom>
        </p:spPr>
      </p:pic>
    </p:spTree>
    <p:custDataLst>
      <p:tags r:id="rId1"/>
    </p:custDataLst>
    <p:extLst>
      <p:ext uri="{BB962C8B-B14F-4D97-AF65-F5344CB8AC3E}">
        <p14:creationId xmlns:p14="http://schemas.microsoft.com/office/powerpoint/2010/main" val="518274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2A90F-5258-5E64-AA05-4D34C2EFDFC0}"/>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7814C18-9ABB-7991-CE3B-5CD264BA921D}"/>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rgbClr val="000000"/>
          </a:effectRef>
          <a:fontRef idx="minor">
            <a:schemeClr val="bg1"/>
          </a:fontRef>
        </p:style>
      </p:cxnSp>
      <p:sp>
        <p:nvSpPr>
          <p:cNvPr id="3" name="Slide_title">
            <a:extLst>
              <a:ext uri="{FF2B5EF4-FFF2-40B4-BE49-F238E27FC236}">
                <a16:creationId xmlns:a16="http://schemas.microsoft.com/office/drawing/2014/main" id="{E9F0DB4E-A22E-0A29-43AC-BC2AAE50F534}"/>
              </a:ext>
            </a:extLst>
          </p:cNvPr>
          <p:cNvSpPr>
            <a:spLocks noGrp="1"/>
          </p:cNvSpPr>
          <p:nvPr>
            <p:ph type="title"/>
          </p:nvPr>
        </p:nvSpPr>
        <p:spPr/>
        <p:txBody>
          <a:bodyPr/>
          <a:lstStyle/>
          <a:p>
            <a:r>
              <a:rPr lang="en-US" dirty="0"/>
              <a:t>Stock market gains are fueling upper-income consumption.</a:t>
            </a:r>
            <a:endParaRPr lang="en-US" dirty="0">
              <a:latin typeface="JPM AM Pro" panose="020B0503040102020003" pitchFamily="34" charset="0"/>
            </a:endParaRPr>
          </a:p>
        </p:txBody>
      </p:sp>
      <p:sp>
        <p:nvSpPr>
          <p:cNvPr id="7" name="Date Placeholder 6">
            <a:extLst>
              <a:ext uri="{FF2B5EF4-FFF2-40B4-BE49-F238E27FC236}">
                <a16:creationId xmlns:a16="http://schemas.microsoft.com/office/drawing/2014/main" id="{9B35276C-C702-494B-1476-C9FD4E9DDBDD}"/>
              </a:ext>
            </a:extLst>
          </p:cNvPr>
          <p:cNvSpPr>
            <a:spLocks noGrp="1"/>
          </p:cNvSpPr>
          <p:nvPr>
            <p:ph type="dt" sz="half" idx="30"/>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GTM</a:t>
            </a:r>
          </a:p>
        </p:txBody>
      </p:sp>
      <p:sp>
        <p:nvSpPr>
          <p:cNvPr id="8" name="Footer Placeholder 7">
            <a:extLst>
              <a:ext uri="{FF2B5EF4-FFF2-40B4-BE49-F238E27FC236}">
                <a16:creationId xmlns:a16="http://schemas.microsoft.com/office/drawing/2014/main" id="{EBBA8E32-46BC-7879-4EF0-2F3F92788F3E}"/>
              </a:ext>
            </a:extLst>
          </p:cNvPr>
          <p:cNvSpPr>
            <a:spLocks noGrp="1"/>
          </p:cNvSpPr>
          <p:nvPr>
            <p:ph type="ftr" sz="quarter" idx="31"/>
          </p:nvPr>
        </p:nvSpPr>
        <p:spPr/>
        <p:txBody>
          <a:bodyPr/>
          <a:lstStyle/>
          <a:p>
            <a:pPr marL="0" marR="0" lvl="0" indent="0" algn="ctr" defTabSz="946094"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28" normalizeH="0" baseline="0" noProof="0">
                <a:ln>
                  <a:noFill/>
                </a:ln>
                <a:solidFill>
                  <a:srgbClr val="000000"/>
                </a:solidFill>
                <a:effectLst/>
                <a:uLnTx/>
                <a:uFillTx/>
                <a:latin typeface="JPM AM Pro" panose="020B0503040102020003" pitchFamily="34" charset="0"/>
                <a:ea typeface="+mn-ea"/>
                <a:cs typeface="+mn-cs"/>
              </a:rPr>
              <a:t>U.S.</a:t>
            </a:r>
          </a:p>
        </p:txBody>
      </p:sp>
      <p:sp>
        <p:nvSpPr>
          <p:cNvPr id="9" name="Footer Placeholder 3">
            <a:extLst>
              <a:ext uri="{FF2B5EF4-FFF2-40B4-BE49-F238E27FC236}">
                <a16:creationId xmlns:a16="http://schemas.microsoft.com/office/drawing/2014/main" id="{8D89DAAF-6B12-28DC-BF3C-6F34D7C849A9}"/>
              </a:ext>
            </a:extLst>
          </p:cNvPr>
          <p:cNvSpPr txBox="1">
            <a:spLocks/>
          </p:cNvSpPr>
          <p:nvPr/>
        </p:nvSpPr>
        <p:spPr>
          <a:xfrm>
            <a:off x="8500513" y="661934"/>
            <a:ext cx="421629" cy="334011"/>
          </a:xfrm>
          <a:prstGeom prst="rect">
            <a:avLst/>
          </a:prstGeom>
        </p:spPr>
        <p:txBody>
          <a:bodyPr vert="horz" lIns="0" tIns="0" rIns="0" bIns="0" rtlCol="0" anchor="ctr"/>
          <a:lstStyle>
            <a:defPPr>
              <a:defRPr lang="en-US"/>
            </a:defPPr>
            <a:lvl1pPr marL="0" algn="ctr" defTabSz="1042873" rtl="0" eaLnBrk="1" latinLnBrk="0" hangingPunct="1">
              <a:defRPr sz="1600" kern="1200" cap="all" spc="-33" baseline="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33" normalizeH="0" baseline="0" noProof="0">
                <a:ln>
                  <a:noFill/>
                </a:ln>
                <a:solidFill>
                  <a:srgbClr val="000000"/>
                </a:solidFill>
                <a:effectLst/>
                <a:uLnTx/>
                <a:uFillTx/>
                <a:latin typeface="JPM AM Pro" panose="020B0503040102020003" pitchFamily="34" charset="0"/>
                <a:ea typeface="+mn-ea"/>
                <a:cs typeface="+mn-cs"/>
              </a:rPr>
              <a:t>27</a:t>
            </a:r>
          </a:p>
        </p:txBody>
      </p:sp>
      <p:sp>
        <p:nvSpPr>
          <p:cNvPr id="37" name="Rectangle: Rounded Corners 16">
            <a:extLst>
              <a:ext uri="{FF2B5EF4-FFF2-40B4-BE49-F238E27FC236}">
                <a16:creationId xmlns:a16="http://schemas.microsoft.com/office/drawing/2014/main" id="{A24715F8-F5EF-0249-5965-EDFC76CA5582}"/>
              </a:ext>
            </a:extLst>
          </p:cNvPr>
          <p:cNvSpPr/>
          <p:nvPr/>
        </p:nvSpPr>
        <p:spPr>
          <a:xfrm rot="16200000">
            <a:off x="-300586" y="2379214"/>
            <a:ext cx="1231904" cy="220589"/>
          </a:xfrm>
          <a:prstGeom prst="roundRect">
            <a:avLst>
              <a:gd name="adj" fmla="val 50000"/>
            </a:avLst>
          </a:prstGeom>
          <a:solidFill>
            <a:srgbClr val="0092F9"/>
          </a:solidFill>
          <a:ln w="9525" cap="sq">
            <a:noFill/>
            <a:miter lim="800000"/>
          </a:ln>
          <a:effectLst/>
        </p:spPr>
        <p:txBody>
          <a:bodyPr lIns="0" tIns="0" rIns="0" bIns="0" rtlCol="0" anchor="ctr"/>
          <a:lstStyle/>
          <a:p>
            <a:pPr marL="0" marR="0" lvl="0" indent="0" algn="ctr" defTabSz="862011"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latin typeface="JPM AM Pro" panose="020B0503040102020003" pitchFamily="34" charset="0"/>
                <a:ea typeface="+mn-ea"/>
                <a:cs typeface="+mn-cs"/>
              </a:rPr>
              <a:t>Economy</a:t>
            </a:r>
          </a:p>
        </p:txBody>
      </p:sp>
      <p:sp>
        <p:nvSpPr>
          <p:cNvPr id="6" name="Source">
            <a:extLst>
              <a:ext uri="{FF2B5EF4-FFF2-40B4-BE49-F238E27FC236}">
                <a16:creationId xmlns:a16="http://schemas.microsoft.com/office/drawing/2014/main" id="{C2D54FEA-17D7-A4D9-3F27-036196BA2FAD}"/>
              </a:ext>
            </a:extLst>
          </p:cNvPr>
          <p:cNvSpPr>
            <a:spLocks noGrp="1"/>
          </p:cNvSpPr>
          <p:nvPr>
            <p:ph type="body" sz="quarter" idx="25"/>
          </p:nvPr>
        </p:nvSpPr>
        <p:spPr>
          <a:xfrm>
            <a:off x="762000" y="6123050"/>
            <a:ext cx="6784975" cy="458074"/>
          </a:xfrm>
        </p:spPr>
        <p:txBody>
          <a:bodyPr/>
          <a:lstStyle/>
          <a:p>
            <a:r>
              <a:rPr lang="en-US" dirty="0"/>
              <a:t>Source: J.P. Morgan Asset Management; (Left) BEA; (Top right) BLS; (Bottom right) BEA.</a:t>
            </a:r>
          </a:p>
          <a:p>
            <a:pPr algn="l"/>
            <a:r>
              <a:rPr lang="en-US" dirty="0"/>
              <a:t>(Left) Labor compensation includes wages and benefits. Corporate profits are calculated after tax and with capital consumption and inventory valuation adjustments. (Top right) Data sourced from the 2024 Consumer Expenditure Survey.  </a:t>
            </a:r>
          </a:p>
          <a:p>
            <a:r>
              <a:rPr lang="en-US" i="1" dirty="0"/>
              <a:t>Guide to the Markets – U.S. </a:t>
            </a:r>
            <a:r>
              <a:rPr lang="en-US" dirty="0"/>
              <a:t>Data are as of July 31, 2026.</a:t>
            </a:r>
          </a:p>
        </p:txBody>
      </p:sp>
      <p:pic>
        <p:nvPicPr>
          <p:cNvPr id="4" name="Picture 3">
            <a:extLst>
              <a:ext uri="{FF2B5EF4-FFF2-40B4-BE49-F238E27FC236}">
                <a16:creationId xmlns:a16="http://schemas.microsoft.com/office/drawing/2014/main" id="{E613AA72-ADF6-9C67-1126-22888D5DA9A0}"/>
              </a:ext>
            </a:extLst>
          </p:cNvPr>
          <p:cNvPicPr>
            <a:picLocks noChangeAspect="1"/>
          </p:cNvPicPr>
          <p:nvPr/>
        </p:nvPicPr>
        <p:blipFill>
          <a:blip r:embed="rId4"/>
          <a:stretch>
            <a:fillRect/>
          </a:stretch>
        </p:blipFill>
        <p:spPr>
          <a:xfrm>
            <a:off x="756972" y="1188114"/>
            <a:ext cx="8288350" cy="4693728"/>
          </a:xfrm>
          <a:prstGeom prst="rect">
            <a:avLst/>
          </a:prstGeom>
        </p:spPr>
      </p:pic>
    </p:spTree>
    <p:custDataLst>
      <p:tags r:id="rId1"/>
    </p:custDataLst>
    <p:extLst>
      <p:ext uri="{BB962C8B-B14F-4D97-AF65-F5344CB8AC3E}">
        <p14:creationId xmlns:p14="http://schemas.microsoft.com/office/powerpoint/2010/main" val="6834545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NDOENTRY" val="becad8c4-8a4e-4e5a-b494-861686022b5f"/>
  <p:tag name="PITCHPROSLIDECOUNT" val="2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KEY" val="gtm-cnsmrconfstkmrkt"/>
</p:tagLst>
</file>

<file path=ppt/tags/tag13.xml><?xml version="1.0" encoding="utf-8"?>
<p:tagLst xmlns:a="http://schemas.openxmlformats.org/drawingml/2006/main" xmlns:r="http://schemas.openxmlformats.org/officeDocument/2006/relationships" xmlns:p="http://schemas.openxmlformats.org/presentationml/2006/main">
  <p:tag name="KEY" val="gtm-sp500infpts"/>
</p:tagLst>
</file>

<file path=ppt/tags/tag14.xml><?xml version="1.0" encoding="utf-8"?>
<p:tagLst xmlns:a="http://schemas.openxmlformats.org/drawingml/2006/main" xmlns:r="http://schemas.openxmlformats.org/officeDocument/2006/relationships" xmlns:p="http://schemas.openxmlformats.org/presentationml/2006/main">
  <p:tag name="KEY" val="gtm-oilecon"/>
</p:tagLst>
</file>

<file path=ppt/tags/tag15.xml><?xml version="1.0" encoding="utf-8"?>
<p:tagLst xmlns:a="http://schemas.openxmlformats.org/drawingml/2006/main" xmlns:r="http://schemas.openxmlformats.org/officeDocument/2006/relationships" xmlns:p="http://schemas.openxmlformats.org/presentationml/2006/main">
  <p:tag name="KEY" val="gtm-lngtrmecon"/>
</p:tagLst>
</file>

<file path=ppt/tags/tag16.xml><?xml version="1.0" encoding="utf-8"?>
<p:tagLst xmlns:a="http://schemas.openxmlformats.org/drawingml/2006/main" xmlns:r="http://schemas.openxmlformats.org/officeDocument/2006/relationships" xmlns:p="http://schemas.openxmlformats.org/presentationml/2006/main">
  <p:tag name="KEY" val="gtm-tariffs"/>
</p:tagLst>
</file>

<file path=ppt/tags/tag17.xml><?xml version="1.0" encoding="utf-8"?>
<p:tagLst xmlns:a="http://schemas.openxmlformats.org/drawingml/2006/main" xmlns:r="http://schemas.openxmlformats.org/officeDocument/2006/relationships" xmlns:p="http://schemas.openxmlformats.org/presentationml/2006/main">
  <p:tag name="KEY" val="gtm-drivconsspend"/>
</p:tagLst>
</file>

<file path=ppt/tags/tag18.xml><?xml version="1.0" encoding="utf-8"?>
<p:tagLst xmlns:a="http://schemas.openxmlformats.org/drawingml/2006/main" xmlns:r="http://schemas.openxmlformats.org/officeDocument/2006/relationships" xmlns:p="http://schemas.openxmlformats.org/presentationml/2006/main">
  <p:tag name="KEY" val="gtm-aihyperscalerinvestment"/>
</p:tagLst>
</file>

<file path=ppt/tags/tag19.xml><?xml version="1.0" encoding="utf-8"?>
<p:tagLst xmlns:a="http://schemas.openxmlformats.org/drawingml/2006/main" xmlns:r="http://schemas.openxmlformats.org/officeDocument/2006/relationships" xmlns:p="http://schemas.openxmlformats.org/presentationml/2006/main">
  <p:tag name="KEY" val="gtm-cyclical-sectors"/>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KEY" val="gtm-compofdp"/>
</p:tagLst>
</file>

<file path=ppt/tags/tag21.xml><?xml version="1.0" encoding="utf-8"?>
<p:tagLst xmlns:a="http://schemas.openxmlformats.org/drawingml/2006/main" xmlns:r="http://schemas.openxmlformats.org/officeDocument/2006/relationships" xmlns:p="http://schemas.openxmlformats.org/presentationml/2006/main">
  <p:tag name="KEY" val="gtm_lbrmktdynamics"/>
</p:tagLst>
</file>

<file path=ppt/tags/tag22.xml><?xml version="1.0" encoding="utf-8"?>
<p:tagLst xmlns:a="http://schemas.openxmlformats.org/drawingml/2006/main" xmlns:r="http://schemas.openxmlformats.org/officeDocument/2006/relationships" xmlns:p="http://schemas.openxmlformats.org/presentationml/2006/main">
  <p:tag name="KEY" val="gtm-inflationcmpnts"/>
</p:tagLst>
</file>

<file path=ppt/tags/tag23.xml><?xml version="1.0" encoding="utf-8"?>
<p:tagLst xmlns:a="http://schemas.openxmlformats.org/drawingml/2006/main" xmlns:r="http://schemas.openxmlformats.org/officeDocument/2006/relationships" xmlns:p="http://schemas.openxmlformats.org/presentationml/2006/main">
  <p:tag name="KEY" val="gtm-fedintrate"/>
</p:tagLst>
</file>

<file path=ppt/tags/tag24.xml><?xml version="1.0" encoding="utf-8"?>
<p:tagLst xmlns:a="http://schemas.openxmlformats.org/drawingml/2006/main" xmlns:r="http://schemas.openxmlformats.org/officeDocument/2006/relationships" xmlns:p="http://schemas.openxmlformats.org/presentationml/2006/main">
  <p:tag name="KEY" val="gtm-servmomentum"/>
</p:tagLst>
</file>

<file path=ppt/tags/tag25.xml><?xml version="1.0" encoding="utf-8"?>
<p:tagLst xmlns:a="http://schemas.openxmlformats.org/drawingml/2006/main" xmlns:r="http://schemas.openxmlformats.org/officeDocument/2006/relationships" xmlns:p="http://schemas.openxmlformats.org/presentationml/2006/main">
  <p:tag name="KEY" val="gtm-dollardrivers"/>
</p:tagLst>
</file>

<file path=ppt/tags/tag26.xml><?xml version="1.0" encoding="utf-8"?>
<p:tagLst xmlns:a="http://schemas.openxmlformats.org/drawingml/2006/main" xmlns:r="http://schemas.openxmlformats.org/officeDocument/2006/relationships" xmlns:p="http://schemas.openxmlformats.org/presentationml/2006/main">
  <p:tag name="KEY" val="gtm-asstclssret"/>
</p:tagLst>
</file>

<file path=ppt/tags/tag27.xml><?xml version="1.0" encoding="utf-8"?>
<p:tagLst xmlns:a="http://schemas.openxmlformats.org/drawingml/2006/main" xmlns:r="http://schemas.openxmlformats.org/officeDocument/2006/relationships" xmlns:p="http://schemas.openxmlformats.org/presentationml/2006/main">
  <p:tag name="KEY" val="gtm-fiyield"/>
</p:tagLst>
</file>

<file path=ppt/tags/tag28.xml><?xml version="1.0" encoding="utf-8"?>
<p:tagLst xmlns:a="http://schemas.openxmlformats.org/drawingml/2006/main" xmlns:r="http://schemas.openxmlformats.org/officeDocument/2006/relationships" xmlns:p="http://schemas.openxmlformats.org/presentationml/2006/main">
  <p:tag name="KEY" val="gtm-compbydecade"/>
</p:tagLst>
</file>

<file path=ppt/tags/tag29.xml><?xml version="1.0" encoding="utf-8"?>
<p:tagLst xmlns:a="http://schemas.openxmlformats.org/drawingml/2006/main" xmlns:r="http://schemas.openxmlformats.org/officeDocument/2006/relationships" xmlns:p="http://schemas.openxmlformats.org/presentationml/2006/main">
  <p:tag name="KEY" val="gtm-gbleqmkt"/>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KEY" val="gtm-globalinflation"/>
</p:tagLst>
</file>

<file path=ppt/tags/tag31.xml><?xml version="1.0" encoding="utf-8"?>
<p:tagLst xmlns:a="http://schemas.openxmlformats.org/drawingml/2006/main" xmlns:r="http://schemas.openxmlformats.org/officeDocument/2006/relationships" xmlns:p="http://schemas.openxmlformats.org/presentationml/2006/main">
  <p:tag name="KEY" val="gtm-altassetscorrelations"/>
</p:tagLst>
</file>

<file path=ppt/tags/tag32.xml><?xml version="1.0" encoding="utf-8"?>
<p:tagLst xmlns:a="http://schemas.openxmlformats.org/drawingml/2006/main" xmlns:r="http://schemas.openxmlformats.org/officeDocument/2006/relationships" xmlns:p="http://schemas.openxmlformats.org/presentationml/2006/main">
  <p:tag name="KEY" val="gtm-portfoliodrift"/>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JPM Asset Management">
  <a:themeElements>
    <a:clrScheme name="JPM-AM-GTM-101121">
      <a:dk1>
        <a:srgbClr val="000000"/>
      </a:dk1>
      <a:lt1>
        <a:srgbClr val="FFFFFF"/>
      </a:lt1>
      <a:dk2>
        <a:srgbClr val="21292E"/>
      </a:dk2>
      <a:lt2>
        <a:srgbClr val="F5F7F8"/>
      </a:lt2>
      <a:accent1>
        <a:srgbClr val="565A5D"/>
      </a:accent1>
      <a:accent2>
        <a:srgbClr val="0092F9"/>
      </a:accent2>
      <a:accent3>
        <a:srgbClr val="00A16D"/>
      </a:accent3>
      <a:accent4>
        <a:srgbClr val="6F44BB"/>
      </a:accent4>
      <a:accent5>
        <a:srgbClr val="00458A"/>
      </a:accent5>
      <a:accent6>
        <a:srgbClr val="7DA12E"/>
      </a:accent6>
      <a:hlink>
        <a:srgbClr val="00458A"/>
      </a:hlink>
      <a:folHlink>
        <a:srgbClr val="0092F9"/>
      </a:folHlink>
    </a:clrScheme>
    <a:fontScheme name="Arial">
      <a:majorFont>
        <a:latin typeface="Arial"/>
        <a:ea typeface=""/>
        <a:cs typeface=""/>
      </a:majorFont>
      <a:minorFont>
        <a:latin typeface="Arial"/>
        <a:ea typeface=""/>
        <a:cs typeface=""/>
      </a:minorFont>
    </a:fontScheme>
    <a:fmtScheme name="JPM Private Bank Effects">
      <a:fillStyleLst>
        <a:solidFill>
          <a:schemeClr val="phClr"/>
        </a:solidFill>
        <a:solidFill>
          <a:schemeClr val="phClr"/>
        </a:solidFill>
        <a:solidFill>
          <a:schemeClr val="phClr"/>
        </a:solidFill>
      </a:fillStyleLst>
      <a:lnStyleLst>
        <a:ln w="12700" cap="sq" cmpd="sng" algn="ctr">
          <a:solidFill>
            <a:schemeClr val="phClr"/>
          </a:solidFill>
          <a:prstDash val="solid"/>
          <a:miter lim="800000"/>
        </a:ln>
        <a:ln w="12700" cap="sq" cmpd="sng" algn="ctr">
          <a:solidFill>
            <a:schemeClr val="phClr"/>
          </a:solidFill>
          <a:prstDash val="solid"/>
          <a:miter lim="800000"/>
        </a:ln>
        <a:ln w="12700" cap="sq" cmpd="sng" algn="ctr">
          <a:solidFill>
            <a:schemeClr val="phClr"/>
          </a:solidFill>
          <a:prstDash val="solid"/>
          <a:miter lim="800000"/>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w="12700" cap="sq">
          <a:miter lim="800000"/>
        </a:ln>
      </a:spPr>
      <a:bodyPr/>
      <a:lstStyle>
        <a:defPPr algn="ctr">
          <a:lnSpc>
            <a:spcPct val="100000"/>
          </a:lnSpc>
          <a:defRPr sz="1000"/>
        </a:defPPr>
      </a:lstStyle>
      <a:style>
        <a:lnRef idx="0">
          <a:schemeClr val="accent1"/>
        </a:lnRef>
        <a:fillRef idx="1">
          <a:schemeClr val="accent1"/>
        </a:fillRef>
        <a:effectRef idx="0">
          <a:srgbClr val="000000"/>
        </a:effectRef>
        <a:fontRef idx="minor">
          <a:schemeClr val="bg1"/>
        </a:fontRef>
      </a:style>
    </a:spDef>
    <a:lnDef>
      <a:spPr>
        <a:ln w="6350" cap="rnd">
          <a:solidFill>
            <a:schemeClr val="tx1"/>
          </a:solidFill>
          <a:prstDash val="solid"/>
          <a:round/>
        </a:ln>
      </a:spPr>
      <a:bodyPr/>
      <a:lstStyle/>
      <a:style>
        <a:lnRef idx="1">
          <a:schemeClr val="accent1"/>
        </a:lnRef>
        <a:fillRef idx="0">
          <a:schemeClr val="accent1"/>
        </a:fillRef>
        <a:effectRef idx="0">
          <a:srgbClr val="000000"/>
        </a:effectRef>
        <a:fontRef idx="minor">
          <a:schemeClr val="bg1"/>
        </a:fontRef>
      </a:style>
    </a:lnDef>
    <a:txDef>
      <a:spPr/>
      <a:bodyPr vert="horz" lIns="0" tIns="0" rIns="0" bIns="0" rtlCol="0" anchor="ctr"/>
      <a:lstStyle>
        <a:defPPr>
          <a:defRPr sz="1200" dirty="0" smtClean="0"/>
        </a:defPPr>
      </a:lstStyle>
    </a:txDef>
  </a:objectDefaults>
  <a:extraClrSchemeLst/>
  <a:custClrLst>
    <a:custClr name="Teal 50">
      <a:srgbClr val="DBF5F7"/>
    </a:custClr>
    <a:custClr name="Gray 50">
      <a:srgbClr val="F5F7F8"/>
    </a:custClr>
    <a:custClr name="Gray 100">
      <a:srgbClr val="E2E4E5"/>
    </a:custClr>
    <a:custClr name="Gray 200">
      <a:srgbClr val="C5C7C9"/>
    </a:custClr>
    <a:custClr name="Gray 300">
      <a:srgbClr val="ABADAF"/>
    </a:custClr>
    <a:custClr name="Gray 400">
      <a:srgbClr val="8C8E90"/>
    </a:custClr>
    <a:custClr name="Gray 500">
      <a:srgbClr val="565A5D"/>
    </a:custClr>
    <a:custClr name="Gray 600">
      <a:srgbClr val="41464A"/>
    </a:custClr>
    <a:custClr name="Gray 700">
      <a:srgbClr val="21292E"/>
    </a:custClr>
    <a:custClr name="Black">
      <a:srgbClr val="000000"/>
    </a:custClr>
    <a:custClr name="Blue 100">
      <a:srgbClr val="70C4FF"/>
    </a:custClr>
    <a:custClr name="Yellow 100">
      <a:srgbClr val="FFD57D"/>
    </a:custClr>
    <a:custClr name="Green 100">
      <a:srgbClr val="64D9B4"/>
    </a:custClr>
    <a:custClr name="Violet 100">
      <a:srgbClr val="BB99FF"/>
    </a:custClr>
    <a:custClr name="Olive 100">
      <a:srgbClr val="B7DE6F"/>
    </a:custClr>
    <a:custClr name="Clementine 100">
      <a:srgbClr val="FFA459"/>
    </a:custClr>
    <a:custClr name="Quartz 100">
      <a:srgbClr val="EA8EF5"/>
    </a:custClr>
    <a:custClr name="Topaz 100">
      <a:srgbClr val="5ECCEB"/>
    </a:custClr>
    <a:custClr name="Warm Grey 100">
      <a:srgbClr val="BDB0B0"/>
    </a:custClr>
    <a:custClr name="Red 100">
      <a:srgbClr val="FF8A8A"/>
    </a:custClr>
    <a:custClr name="Blue 200">
      <a:srgbClr val="0092F9"/>
    </a:custClr>
    <a:custClr name="Yellow 200">
      <a:srgbClr val="FFBE37"/>
    </a:custClr>
    <a:custClr name="Green 200">
      <a:srgbClr val="00A16D"/>
    </a:custClr>
    <a:custClr name="Violet 200">
      <a:srgbClr val="9660F5"/>
    </a:custClr>
    <a:custClr name="Olive 200">
      <a:srgbClr val="7DA12E"/>
    </a:custClr>
    <a:custClr name="Clementine 200">
      <a:srgbClr val="EB7200"/>
    </a:custClr>
    <a:custClr name="Quartz 200">
      <a:srgbClr val="DB5BF0"/>
    </a:custClr>
    <a:custClr name="Topaz 200">
      <a:srgbClr val="009EC2"/>
    </a:custClr>
    <a:custClr name="Warm Grey 200">
      <a:srgbClr val="968B8B"/>
    </a:custClr>
    <a:custClr name="Red 200">
      <a:srgbClr val="F24141"/>
    </a:custClr>
    <a:custClr name="Blue 300">
      <a:srgbClr val="006CC2"/>
    </a:custClr>
    <a:custClr name="Yellow 300">
      <a:srgbClr val="B37E1B"/>
    </a:custClr>
    <a:custClr name="Green 300">
      <a:srgbClr val="00734D"/>
    </a:custClr>
    <a:custClr name="Violet 300">
      <a:srgbClr val="764CBF"/>
    </a:custClr>
    <a:custClr name="Olive 300">
      <a:srgbClr val="5A7A14"/>
    </a:custClr>
    <a:custClr name="Clementine 300">
      <a:srgbClr val="AD4E00"/>
    </a:custClr>
    <a:custClr name="Quartz 300">
      <a:srgbClr val="A022B5"/>
    </a:custClr>
    <a:custClr name="Topaz 300">
      <a:srgbClr val="007994"/>
    </a:custClr>
    <a:custClr name="Warm Grey 300">
      <a:srgbClr val="726969"/>
    </a:custClr>
    <a:custClr name="Red 300">
      <a:srgbClr val="B31E1E"/>
    </a:custClr>
    <a:custClr name="Blue 400">
      <a:srgbClr val="00458A"/>
    </a:custClr>
    <a:custClr name="Yellow 400">
      <a:srgbClr val="663D00"/>
    </a:custClr>
    <a:custClr name="Green 400">
      <a:srgbClr val="004F31"/>
    </a:custClr>
    <a:custClr name="Violet 400">
      <a:srgbClr val="482880"/>
    </a:custClr>
    <a:custClr name="Olive 400">
      <a:srgbClr val="435914"/>
    </a:custClr>
    <a:custClr name="Clementine 400">
      <a:srgbClr val="783200"/>
    </a:custClr>
    <a:custClr name="Quartz 400">
      <a:srgbClr val="6D167A"/>
    </a:custClr>
    <a:custClr name="Topaz 400">
      <a:srgbClr val="005366"/>
    </a:custClr>
    <a:custClr name="Warm Grey 400">
      <a:srgbClr val="4D4747"/>
    </a:custClr>
    <a:custClr name="Red 400">
      <a:srgbClr val="800000"/>
    </a:custClr>
    <a:custClr name="Teal 200">
      <a:srgbClr val="096183"/>
    </a:custClr>
  </a:custClrLst>
  <a:extLst>
    <a:ext uri="{05A4C25C-085E-4340-85A3-A5531E510DB2}">
      <thm15:themeFamily xmlns:thm15="http://schemas.microsoft.com/office/thememl/2012/main" name="JPM PB PowerPoint 4x3 Basic 01Sep2021" id="{8D167375-8245-49EF-96EF-30E0FF4FB801}" vid="{5EE178F2-B955-4CCE-A8E3-8D4E73A298A5}"/>
    </a:ext>
  </a:extLst>
</a:theme>
</file>

<file path=ppt/theme/theme2.xml><?xml version="1.0" encoding="utf-8"?>
<a:theme xmlns:a="http://schemas.openxmlformats.org/drawingml/2006/main" name="1_GTM Slide Theme">
  <a:themeElements>
    <a:clrScheme name="JPM GTM Theme">
      <a:dk1>
        <a:sysClr val="windowText" lastClr="000000"/>
      </a:dk1>
      <a:lt1>
        <a:sysClr val="window" lastClr="FFFFFF"/>
      </a:lt1>
      <a:dk2>
        <a:srgbClr val="656565"/>
      </a:dk2>
      <a:lt2>
        <a:srgbClr val="F78307"/>
      </a:lt2>
      <a:accent1>
        <a:srgbClr val="8D8E87"/>
      </a:accent1>
      <a:accent2>
        <a:srgbClr val="858B39"/>
      </a:accent2>
      <a:accent3>
        <a:srgbClr val="73B2CB"/>
      </a:accent3>
      <a:accent4>
        <a:srgbClr val="18668D"/>
      </a:accent4>
      <a:accent5>
        <a:srgbClr val="582C83"/>
      </a:accent5>
      <a:accent6>
        <a:srgbClr val="47403F"/>
      </a:accent6>
      <a:hlink>
        <a:srgbClr val="0000FF"/>
      </a:hlink>
      <a:folHlink>
        <a:srgbClr val="800080"/>
      </a:folHlink>
    </a:clrScheme>
    <a:fontScheme name="Custom 1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4"/>
        </a:solidFill>
        <a:ln w="9525" cap="flat" cmpd="sng" algn="ctr">
          <a:noFill/>
          <a:prstDash val="solid"/>
          <a:round/>
          <a:headEnd type="none" w="med" len="med"/>
          <a:tailEnd type="none" w="med" len="med"/>
        </a:ln>
        <a:effectLst/>
      </a:spPr>
      <a:bodyPr vert="horz" wrap="none" lIns="91440" tIns="45720" rIns="91440" bIns="45720" numCol="1" rtlCol="0" anchor="b"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400" i="0" u="none" strike="noStrike" cap="none" normalizeH="0" baseline="0" dirty="0" smtClean="0">
            <a:ln>
              <a:noFill/>
            </a:ln>
            <a:solidFill>
              <a:schemeClr val="bg1"/>
            </a:solidFill>
            <a:effectLst/>
            <a:latin typeface="Amplitude Regular" panose="02000606040000020004" pitchFamily="50" charset="0"/>
          </a:defRPr>
        </a:defPPr>
      </a:lstStyle>
    </a:spDef>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TM Slide Theme">
  <a:themeElements>
    <a:clrScheme name="JPM GTM Theme">
      <a:dk1>
        <a:sysClr val="windowText" lastClr="000000"/>
      </a:dk1>
      <a:lt1>
        <a:sysClr val="window" lastClr="FFFFFF"/>
      </a:lt1>
      <a:dk2>
        <a:srgbClr val="656565"/>
      </a:dk2>
      <a:lt2>
        <a:srgbClr val="F78307"/>
      </a:lt2>
      <a:accent1>
        <a:srgbClr val="8D8E87"/>
      </a:accent1>
      <a:accent2>
        <a:srgbClr val="858B39"/>
      </a:accent2>
      <a:accent3>
        <a:srgbClr val="73B2CB"/>
      </a:accent3>
      <a:accent4>
        <a:srgbClr val="18668D"/>
      </a:accent4>
      <a:accent5>
        <a:srgbClr val="582C83"/>
      </a:accent5>
      <a:accent6>
        <a:srgbClr val="47403F"/>
      </a:accent6>
      <a:hlink>
        <a:srgbClr val="0000FF"/>
      </a:hlink>
      <a:folHlink>
        <a:srgbClr val="800080"/>
      </a:folHlink>
    </a:clrScheme>
    <a:fontScheme name="Custom 1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4"/>
        </a:solidFill>
        <a:ln w="9525" cap="flat" cmpd="sng" algn="ctr">
          <a:noFill/>
          <a:prstDash val="solid"/>
          <a:round/>
          <a:headEnd type="none" w="med" len="med"/>
          <a:tailEnd type="none" w="med" len="med"/>
        </a:ln>
        <a:effectLst/>
      </a:spPr>
      <a:bodyPr vert="horz" wrap="none" lIns="91440" tIns="45720" rIns="91440" bIns="45720" numCol="1" rtlCol="0" anchor="b"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400" i="0" u="none" strike="noStrike" cap="none" normalizeH="0" baseline="0" dirty="0" smtClean="0">
            <a:ln>
              <a:noFill/>
            </a:ln>
            <a:solidFill>
              <a:schemeClr val="bg1"/>
            </a:solidFill>
            <a:effectLst/>
            <a:latin typeface="Amplitude Regular" panose="02000606040000020004" pitchFamily="50" charset="0"/>
          </a:defRPr>
        </a:defPPr>
      </a:lstStyle>
    </a:spDef>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JPM Asset Management">
  <a:themeElements>
    <a:clrScheme name="JPM-AM-GTM-101121">
      <a:dk1>
        <a:srgbClr val="000000"/>
      </a:dk1>
      <a:lt1>
        <a:srgbClr val="FFFFFF"/>
      </a:lt1>
      <a:dk2>
        <a:srgbClr val="21292E"/>
      </a:dk2>
      <a:lt2>
        <a:srgbClr val="F5F7F8"/>
      </a:lt2>
      <a:accent1>
        <a:srgbClr val="565A5D"/>
      </a:accent1>
      <a:accent2>
        <a:srgbClr val="0092F9"/>
      </a:accent2>
      <a:accent3>
        <a:srgbClr val="00A16D"/>
      </a:accent3>
      <a:accent4>
        <a:srgbClr val="6F44BB"/>
      </a:accent4>
      <a:accent5>
        <a:srgbClr val="00458A"/>
      </a:accent5>
      <a:accent6>
        <a:srgbClr val="7DA12E"/>
      </a:accent6>
      <a:hlink>
        <a:srgbClr val="00458A"/>
      </a:hlink>
      <a:folHlink>
        <a:srgbClr val="0092F9"/>
      </a:folHlink>
    </a:clrScheme>
    <a:fontScheme name="Arial">
      <a:majorFont>
        <a:latin typeface="Arial"/>
        <a:ea typeface=""/>
        <a:cs typeface=""/>
      </a:majorFont>
      <a:minorFont>
        <a:latin typeface="Arial"/>
        <a:ea typeface=""/>
        <a:cs typeface=""/>
      </a:minorFont>
    </a:fontScheme>
    <a:fmtScheme name="JPM Private Bank Effects">
      <a:fillStyleLst>
        <a:solidFill>
          <a:schemeClr val="phClr"/>
        </a:solidFill>
        <a:solidFill>
          <a:schemeClr val="phClr"/>
        </a:solidFill>
        <a:solidFill>
          <a:schemeClr val="phClr"/>
        </a:solidFill>
      </a:fillStyleLst>
      <a:lnStyleLst>
        <a:ln w="12700" cap="sq" cmpd="sng" algn="ctr">
          <a:solidFill>
            <a:schemeClr val="phClr"/>
          </a:solidFill>
          <a:prstDash val="solid"/>
          <a:miter lim="800000"/>
        </a:ln>
        <a:ln w="12700" cap="sq" cmpd="sng" algn="ctr">
          <a:solidFill>
            <a:schemeClr val="phClr"/>
          </a:solidFill>
          <a:prstDash val="solid"/>
          <a:miter lim="800000"/>
        </a:ln>
        <a:ln w="12700" cap="sq" cmpd="sng" algn="ctr">
          <a:solidFill>
            <a:schemeClr val="phClr"/>
          </a:solidFill>
          <a:prstDash val="solid"/>
          <a:miter lim="800000"/>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w="12700" cap="sq">
          <a:miter lim="800000"/>
        </a:ln>
      </a:spPr>
      <a:bodyPr/>
      <a:lstStyle>
        <a:defPPr algn="ctr">
          <a:lnSpc>
            <a:spcPct val="100000"/>
          </a:lnSpc>
          <a:defRPr sz="1000"/>
        </a:defPPr>
      </a:lstStyle>
      <a:style>
        <a:lnRef idx="0">
          <a:schemeClr val="accent1"/>
        </a:lnRef>
        <a:fillRef idx="1">
          <a:schemeClr val="accent1"/>
        </a:fillRef>
        <a:effectRef idx="0">
          <a:srgbClr val="000000"/>
        </a:effectRef>
        <a:fontRef idx="minor">
          <a:schemeClr val="bg1"/>
        </a:fontRef>
      </a:style>
    </a:spDef>
    <a:lnDef>
      <a:spPr>
        <a:ln w="6350" cap="rnd">
          <a:solidFill>
            <a:schemeClr val="tx1"/>
          </a:solidFill>
          <a:prstDash val="solid"/>
          <a:round/>
        </a:ln>
      </a:spPr>
      <a:bodyPr/>
      <a:lstStyle/>
      <a:style>
        <a:lnRef idx="1">
          <a:schemeClr val="accent1"/>
        </a:lnRef>
        <a:fillRef idx="0">
          <a:schemeClr val="accent1"/>
        </a:fillRef>
        <a:effectRef idx="0">
          <a:srgbClr val="000000"/>
        </a:effectRef>
        <a:fontRef idx="minor">
          <a:schemeClr val="bg1"/>
        </a:fontRef>
      </a:style>
    </a:lnDef>
    <a:txDef>
      <a:spPr/>
      <a:bodyPr vert="horz" lIns="0" tIns="0" rIns="0" bIns="0" rtlCol="0" anchor="ctr"/>
      <a:lstStyle>
        <a:defPPr>
          <a:defRPr sz="1200" dirty="0" smtClean="0"/>
        </a:defPPr>
      </a:lstStyle>
    </a:txDef>
  </a:objectDefaults>
  <a:extraClrSchemeLst/>
  <a:custClrLst>
    <a:custClr name="Teal 50">
      <a:srgbClr val="DBF5F7"/>
    </a:custClr>
    <a:custClr name="Gray 50">
      <a:srgbClr val="F5F7F8"/>
    </a:custClr>
    <a:custClr name="Gray 100">
      <a:srgbClr val="E2E4E5"/>
    </a:custClr>
    <a:custClr name="Gray 200">
      <a:srgbClr val="C5C7C9"/>
    </a:custClr>
    <a:custClr name="Gray 300">
      <a:srgbClr val="ABADAF"/>
    </a:custClr>
    <a:custClr name="Gray 400">
      <a:srgbClr val="8C8E90"/>
    </a:custClr>
    <a:custClr name="Gray 500">
      <a:srgbClr val="565A5D"/>
    </a:custClr>
    <a:custClr name="Gray 600">
      <a:srgbClr val="41464A"/>
    </a:custClr>
    <a:custClr name="Gray 700">
      <a:srgbClr val="21292E"/>
    </a:custClr>
    <a:custClr name="Black">
      <a:srgbClr val="000000"/>
    </a:custClr>
    <a:custClr name="Blue 100">
      <a:srgbClr val="70C4FF"/>
    </a:custClr>
    <a:custClr name="Yellow 100">
      <a:srgbClr val="FFD57D"/>
    </a:custClr>
    <a:custClr name="Green 100">
      <a:srgbClr val="64D9B4"/>
    </a:custClr>
    <a:custClr name="Violet 100">
      <a:srgbClr val="BB99FF"/>
    </a:custClr>
    <a:custClr name="Olive 100">
      <a:srgbClr val="B7DE6F"/>
    </a:custClr>
    <a:custClr name="Clementine 100">
      <a:srgbClr val="FFA459"/>
    </a:custClr>
    <a:custClr name="Quartz 100">
      <a:srgbClr val="EA8EF5"/>
    </a:custClr>
    <a:custClr name="Topaz 100">
      <a:srgbClr val="5ECCEB"/>
    </a:custClr>
    <a:custClr name="Warm Grey 100">
      <a:srgbClr val="BDB0B0"/>
    </a:custClr>
    <a:custClr name="Red 100">
      <a:srgbClr val="FF8A8A"/>
    </a:custClr>
    <a:custClr name="Blue 200">
      <a:srgbClr val="0092F9"/>
    </a:custClr>
    <a:custClr name="Yellow 200">
      <a:srgbClr val="FFBE37"/>
    </a:custClr>
    <a:custClr name="Green 200">
      <a:srgbClr val="00A16D"/>
    </a:custClr>
    <a:custClr name="Violet 200">
      <a:srgbClr val="9660F5"/>
    </a:custClr>
    <a:custClr name="Olive 200">
      <a:srgbClr val="7DA12E"/>
    </a:custClr>
    <a:custClr name="Clementine 200">
      <a:srgbClr val="EB7200"/>
    </a:custClr>
    <a:custClr name="Quartz 200">
      <a:srgbClr val="DB5BF0"/>
    </a:custClr>
    <a:custClr name="Topaz 200">
      <a:srgbClr val="009EC2"/>
    </a:custClr>
    <a:custClr name="Warm Grey 200">
      <a:srgbClr val="968B8B"/>
    </a:custClr>
    <a:custClr name="Red 200">
      <a:srgbClr val="F24141"/>
    </a:custClr>
    <a:custClr name="Blue 300">
      <a:srgbClr val="006CC2"/>
    </a:custClr>
    <a:custClr name="Yellow 300">
      <a:srgbClr val="B37E1B"/>
    </a:custClr>
    <a:custClr name="Green 300">
      <a:srgbClr val="00734D"/>
    </a:custClr>
    <a:custClr name="Violet 300">
      <a:srgbClr val="764CBF"/>
    </a:custClr>
    <a:custClr name="Olive 300">
      <a:srgbClr val="5A7A14"/>
    </a:custClr>
    <a:custClr name="Clementine 300">
      <a:srgbClr val="AD4E00"/>
    </a:custClr>
    <a:custClr name="Quartz 300">
      <a:srgbClr val="A022B5"/>
    </a:custClr>
    <a:custClr name="Topaz 300">
      <a:srgbClr val="007994"/>
    </a:custClr>
    <a:custClr name="Warm Grey 300">
      <a:srgbClr val="726969"/>
    </a:custClr>
    <a:custClr name="Red 300">
      <a:srgbClr val="B31E1E"/>
    </a:custClr>
    <a:custClr name="Blue 400">
      <a:srgbClr val="00458A"/>
    </a:custClr>
    <a:custClr name="Yellow 400">
      <a:srgbClr val="663D00"/>
    </a:custClr>
    <a:custClr name="Green 400">
      <a:srgbClr val="004F31"/>
    </a:custClr>
    <a:custClr name="Violet 400">
      <a:srgbClr val="482880"/>
    </a:custClr>
    <a:custClr name="Olive 400">
      <a:srgbClr val="435914"/>
    </a:custClr>
    <a:custClr name="Clementine 400">
      <a:srgbClr val="783200"/>
    </a:custClr>
    <a:custClr name="Quartz 400">
      <a:srgbClr val="6D167A"/>
    </a:custClr>
    <a:custClr name="Topaz 400">
      <a:srgbClr val="005366"/>
    </a:custClr>
    <a:custClr name="Warm Grey 400">
      <a:srgbClr val="4D4747"/>
    </a:custClr>
    <a:custClr name="Red 400">
      <a:srgbClr val="800000"/>
    </a:custClr>
    <a:custClr name="Teal 200">
      <a:srgbClr val="096183"/>
    </a:custClr>
  </a:custClrLst>
  <a:extLst>
    <a:ext uri="{05A4C25C-085E-4340-85A3-A5531E510DB2}">
      <thm15:themeFamily xmlns:thm15="http://schemas.microsoft.com/office/thememl/2012/main" name="JPM PB PowerPoint 4x3 Basic 01Sep2021" id="{8D167375-8245-49EF-96EF-30E0FF4FB801}" vid="{5EE178F2-B955-4CCE-A8E3-8D4E73A298A5}"/>
    </a:ext>
  </a:extLst>
</a:theme>
</file>

<file path=ppt/theme/theme5.xml><?xml version="1.0" encoding="utf-8"?>
<a:theme xmlns:a="http://schemas.openxmlformats.org/drawingml/2006/main" name="GTM Cov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JPM Private Bank">
  <a:themeElements>
    <a:clrScheme name="JPM Private Bank Colors">
      <a:dk1>
        <a:srgbClr val="000000"/>
      </a:dk1>
      <a:lt1>
        <a:srgbClr val="FFFFFF"/>
      </a:lt1>
      <a:dk2>
        <a:srgbClr val="936846"/>
      </a:dk2>
      <a:lt2>
        <a:srgbClr val="48E3A8"/>
      </a:lt2>
      <a:accent1>
        <a:srgbClr val="002F6C"/>
      </a:accent1>
      <a:accent2>
        <a:srgbClr val="B179CF"/>
      </a:accent2>
      <a:accent3>
        <a:srgbClr val="642F6C"/>
      </a:accent3>
      <a:accent4>
        <a:srgbClr val="2B9AB3"/>
      </a:accent4>
      <a:accent5>
        <a:srgbClr val="E26E00"/>
      </a:accent5>
      <a:accent6>
        <a:srgbClr val="CB3866"/>
      </a:accent6>
      <a:hlink>
        <a:srgbClr val="002F6C"/>
      </a:hlink>
      <a:folHlink>
        <a:srgbClr val="002F6C"/>
      </a:folHlink>
    </a:clrScheme>
    <a:fontScheme name="JPM Private Bank Fonts">
      <a:majorFont>
        <a:latin typeface="Times New Roman"/>
        <a:ea typeface=""/>
        <a:cs typeface=""/>
      </a:majorFont>
      <a:minorFont>
        <a:latin typeface="Arial"/>
        <a:ea typeface=""/>
        <a:cs typeface=""/>
      </a:minorFont>
    </a:fontScheme>
    <a:fmtScheme name="JPM Private Bank Effects">
      <a:fillStyleLst>
        <a:solidFill>
          <a:schemeClr val="phClr"/>
        </a:solidFill>
        <a:solidFill>
          <a:schemeClr val="phClr"/>
        </a:solidFill>
        <a:solidFill>
          <a:schemeClr val="phClr"/>
        </a:solidFill>
      </a:fillStyleLst>
      <a:lnStyleLst>
        <a:ln w="12700" cap="sq" cmpd="sng" algn="ctr">
          <a:solidFill>
            <a:schemeClr val="phClr"/>
          </a:solidFill>
          <a:prstDash val="solid"/>
          <a:miter lim="800000"/>
        </a:ln>
        <a:ln w="12700" cap="sq" cmpd="sng" algn="ctr">
          <a:solidFill>
            <a:schemeClr val="phClr"/>
          </a:solidFill>
          <a:prstDash val="solid"/>
          <a:miter lim="800000"/>
        </a:ln>
        <a:ln w="12700" cap="sq" cmpd="sng" algn="ctr">
          <a:solidFill>
            <a:schemeClr val="phClr"/>
          </a:solidFill>
          <a:prstDash val="solid"/>
          <a:miter lim="800000"/>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w="12700" cap="sq">
          <a:miter lim="800000"/>
        </a:ln>
      </a:spPr>
      <a:bodyPr/>
      <a:lstStyle>
        <a:defPPr algn="ctr">
          <a:lnSpc>
            <a:spcPct val="100000"/>
          </a:lnSpc>
          <a:defRPr sz="1000"/>
        </a:defPPr>
      </a:lstStyle>
      <a:style>
        <a:lnRef idx="0">
          <a:schemeClr val="accent1"/>
        </a:lnRef>
        <a:fillRef idx="1">
          <a:schemeClr val="accent1"/>
        </a:fillRef>
        <a:effectRef idx="0">
          <a:srgbClr val="000000"/>
        </a:effectRef>
        <a:fontRef idx="minor">
          <a:schemeClr val="bg1"/>
        </a:fontRef>
      </a:style>
    </a:spDef>
    <a:lnDef>
      <a:spPr>
        <a:ln w="12700" cap="sq">
          <a:miter lim="800000"/>
        </a:ln>
      </a:spPr>
      <a:bodyPr/>
      <a:lstStyle/>
      <a:style>
        <a:lnRef idx="1">
          <a:schemeClr val="accent1"/>
        </a:lnRef>
        <a:fillRef idx="0">
          <a:schemeClr val="accent1"/>
        </a:fillRef>
        <a:effectRef idx="0">
          <a:srgbClr val="000000"/>
        </a:effectRef>
        <a:fontRef idx="minor">
          <a:schemeClr val="bg1"/>
        </a:fontRef>
      </a:style>
    </a:lnDef>
    <a:txDef>
      <a:spPr>
        <a:noFill/>
      </a:spPr>
      <a:bodyPr wrap="square" lIns="0" tIns="0" rIns="0" bIns="0" rtlCol="0">
        <a:noAutofit/>
      </a:bodyPr>
      <a:lstStyle>
        <a:defPPr marL="137160" indent="-137160">
          <a:lnSpc>
            <a:spcPct val="100000"/>
          </a:lnSpc>
          <a:spcBef>
            <a:spcPts val="900"/>
          </a:spcBef>
          <a:buSzPct val="100000"/>
          <a:buFont typeface="Arial"/>
          <a:buChar char="•"/>
          <a:defRPr sz="1000"/>
        </a:defPPr>
      </a:lstStyle>
    </a:txDef>
  </a:objectDefaults>
  <a:extraClrSchemeLst/>
  <a:custClrLst>
    <a:custClr name="White">
      <a:srgbClr val="FFFFFF"/>
    </a:custClr>
    <a:custClr name="Gray 50">
      <a:srgbClr val="F5F7F8"/>
    </a:custClr>
    <a:custClr name="Gray 100">
      <a:srgbClr val="ECEFF1"/>
    </a:custClr>
    <a:custClr name="Gray 200">
      <a:srgbClr val="E2E4E5"/>
    </a:custClr>
    <a:custClr name="Gray 300">
      <a:srgbClr val="C1C3C3"/>
    </a:custClr>
    <a:custClr name="Gray 700">
      <a:srgbClr val="474C50"/>
    </a:custClr>
    <a:custClr name="Black">
      <a:srgbClr val="000000"/>
    </a:custClr>
    <a:custClr name="Mint">
      <a:srgbClr val="48E3A8"/>
    </a:custClr>
    <a:custClr name="Brown 500">
      <a:srgbClr val="936846"/>
    </a:custClr>
    <a:custClr name="Brown 400">
      <a:srgbClr val="AF8462"/>
    </a:custClr>
    <a:custClr name="Blue 800">
      <a:srgbClr val="002F6C"/>
    </a:custClr>
    <a:custClr name="Quartz 400">
      <a:srgbClr val="B179CF"/>
    </a:custClr>
    <a:custClr name="Quartz 800">
      <a:srgbClr val="642F6C"/>
    </a:custClr>
    <a:custClr name="Topaz 400">
      <a:srgbClr val="2B9AB3"/>
    </a:custClr>
    <a:custClr name="Clementine 400">
      <a:srgbClr val="E26E00"/>
    </a:custClr>
    <a:custClr name="Pinot 500">
      <a:srgbClr val="CB3866"/>
    </a:custClr>
    <a:custClr name="Emerald 800">
      <a:srgbClr val="004B26"/>
    </a:custClr>
    <a:custClr name="Cedar 400">
      <a:srgbClr val="BA7979"/>
    </a:custClr>
    <a:custClr name="Clay 700">
      <a:srgbClr val="922709"/>
    </a:custClr>
    <a:custClr name="Clay 400">
      <a:srgbClr val="CB7251"/>
    </a:custClr>
    <a:custClr name="Emerald 500">
      <a:srgbClr val="008259"/>
    </a:custClr>
    <a:custClr name="Gold 300">
      <a:srgbClr val="F1B434"/>
    </a:custClr>
    <a:custClr name="Ruby 700">
      <a:srgbClr val="A50034"/>
    </a:custClr>
  </a:custClrLst>
</a:theme>
</file>

<file path=ppt/theme/theme7.xml><?xml version="1.0" encoding="utf-8"?>
<a:theme xmlns:a="http://schemas.openxmlformats.org/drawingml/2006/main" name="JPM Private Bank">
  <a:themeElements>
    <a:clrScheme name="JPM Private Bank Colors">
      <a:dk1>
        <a:srgbClr val="000000"/>
      </a:dk1>
      <a:lt1>
        <a:srgbClr val="FFFFFF"/>
      </a:lt1>
      <a:dk2>
        <a:srgbClr val="936846"/>
      </a:dk2>
      <a:lt2>
        <a:srgbClr val="48E3A8"/>
      </a:lt2>
      <a:accent1>
        <a:srgbClr val="002F6C"/>
      </a:accent1>
      <a:accent2>
        <a:srgbClr val="B179CF"/>
      </a:accent2>
      <a:accent3>
        <a:srgbClr val="642F6C"/>
      </a:accent3>
      <a:accent4>
        <a:srgbClr val="2B9AB3"/>
      </a:accent4>
      <a:accent5>
        <a:srgbClr val="E26E00"/>
      </a:accent5>
      <a:accent6>
        <a:srgbClr val="CB3866"/>
      </a:accent6>
      <a:hlink>
        <a:srgbClr val="002F6C"/>
      </a:hlink>
      <a:folHlink>
        <a:srgbClr val="002F6C"/>
      </a:folHlink>
    </a:clrScheme>
    <a:fontScheme name="JPM Private Bank Fonts">
      <a:majorFont>
        <a:latin typeface="Times New Roman"/>
        <a:ea typeface=""/>
        <a:cs typeface=""/>
      </a:majorFont>
      <a:minorFont>
        <a:latin typeface="Arial"/>
        <a:ea typeface=""/>
        <a:cs typeface=""/>
      </a:minorFont>
    </a:fontScheme>
    <a:fmtScheme name="JPM Private Bank Effects">
      <a:fillStyleLst>
        <a:solidFill>
          <a:schemeClr val="phClr"/>
        </a:solidFill>
        <a:solidFill>
          <a:schemeClr val="phClr"/>
        </a:solidFill>
        <a:solidFill>
          <a:schemeClr val="phClr"/>
        </a:solidFill>
      </a:fillStyleLst>
      <a:lnStyleLst>
        <a:ln w="12700" cap="sq" cmpd="sng" algn="ctr">
          <a:solidFill>
            <a:schemeClr val="phClr"/>
          </a:solidFill>
          <a:prstDash val="solid"/>
          <a:miter lim="800000"/>
        </a:ln>
        <a:ln w="12700" cap="sq" cmpd="sng" algn="ctr">
          <a:solidFill>
            <a:schemeClr val="phClr"/>
          </a:solidFill>
          <a:prstDash val="solid"/>
          <a:miter lim="800000"/>
        </a:ln>
        <a:ln w="12700" cap="sq" cmpd="sng" algn="ctr">
          <a:solidFill>
            <a:schemeClr val="phClr"/>
          </a:solidFill>
          <a:prstDash val="solid"/>
          <a:miter lim="800000"/>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w="12700" cap="sq">
          <a:miter lim="800000"/>
        </a:ln>
      </a:spPr>
      <a:bodyPr/>
      <a:lstStyle>
        <a:defPPr algn="ctr">
          <a:lnSpc>
            <a:spcPct val="100000"/>
          </a:lnSpc>
          <a:defRPr sz="1000"/>
        </a:defPPr>
      </a:lstStyle>
      <a:style>
        <a:lnRef idx="0">
          <a:schemeClr val="accent1"/>
        </a:lnRef>
        <a:fillRef idx="1">
          <a:schemeClr val="accent1"/>
        </a:fillRef>
        <a:effectRef idx="0">
          <a:srgbClr val="000000"/>
        </a:effectRef>
        <a:fontRef idx="minor">
          <a:schemeClr val="bg1"/>
        </a:fontRef>
      </a:style>
    </a:spDef>
    <a:lnDef>
      <a:spPr>
        <a:ln w="12700" cap="sq">
          <a:miter lim="800000"/>
        </a:ln>
      </a:spPr>
      <a:bodyPr/>
      <a:lstStyle/>
      <a:style>
        <a:lnRef idx="1">
          <a:schemeClr val="accent1"/>
        </a:lnRef>
        <a:fillRef idx="0">
          <a:schemeClr val="accent1"/>
        </a:fillRef>
        <a:effectRef idx="0">
          <a:srgbClr val="000000"/>
        </a:effectRef>
        <a:fontRef idx="minor">
          <a:schemeClr val="bg1"/>
        </a:fontRef>
      </a:style>
    </a:lnDef>
    <a:txDef>
      <a:spPr>
        <a:noFill/>
      </a:spPr>
      <a:bodyPr wrap="square" lIns="0" tIns="0" rIns="0" bIns="0" rtlCol="0">
        <a:noAutofit/>
      </a:bodyPr>
      <a:lstStyle>
        <a:defPPr marL="137160" indent="-137160">
          <a:lnSpc>
            <a:spcPct val="100000"/>
          </a:lnSpc>
          <a:spcBef>
            <a:spcPts val="900"/>
          </a:spcBef>
          <a:buSzPct val="100000"/>
          <a:buFont typeface="Arial"/>
          <a:buChar char="•"/>
          <a:defRPr sz="1000"/>
        </a:defPPr>
      </a:lstStyle>
    </a:txDef>
  </a:objectDefaults>
  <a:extraClrSchemeLst/>
  <a:custClrLst>
    <a:custClr name="White">
      <a:srgbClr val="FFFFFF"/>
    </a:custClr>
    <a:custClr name="Gray 50">
      <a:srgbClr val="F5F7F8"/>
    </a:custClr>
    <a:custClr name="Gray 100">
      <a:srgbClr val="ECEFF1"/>
    </a:custClr>
    <a:custClr name="Gray 200">
      <a:srgbClr val="E2E4E5"/>
    </a:custClr>
    <a:custClr name="Gray 300">
      <a:srgbClr val="C1C3C3"/>
    </a:custClr>
    <a:custClr name="Gray 700">
      <a:srgbClr val="474C50"/>
    </a:custClr>
    <a:custClr name="Black">
      <a:srgbClr val="000000"/>
    </a:custClr>
    <a:custClr name="Mint">
      <a:srgbClr val="48E3A8"/>
    </a:custClr>
    <a:custClr name="Brown 500">
      <a:srgbClr val="936846"/>
    </a:custClr>
    <a:custClr name="Brown 400">
      <a:srgbClr val="AF8462"/>
    </a:custClr>
    <a:custClr name="Blue 800">
      <a:srgbClr val="002F6C"/>
    </a:custClr>
    <a:custClr name="Quartz 400">
      <a:srgbClr val="B179CF"/>
    </a:custClr>
    <a:custClr name="Quartz 800">
      <a:srgbClr val="642F6C"/>
    </a:custClr>
    <a:custClr name="Topaz 400">
      <a:srgbClr val="2B9AB3"/>
    </a:custClr>
    <a:custClr name="Clementine 400">
      <a:srgbClr val="E26E00"/>
    </a:custClr>
    <a:custClr name="Pinot 500">
      <a:srgbClr val="CB3866"/>
    </a:custClr>
    <a:custClr name="Emerald 800">
      <a:srgbClr val="004B26"/>
    </a:custClr>
    <a:custClr name="Cedar 400">
      <a:srgbClr val="BA7979"/>
    </a:custClr>
    <a:custClr name="Clay 700">
      <a:srgbClr val="922709"/>
    </a:custClr>
    <a:custClr name="Clay 400">
      <a:srgbClr val="CB7251"/>
    </a:custClr>
    <a:custClr name="Emerald 500">
      <a:srgbClr val="008259"/>
    </a:custClr>
    <a:custClr name="Gold 300">
      <a:srgbClr val="F1B434"/>
    </a:custClr>
    <a:custClr name="Ruby 700">
      <a:srgbClr val="A50034"/>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BSettings xmlns="http://schemas.bloomberg.com/settings/1.0">
  <Item name="DocumentId_Charts">{33A410EB-E3A9-46DC-ACD3-47317D718615}</Item>
  <Item xmlns="" name="ShapesMap_Charts">{"{33A410EB-E3A9-46DC-ACD3-47317D718615}":{"2141411999":{},"2141412030":{},"2141412092":{},"2141412132":{},"2141412253":{},"2147475333":{},"2147475339":{},"2147475351":{},"2147475386":{},"2147475437":{},"2147475465":{},"2147475469":{},"2147475472":{},"2147475473":{},"2147480845":{},"2147480863":{},"2147480922":{},"2147480927":{},"2147480928":{},"2147480930":{},"2147480933":{},"2147480937":{},"2147480942":{},"2147480947":{},"2147480954":{},"2147480957":{},"2147480958":{},"2147480970":{},"2147480971":{},"2147480972":{},"2147480980":{},"2147480981":{},"2147480983":{},"2147480984":{},"2147480985":{},"2147480986":{},"2147480989":{},"2147480990":{},"2147480991":{},"2147480992":{},"2147480994":{},"2147480995":{},"2147481027":{},"2147481028":{},"2147481029":{},"2147481030":{},"2147481031":{},"2147481040":{},"2147481041":{},"2147481042":{},"2147481043":{},"2147481044":{},"2147481045":{},"2147481046":{},"2147481048":{},"436":{},"579":{},"580":{},"581":{},"606":{},"635":{},"639":{},"642":{},"648":{},"650":{},"652":{},"663":{},"700":{},"786":{},"787":{},"811":{}}}</Item>
</BBSetting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828439FACBE6A34884A3CE1E6FA308BE" ma:contentTypeVersion="3" ma:contentTypeDescription="Create a new document." ma:contentTypeScope="" ma:versionID="7dfb6b416c9cc5e67d7ab9fd65dee912">
  <xsd:schema xmlns:xsd="http://www.w3.org/2001/XMLSchema" xmlns:xs="http://www.w3.org/2001/XMLSchema" xmlns:p="http://schemas.microsoft.com/office/2006/metadata/properties" xmlns:ns2="143c0bd1-035c-4ae5-a1eb-07d829a94879" targetNamespace="http://schemas.microsoft.com/office/2006/metadata/properties" ma:root="true" ma:fieldsID="016586e5725ee53196f678bea406ef07" ns2:_="">
    <xsd:import namespace="143c0bd1-035c-4ae5-a1eb-07d829a9487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3c0bd1-035c-4ae5-a1eb-07d829a948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89E548-DAC7-466C-8256-289BCEE61269}">
  <ds:schemaRefs>
    <ds:schemaRef ds:uri=""/>
    <ds:schemaRef ds:uri="http://schemas.bloomberg.com/settings/1.0"/>
  </ds:schemaRefs>
</ds:datastoreItem>
</file>

<file path=customXml/itemProps2.xml><?xml version="1.0" encoding="utf-8"?>
<ds:datastoreItem xmlns:ds="http://schemas.openxmlformats.org/officeDocument/2006/customXml" ds:itemID="{9B41DD57-19EF-4FBC-9B14-6BD8A422C033}">
  <ds:schemaRefs>
    <ds:schemaRef ds:uri="http://purl.org/dc/elements/1.1/"/>
    <ds:schemaRef ds:uri="143c0bd1-035c-4ae5-a1eb-07d829a94879"/>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AE511F04-F72F-4037-8AAF-F2EF254575B3}">
  <ds:schemaRefs>
    <ds:schemaRef ds:uri="http://schemas.microsoft.com/sharepoint/v3/contenttype/forms"/>
  </ds:schemaRefs>
</ds:datastoreItem>
</file>

<file path=customXml/itemProps4.xml><?xml version="1.0" encoding="utf-8"?>
<ds:datastoreItem xmlns:ds="http://schemas.openxmlformats.org/officeDocument/2006/customXml" ds:itemID="{CFFB4AC9-DED3-4511-BC8C-28F995B63676}">
  <ds:schemaRefs>
    <ds:schemaRef ds:uri="143c0bd1-035c-4ae5-a1eb-07d829a948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5166</Words>
  <Application>Microsoft Office PowerPoint</Application>
  <PresentationFormat>On-screen Show (4:3)</PresentationFormat>
  <Paragraphs>241</Paragraphs>
  <Slides>26</Slides>
  <Notes>21</Notes>
  <HiddenSlides>0</HiddenSlides>
  <MMClips>0</MMClips>
  <ScaleCrop>false</ScaleCrop>
  <HeadingPairs>
    <vt:vector size="8" baseType="variant">
      <vt:variant>
        <vt:lpstr>Fonts Used</vt:lpstr>
      </vt:variant>
      <vt:variant>
        <vt:i4>11</vt:i4>
      </vt:variant>
      <vt:variant>
        <vt:lpstr>Theme</vt:lpstr>
      </vt:variant>
      <vt:variant>
        <vt:i4>5</vt:i4>
      </vt:variant>
      <vt:variant>
        <vt:lpstr>Embedded OLE Servers</vt:lpstr>
      </vt:variant>
      <vt:variant>
        <vt:i4>1</vt:i4>
      </vt:variant>
      <vt:variant>
        <vt:lpstr>Slide Titles</vt:lpstr>
      </vt:variant>
      <vt:variant>
        <vt:i4>26</vt:i4>
      </vt:variant>
    </vt:vector>
  </HeadingPairs>
  <TitlesOfParts>
    <vt:vector size="43" baseType="lpstr">
      <vt:lpstr>MS PGothic</vt:lpstr>
      <vt:lpstr>Amplitude Light</vt:lpstr>
      <vt:lpstr>Amplitude Medium</vt:lpstr>
      <vt:lpstr>Amplitude Regular</vt:lpstr>
      <vt:lpstr>Arial</vt:lpstr>
      <vt:lpstr>Arial Narrow</vt:lpstr>
      <vt:lpstr>Calibri</vt:lpstr>
      <vt:lpstr>JPM AM Pro</vt:lpstr>
      <vt:lpstr>JPM AM Pro Light</vt:lpstr>
      <vt:lpstr>JPM AM Pro Medium</vt:lpstr>
      <vt:lpstr>Wingdings</vt:lpstr>
      <vt:lpstr>JPM Asset Management</vt:lpstr>
      <vt:lpstr>1_GTM Slide Theme</vt:lpstr>
      <vt:lpstr>GTM Slide Theme</vt:lpstr>
      <vt:lpstr>1_JPM Asset Management</vt:lpstr>
      <vt:lpstr>GTM Cover</vt:lpstr>
      <vt:lpstr>think-cell Slide</vt:lpstr>
      <vt:lpstr>Investing in a  K-shaped expansion</vt:lpstr>
      <vt:lpstr>Agenda</vt:lpstr>
      <vt:lpstr>Consumer sentiment is near all-time lows….</vt:lpstr>
      <vt:lpstr>…while stocks are near all-time highs.</vt:lpstr>
      <vt:lpstr>Agenda</vt:lpstr>
      <vt:lpstr>Volatile oil prices are impacting inflation and consumers but shouldn’t lead to recession.</vt:lpstr>
      <vt:lpstr>A sharp reversal in immigration implies a falling working-age population.</vt:lpstr>
      <vt:lpstr>Tariffs impacts should fade but are still hindering growth and boosting inflation.</vt:lpstr>
      <vt:lpstr>Stock market gains are fueling upper-income consumption.</vt:lpstr>
      <vt:lpstr>Meanwhile, investment is being supported by AI capital spending.</vt:lpstr>
      <vt:lpstr>Agenda</vt:lpstr>
      <vt:lpstr>Cyclical sectors still suggest no boom and no bust.</vt:lpstr>
      <vt:lpstr>GDP growth should cool later this year.</vt:lpstr>
      <vt:lpstr>The labor market is tight, but not strong.</vt:lpstr>
      <vt:lpstr>We should be past the peak in inflation but the pace of decline depends on the war with Iran.</vt:lpstr>
      <vt:lpstr>The Fed is likely on hold risks tilted towards tightening.</vt:lpstr>
      <vt:lpstr>Meanwhile, foreign growth should increase…</vt:lpstr>
      <vt:lpstr>… and a softer dollar may follow.</vt:lpstr>
      <vt:lpstr>Agenda</vt:lpstr>
      <vt:lpstr>We are in the fourth year of a bull market for equities and diversified investing. </vt:lpstr>
      <vt:lpstr>Fixed income deserves a neutral allocation… without duration or credit bets.</vt:lpstr>
      <vt:lpstr>Over-concentration in mega-cap US stocks suggests a need to rebalance domestic equity portfolios…</vt:lpstr>
      <vt:lpstr>International opportunities are looking more promising…</vt:lpstr>
      <vt:lpstr>… but concentration risks are rising abroad, also.</vt:lpstr>
      <vt:lpstr>Alternatives can provide income and total return while adding to diversification.</vt:lpstr>
      <vt:lpstr>Investors also need to manage portfolio drift through disciplined and tax-efficient rebalancing.</vt:lpstr>
    </vt:vector>
  </TitlesOfParts>
  <Manager/>
  <Company>J.P. Morgan Asset Management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J.P. Morgan Asset Management</dc:title>
  <dc:subject/>
  <dc:creator>J.P. Morgan Asset Management</dc:creator>
  <cp:keywords/>
  <dc:description/>
  <cp:lastModifiedBy>Cooper III, Noble (AM, USA)</cp:lastModifiedBy>
  <cp:revision>24</cp:revision>
  <cp:lastPrinted>2026-06-05T20:07:11Z</cp:lastPrinted>
  <dcterms:created xsi:type="dcterms:W3CDTF">2021-06-09T17:27:39Z</dcterms:created>
  <dcterms:modified xsi:type="dcterms:W3CDTF">2026-08-03T14:41:53Z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0x010100828439FACBE6A34884A3CE1E6FA308BE</vt:lpwstr>
  </property>
  <property fmtid="{D5CDD505-2E9C-101B-9397-08002B2CF9AE}" pid="3" name="MSIP_Label_f3310d8f-122c-4c8a-af29-cd9de841932c_Enabled">
    <vt:lpwstr>true</vt:lpwstr>
  </property>
  <property fmtid="{D5CDD505-2E9C-101B-9397-08002B2CF9AE}" pid="4" name="MSIP_Label_f3310d8f-122c-4c8a-af29-cd9de841932c_SetDate">
    <vt:lpwstr>2026-06-09T09:52:43Z</vt:lpwstr>
  </property>
  <property fmtid="{D5CDD505-2E9C-101B-9397-08002B2CF9AE}" pid="5" name="MSIP_Label_f3310d8f-122c-4c8a-af29-cd9de841932c_Method">
    <vt:lpwstr>Standard</vt:lpwstr>
  </property>
  <property fmtid="{D5CDD505-2E9C-101B-9397-08002B2CF9AE}" pid="6" name="MSIP_Label_f3310d8f-122c-4c8a-af29-cd9de841932c_Name">
    <vt:lpwstr>Internal</vt:lpwstr>
  </property>
  <property fmtid="{D5CDD505-2E9C-101B-9397-08002B2CF9AE}" pid="7" name="MSIP_Label_f3310d8f-122c-4c8a-af29-cd9de841932c_SiteId">
    <vt:lpwstr>79c738e8-25cd-4c36-adf6-6ea2ed78f6a4</vt:lpwstr>
  </property>
  <property fmtid="{D5CDD505-2E9C-101B-9397-08002B2CF9AE}" pid="8" name="MSIP_Label_f3310d8f-122c-4c8a-af29-cd9de841932c_ActionId">
    <vt:lpwstr>555f520b-ab0e-4079-b094-498b8c2835a9</vt:lpwstr>
  </property>
  <property fmtid="{D5CDD505-2E9C-101B-9397-08002B2CF9AE}" pid="9" name="MSIP_Label_f3310d8f-122c-4c8a-af29-cd9de841932c_ContentBits">
    <vt:lpwstr>0</vt:lpwstr>
  </property>
  <property fmtid="{D5CDD505-2E9C-101B-9397-08002B2CF9AE}" pid="10" name="MSIP_Label_f3310d8f-122c-4c8a-af29-cd9de841932c_Tag">
    <vt:lpwstr>10, 3, 0, 1</vt:lpwstr>
  </property>
</Properties>
</file>